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8"/>
  </p:notesMasterIdLst>
  <p:sldIdLst>
    <p:sldId id="353" r:id="rId2"/>
    <p:sldId id="364" r:id="rId3"/>
    <p:sldId id="363" r:id="rId4"/>
    <p:sldId id="366" r:id="rId5"/>
    <p:sldId id="365" r:id="rId6"/>
    <p:sldId id="295"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F015"/>
    <a:srgbClr val="B1BA4A"/>
    <a:srgbClr val="93AC00"/>
    <a:srgbClr val="C6E037"/>
    <a:srgbClr val="0099FF"/>
    <a:srgbClr val="95E700"/>
    <a:srgbClr val="B8EA1A"/>
    <a:srgbClr val="9ED113"/>
    <a:srgbClr val="DCFF5E"/>
    <a:srgbClr val="1255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116" autoAdjust="0"/>
    <p:restoredTop sz="96058"/>
  </p:normalViewPr>
  <p:slideViewPr>
    <p:cSldViewPr snapToGrid="0" snapToObjects="1">
      <p:cViewPr varScale="1">
        <p:scale>
          <a:sx n="128" d="100"/>
          <a:sy n="128" d="100"/>
        </p:scale>
        <p:origin x="384" y="176"/>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commentAuthors" Target="commentAuthors.xml"/></Relationships>
</file>

<file path=ppt/_rels/viewProps.xml.rels><?xml version="1.0" encoding="UTF-8" standalone="yes"?>
<Relationships xmlns="http://schemas.openxmlformats.org/package/2006/relationships"><Relationship Id="rId1"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5/13/24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711C10-233D-DA48-A5CB-9365BBABB6B4}" type="slidenum">
              <a:rPr lang="en-US" smtClean="0"/>
              <a:t>1</a:t>
            </a:fld>
            <a:endParaRPr lang="en-US" dirty="0"/>
          </a:p>
        </p:txBody>
      </p:sp>
    </p:spTree>
    <p:extLst>
      <p:ext uri="{BB962C8B-B14F-4D97-AF65-F5344CB8AC3E}">
        <p14:creationId xmlns:p14="http://schemas.microsoft.com/office/powerpoint/2010/main" val="32988583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711C10-233D-DA48-A5CB-9365BBABB6B4}" type="slidenum">
              <a:rPr lang="en-US" smtClean="0"/>
              <a:t>2</a:t>
            </a:fld>
            <a:endParaRPr lang="en-US" dirty="0"/>
          </a:p>
        </p:txBody>
      </p:sp>
    </p:spTree>
    <p:extLst>
      <p:ext uri="{BB962C8B-B14F-4D97-AF65-F5344CB8AC3E}">
        <p14:creationId xmlns:p14="http://schemas.microsoft.com/office/powerpoint/2010/main" val="33892721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711C10-233D-DA48-A5CB-9365BBABB6B4}" type="slidenum">
              <a:rPr lang="en-US" smtClean="0"/>
              <a:t>3</a:t>
            </a:fld>
            <a:endParaRPr lang="en-US" dirty="0"/>
          </a:p>
        </p:txBody>
      </p:sp>
    </p:spTree>
    <p:extLst>
      <p:ext uri="{BB962C8B-B14F-4D97-AF65-F5344CB8AC3E}">
        <p14:creationId xmlns:p14="http://schemas.microsoft.com/office/powerpoint/2010/main" val="3566281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711C10-233D-DA48-A5CB-9365BBABB6B4}" type="slidenum">
              <a:rPr lang="en-US" smtClean="0"/>
              <a:t>4</a:t>
            </a:fld>
            <a:endParaRPr lang="en-US" dirty="0"/>
          </a:p>
        </p:txBody>
      </p:sp>
    </p:spTree>
    <p:extLst>
      <p:ext uri="{BB962C8B-B14F-4D97-AF65-F5344CB8AC3E}">
        <p14:creationId xmlns:p14="http://schemas.microsoft.com/office/powerpoint/2010/main" val="27746946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6</a:t>
            </a:fld>
            <a:endParaRPr lang="en-US" dirty="0"/>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5/13/24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5/13/24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5/13/24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5/13/24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5/13/24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5/13/24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5/13/24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5/13/24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5/13/24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5/13/24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5/13/24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5/13/24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https://www.smartsheet.com/try-it?trp=12041&amp;utm_source=template-powerpoint&amp;utm_medium=content&amp;utm_campaign=Whiteboard+Fishbone+Diagram-powerpoint-12041&amp;lpa=Whiteboard+Fishbone+Diagram+powerpoint+12041"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3" name="Picture 32">
            <a:hlinkClick r:id="rId4"/>
            <a:extLst>
              <a:ext uri="{FF2B5EF4-FFF2-40B4-BE49-F238E27FC236}">
                <a16:creationId xmlns:a16="http://schemas.microsoft.com/office/drawing/2014/main" id="{4A18805D-093D-9D7D-D8FB-8A0263548A9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854615" y="272203"/>
            <a:ext cx="4020774" cy="557985"/>
          </a:xfrm>
          <a:prstGeom prst="rect">
            <a:avLst/>
          </a:prstGeom>
        </p:spPr>
      </p:pic>
      <p:sp>
        <p:nvSpPr>
          <p:cNvPr id="7" name="TextBox 6">
            <a:extLst>
              <a:ext uri="{FF2B5EF4-FFF2-40B4-BE49-F238E27FC236}">
                <a16:creationId xmlns:a16="http://schemas.microsoft.com/office/drawing/2014/main" id="{FCBE3051-D1DD-D5A9-1163-7FE181064B77}"/>
              </a:ext>
            </a:extLst>
          </p:cNvPr>
          <p:cNvSpPr txBox="1"/>
          <p:nvPr/>
        </p:nvSpPr>
        <p:spPr>
          <a:xfrm>
            <a:off x="249647" y="236233"/>
            <a:ext cx="7197528" cy="1077218"/>
          </a:xfrm>
          <a:prstGeom prst="rect">
            <a:avLst/>
          </a:prstGeom>
          <a:noFill/>
          <a:effectLst/>
        </p:spPr>
        <p:txBody>
          <a:bodyPr wrap="square" rtlCol="0">
            <a:spAutoFit/>
          </a:bodyPr>
          <a:lstStyle/>
          <a:p>
            <a:r>
              <a:rPr lang="en-US" sz="3200" b="1" dirty="0">
                <a:solidFill>
                  <a:schemeClr val="tx1">
                    <a:lumMod val="65000"/>
                    <a:lumOff val="35000"/>
                  </a:schemeClr>
                </a:solidFill>
                <a:latin typeface="Century Gothic" panose="020B0502020202020204" pitchFamily="34" charset="0"/>
              </a:rPr>
              <a:t>WHITEBOARD FISHBONE DIAGRAM TEMPLATE</a:t>
            </a:r>
          </a:p>
        </p:txBody>
      </p:sp>
      <p:sp>
        <p:nvSpPr>
          <p:cNvPr id="8" name="TextBox 7">
            <a:extLst>
              <a:ext uri="{FF2B5EF4-FFF2-40B4-BE49-F238E27FC236}">
                <a16:creationId xmlns:a16="http://schemas.microsoft.com/office/drawing/2014/main" id="{F14F14E5-966E-0039-6900-0101F13C7830}"/>
              </a:ext>
            </a:extLst>
          </p:cNvPr>
          <p:cNvSpPr txBox="1"/>
          <p:nvPr/>
        </p:nvSpPr>
        <p:spPr>
          <a:xfrm>
            <a:off x="249648" y="1535597"/>
            <a:ext cx="4700040" cy="4457310"/>
          </a:xfrm>
          <a:prstGeom prst="rect">
            <a:avLst/>
          </a:prstGeom>
          <a:noFill/>
        </p:spPr>
        <p:txBody>
          <a:bodyPr wrap="square" rtlCol="0">
            <a:spAutoFit/>
          </a:bodyPr>
          <a:lstStyle/>
          <a:p>
            <a:pPr algn="l" rtl="0">
              <a:lnSpc>
                <a:spcPct val="150000"/>
              </a:lnSpc>
              <a:spcBef>
                <a:spcPts val="0"/>
              </a:spcBef>
              <a:spcAft>
                <a:spcPts val="0"/>
              </a:spcAft>
            </a:pPr>
            <a:r>
              <a:rPr lang="en-US" sz="1500" b="1" i="0" u="none" strike="noStrike" dirty="0">
                <a:solidFill>
                  <a:srgbClr val="000000"/>
                </a:solidFill>
                <a:effectLst/>
                <a:latin typeface="Century Gothic" panose="020B0502020202020204" pitchFamily="34" charset="0"/>
              </a:rPr>
              <a:t>When to Use This Template: </a:t>
            </a:r>
          </a:p>
          <a:p>
            <a:pPr algn="l" rtl="0">
              <a:lnSpc>
                <a:spcPct val="150000"/>
              </a:lnSpc>
              <a:spcBef>
                <a:spcPts val="0"/>
              </a:spcBef>
              <a:spcAft>
                <a:spcPts val="0"/>
              </a:spcAft>
            </a:pPr>
            <a:r>
              <a:rPr lang="en-US" sz="1500" b="0" i="0" u="none" strike="noStrike" dirty="0">
                <a:solidFill>
                  <a:srgbClr val="000000"/>
                </a:solidFill>
                <a:effectLst/>
                <a:latin typeface="Century Gothic" panose="020B0502020202020204" pitchFamily="34" charset="0"/>
              </a:rPr>
              <a:t>Teams who want a dynamic approach to root cause analysis can use this fishbone template for interactive problem-solving sessions that require brainstorming and collaboration.</a:t>
            </a:r>
          </a:p>
          <a:p>
            <a:pPr algn="l" rtl="0">
              <a:lnSpc>
                <a:spcPct val="150000"/>
              </a:lnSpc>
              <a:spcBef>
                <a:spcPts val="0"/>
              </a:spcBef>
              <a:spcAft>
                <a:spcPts val="0"/>
              </a:spcAft>
            </a:pPr>
            <a:br>
              <a:rPr lang="en-US" sz="1100" b="0" i="0" u="none" strike="noStrike" dirty="0">
                <a:solidFill>
                  <a:srgbClr val="000000"/>
                </a:solidFill>
                <a:effectLst/>
                <a:latin typeface="Century Gothic" panose="020B0502020202020204" pitchFamily="34" charset="0"/>
              </a:rPr>
            </a:br>
            <a:r>
              <a:rPr lang="en-US" sz="1500" b="1" i="0" u="none" strike="noStrike" dirty="0">
                <a:solidFill>
                  <a:srgbClr val="000000"/>
                </a:solidFill>
                <a:effectLst/>
                <a:latin typeface="Century Gothic" panose="020B0502020202020204" pitchFamily="34" charset="0"/>
              </a:rPr>
              <a:t>Notable Template Features: </a:t>
            </a:r>
          </a:p>
          <a:p>
            <a:pPr algn="l" rtl="0">
              <a:lnSpc>
                <a:spcPct val="150000"/>
              </a:lnSpc>
              <a:spcBef>
                <a:spcPts val="0"/>
              </a:spcBef>
              <a:spcAft>
                <a:spcPts val="0"/>
              </a:spcAft>
            </a:pPr>
            <a:r>
              <a:rPr lang="en-US" sz="1500" b="0" i="0" u="none" strike="noStrike" dirty="0">
                <a:solidFill>
                  <a:srgbClr val="000000"/>
                </a:solidFill>
                <a:effectLst/>
                <a:latin typeface="Century Gothic" panose="020B0502020202020204" pitchFamily="34" charset="0"/>
              </a:rPr>
              <a:t>Styled like a whiteboard, this template uses color-coded sticky notes to represent potential causes, adding a layer of visual organization that simplifies complex discussions. The layout encourages an engaging, cooperative approach to identifying issues.</a:t>
            </a:r>
          </a:p>
        </p:txBody>
      </p:sp>
      <p:pic>
        <p:nvPicPr>
          <p:cNvPr id="3" name="Picture 2">
            <a:extLst>
              <a:ext uri="{FF2B5EF4-FFF2-40B4-BE49-F238E27FC236}">
                <a16:creationId xmlns:a16="http://schemas.microsoft.com/office/drawing/2014/main" id="{54BF8D5B-F30E-5E93-AAE6-90714BFB36DD}"/>
              </a:ext>
            </a:extLst>
          </p:cNvPr>
          <p:cNvPicPr>
            <a:picLocks noChangeAspect="1"/>
          </p:cNvPicPr>
          <p:nvPr/>
        </p:nvPicPr>
        <p:blipFill>
          <a:blip r:embed="rId6"/>
          <a:srcRect/>
          <a:stretch/>
        </p:blipFill>
        <p:spPr>
          <a:xfrm>
            <a:off x="5103522" y="1586554"/>
            <a:ext cx="6791580" cy="3833957"/>
          </a:xfrm>
          <a:prstGeom prst="rect">
            <a:avLst/>
          </a:prstGeom>
          <a:effectLst>
            <a:outerShdw blurRad="101157" dist="38100" dir="2700000" algn="tl" rotWithShape="0">
              <a:prstClr val="black">
                <a:alpha val="40000"/>
              </a:prstClr>
            </a:outerShdw>
          </a:effectLst>
        </p:spPr>
      </p:pic>
      <p:sp>
        <p:nvSpPr>
          <p:cNvPr id="20" name="Rectangle 19">
            <a:extLst>
              <a:ext uri="{FF2B5EF4-FFF2-40B4-BE49-F238E27FC236}">
                <a16:creationId xmlns:a16="http://schemas.microsoft.com/office/drawing/2014/main" id="{28A7BA7E-39F7-5F88-F685-CCE9DF853D0B}"/>
              </a:ext>
            </a:extLst>
          </p:cNvPr>
          <p:cNvSpPr/>
          <p:nvPr/>
        </p:nvSpPr>
        <p:spPr>
          <a:xfrm>
            <a:off x="10445496" y="6621767"/>
            <a:ext cx="1746504" cy="182880"/>
          </a:xfrm>
          <a:prstGeom prst="rect">
            <a:avLst/>
          </a:prstGeom>
          <a:gradFill>
            <a:gsLst>
              <a:gs pos="30000">
                <a:srgbClr val="E967D8"/>
              </a:gs>
              <a:gs pos="100000">
                <a:srgbClr val="8734A0"/>
              </a:gs>
            </a:gsLst>
            <a:lin ang="2700000" scaled="0"/>
          </a:gra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tIns="274320" bIns="0" rtlCol="0" anchor="ctr"/>
          <a:lstStyle/>
          <a:p>
            <a:pPr algn="ctr"/>
            <a:endParaRPr lang="en-US" sz="2000" dirty="0">
              <a:latin typeface="Century Gothic" panose="020B0502020202020204" pitchFamily="34" charset="0"/>
            </a:endParaRPr>
          </a:p>
        </p:txBody>
      </p:sp>
      <p:sp>
        <p:nvSpPr>
          <p:cNvPr id="19" name="Rectangle 18">
            <a:extLst>
              <a:ext uri="{FF2B5EF4-FFF2-40B4-BE49-F238E27FC236}">
                <a16:creationId xmlns:a16="http://schemas.microsoft.com/office/drawing/2014/main" id="{6E62C8C4-CC56-1D35-1521-D0C01EF92835}"/>
              </a:ext>
            </a:extLst>
          </p:cNvPr>
          <p:cNvSpPr/>
          <p:nvPr/>
        </p:nvSpPr>
        <p:spPr>
          <a:xfrm>
            <a:off x="8704580" y="6621767"/>
            <a:ext cx="1746504" cy="182880"/>
          </a:xfrm>
          <a:prstGeom prst="rect">
            <a:avLst/>
          </a:prstGeom>
          <a:gradFill>
            <a:gsLst>
              <a:gs pos="30000">
                <a:schemeClr val="accent2">
                  <a:lumMod val="60000"/>
                  <a:lumOff val="40000"/>
                </a:schemeClr>
              </a:gs>
              <a:gs pos="100000">
                <a:srgbClr val="D16E2A"/>
              </a:gs>
            </a:gsLst>
            <a:lin ang="2700000" scaled="0"/>
          </a:gra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tIns="274320" bIns="0" rtlCol="0" anchor="ctr"/>
          <a:lstStyle/>
          <a:p>
            <a:pPr algn="ctr"/>
            <a:endParaRPr lang="en-US" sz="2000" dirty="0">
              <a:latin typeface="Century Gothic" panose="020B0502020202020204" pitchFamily="34" charset="0"/>
            </a:endParaRPr>
          </a:p>
        </p:txBody>
      </p:sp>
      <p:sp>
        <p:nvSpPr>
          <p:cNvPr id="18" name="Rectangle 17">
            <a:extLst>
              <a:ext uri="{FF2B5EF4-FFF2-40B4-BE49-F238E27FC236}">
                <a16:creationId xmlns:a16="http://schemas.microsoft.com/office/drawing/2014/main" id="{C6FF0ECA-8D5A-E924-4E6D-3B2E2A1746C6}"/>
              </a:ext>
            </a:extLst>
          </p:cNvPr>
          <p:cNvSpPr/>
          <p:nvPr/>
        </p:nvSpPr>
        <p:spPr>
          <a:xfrm>
            <a:off x="6963664" y="6621767"/>
            <a:ext cx="1746504" cy="182880"/>
          </a:xfrm>
          <a:prstGeom prst="rect">
            <a:avLst/>
          </a:prstGeom>
          <a:gradFill>
            <a:gsLst>
              <a:gs pos="30000">
                <a:srgbClr val="0099FF"/>
              </a:gs>
              <a:gs pos="100000">
                <a:srgbClr val="1255FF"/>
              </a:gs>
            </a:gsLst>
            <a:lin ang="2700000" scaled="0"/>
          </a:gra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tIns="274320" bIns="0" rtlCol="0" anchor="ctr"/>
          <a:lstStyle/>
          <a:p>
            <a:pPr algn="ctr"/>
            <a:endParaRPr lang="en-US" sz="2000" dirty="0">
              <a:latin typeface="Century Gothic" panose="020B0502020202020204" pitchFamily="34" charset="0"/>
            </a:endParaRPr>
          </a:p>
        </p:txBody>
      </p:sp>
      <p:sp>
        <p:nvSpPr>
          <p:cNvPr id="21" name="Rectangle 20">
            <a:extLst>
              <a:ext uri="{FF2B5EF4-FFF2-40B4-BE49-F238E27FC236}">
                <a16:creationId xmlns:a16="http://schemas.microsoft.com/office/drawing/2014/main" id="{B9D24534-6ACF-F1A1-63BB-017D05F4C9E9}"/>
              </a:ext>
            </a:extLst>
          </p:cNvPr>
          <p:cNvSpPr/>
          <p:nvPr/>
        </p:nvSpPr>
        <p:spPr>
          <a:xfrm>
            <a:off x="5222748" y="6621767"/>
            <a:ext cx="1746504" cy="182880"/>
          </a:xfrm>
          <a:prstGeom prst="rect">
            <a:avLst/>
          </a:prstGeom>
          <a:gradFill>
            <a:gsLst>
              <a:gs pos="30000">
                <a:srgbClr val="9ED113"/>
              </a:gs>
              <a:gs pos="100000">
                <a:srgbClr val="93AC00"/>
              </a:gs>
            </a:gsLst>
            <a:lin ang="2700000" scaled="0"/>
          </a:gra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tIns="274320" bIns="0" rtlCol="0" anchor="ctr"/>
          <a:lstStyle/>
          <a:p>
            <a:pPr algn="ctr"/>
            <a:endParaRPr lang="en-US" sz="2000" dirty="0">
              <a:latin typeface="Century Gothic" panose="020B0502020202020204" pitchFamily="34" charset="0"/>
            </a:endParaRPr>
          </a:p>
        </p:txBody>
      </p:sp>
      <p:sp>
        <p:nvSpPr>
          <p:cNvPr id="17" name="Rectangle 16">
            <a:extLst>
              <a:ext uri="{FF2B5EF4-FFF2-40B4-BE49-F238E27FC236}">
                <a16:creationId xmlns:a16="http://schemas.microsoft.com/office/drawing/2014/main" id="{5DB01F2C-0119-4452-E486-27276533B848}"/>
              </a:ext>
            </a:extLst>
          </p:cNvPr>
          <p:cNvSpPr/>
          <p:nvPr/>
        </p:nvSpPr>
        <p:spPr>
          <a:xfrm>
            <a:off x="3481832" y="6621767"/>
            <a:ext cx="1746504" cy="182880"/>
          </a:xfrm>
          <a:prstGeom prst="rect">
            <a:avLst/>
          </a:prstGeom>
          <a:gradFill>
            <a:gsLst>
              <a:gs pos="30000">
                <a:srgbClr val="E2AA00"/>
              </a:gs>
              <a:gs pos="100000">
                <a:srgbClr val="B58900"/>
              </a:gs>
            </a:gsLst>
            <a:lin ang="2700000" scaled="0"/>
          </a:gra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tIns="274320" bIns="0" rtlCol="0" anchor="ctr"/>
          <a:lstStyle/>
          <a:p>
            <a:pPr algn="ctr"/>
            <a:endParaRPr lang="en-US" sz="2000" dirty="0">
              <a:latin typeface="Century Gothic" panose="020B0502020202020204" pitchFamily="34" charset="0"/>
            </a:endParaRPr>
          </a:p>
        </p:txBody>
      </p:sp>
      <p:sp>
        <p:nvSpPr>
          <p:cNvPr id="16" name="Rectangle 15">
            <a:extLst>
              <a:ext uri="{FF2B5EF4-FFF2-40B4-BE49-F238E27FC236}">
                <a16:creationId xmlns:a16="http://schemas.microsoft.com/office/drawing/2014/main" id="{1BC7781E-B2BC-FB10-8E29-918DC6E2A989}"/>
              </a:ext>
            </a:extLst>
          </p:cNvPr>
          <p:cNvSpPr/>
          <p:nvPr/>
        </p:nvSpPr>
        <p:spPr>
          <a:xfrm>
            <a:off x="1740916" y="6621767"/>
            <a:ext cx="1746504" cy="182880"/>
          </a:xfrm>
          <a:prstGeom prst="rect">
            <a:avLst/>
          </a:prstGeom>
          <a:gradFill>
            <a:gsLst>
              <a:gs pos="30000">
                <a:srgbClr val="FF5C4B"/>
              </a:gs>
              <a:gs pos="100000">
                <a:srgbClr val="E05143"/>
              </a:gs>
            </a:gsLst>
            <a:lin ang="2700000" scaled="0"/>
          </a:gra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tIns="274320" bIns="0" rtlCol="0" anchor="ctr"/>
          <a:lstStyle/>
          <a:p>
            <a:pPr algn="ctr"/>
            <a:endParaRPr lang="en-US" sz="2000" dirty="0">
              <a:latin typeface="Century Gothic" panose="020B0502020202020204" pitchFamily="34" charset="0"/>
            </a:endParaRPr>
          </a:p>
        </p:txBody>
      </p:sp>
      <p:sp>
        <p:nvSpPr>
          <p:cNvPr id="15" name="Rectangle 14">
            <a:extLst>
              <a:ext uri="{FF2B5EF4-FFF2-40B4-BE49-F238E27FC236}">
                <a16:creationId xmlns:a16="http://schemas.microsoft.com/office/drawing/2014/main" id="{D9692C4F-7AAE-60BC-6513-7EB0C7CA7122}"/>
              </a:ext>
            </a:extLst>
          </p:cNvPr>
          <p:cNvSpPr/>
          <p:nvPr/>
        </p:nvSpPr>
        <p:spPr>
          <a:xfrm>
            <a:off x="0" y="6621767"/>
            <a:ext cx="1746504" cy="182880"/>
          </a:xfrm>
          <a:prstGeom prst="rect">
            <a:avLst/>
          </a:prstGeom>
          <a:gradFill>
            <a:gsLst>
              <a:gs pos="30000">
                <a:srgbClr val="52D1D0"/>
              </a:gs>
              <a:gs pos="100000">
                <a:srgbClr val="42ABAB"/>
              </a:gs>
            </a:gsLst>
            <a:lin ang="2700000" scaled="0"/>
          </a:gra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tIns="274320" bIns="0" rtlCol="0" anchor="ctr"/>
          <a:lstStyle/>
          <a:p>
            <a:pPr algn="ctr"/>
            <a:endParaRPr lang="en-US" sz="2000" dirty="0">
              <a:latin typeface="Century Gothic" panose="020B0502020202020204" pitchFamily="34" charset="0"/>
            </a:endParaRPr>
          </a:p>
        </p:txBody>
      </p:sp>
    </p:spTree>
    <p:extLst>
      <p:ext uri="{BB962C8B-B14F-4D97-AF65-F5344CB8AC3E}">
        <p14:creationId xmlns:p14="http://schemas.microsoft.com/office/powerpoint/2010/main" val="33797377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3" name="Right Triangle 133">
            <a:extLst>
              <a:ext uri="{FF2B5EF4-FFF2-40B4-BE49-F238E27FC236}">
                <a16:creationId xmlns:a16="http://schemas.microsoft.com/office/drawing/2014/main" id="{75BB2761-E73D-7027-3357-50CACC800D6F}"/>
              </a:ext>
            </a:extLst>
          </p:cNvPr>
          <p:cNvSpPr/>
          <p:nvPr/>
        </p:nvSpPr>
        <p:spPr>
          <a:xfrm rot="13500000">
            <a:off x="-673470" y="2169192"/>
            <a:ext cx="2212498" cy="2187093"/>
          </a:xfrm>
          <a:custGeom>
            <a:avLst/>
            <a:gdLst>
              <a:gd name="connsiteX0" fmla="*/ 0 w 1689094"/>
              <a:gd name="connsiteY0" fmla="*/ 1689094 h 1689094"/>
              <a:gd name="connsiteX1" fmla="*/ 0 w 1689094"/>
              <a:gd name="connsiteY1" fmla="*/ 0 h 1689094"/>
              <a:gd name="connsiteX2" fmla="*/ 1689094 w 1689094"/>
              <a:gd name="connsiteY2" fmla="*/ 1689094 h 1689094"/>
              <a:gd name="connsiteX3" fmla="*/ 0 w 1689094"/>
              <a:gd name="connsiteY3" fmla="*/ 1689094 h 1689094"/>
              <a:gd name="connsiteX0" fmla="*/ 0 w 1689094"/>
              <a:gd name="connsiteY0" fmla="*/ 1689094 h 1689094"/>
              <a:gd name="connsiteX1" fmla="*/ 0 w 1689094"/>
              <a:gd name="connsiteY1" fmla="*/ 0 h 1689094"/>
              <a:gd name="connsiteX2" fmla="*/ 867990 w 1689094"/>
              <a:gd name="connsiteY2" fmla="*/ 852972 h 1689094"/>
              <a:gd name="connsiteX3" fmla="*/ 1689094 w 1689094"/>
              <a:gd name="connsiteY3" fmla="*/ 1689094 h 1689094"/>
              <a:gd name="connsiteX4" fmla="*/ 0 w 1689094"/>
              <a:gd name="connsiteY4" fmla="*/ 1689094 h 1689094"/>
              <a:gd name="connsiteX0" fmla="*/ 0 w 1689094"/>
              <a:gd name="connsiteY0" fmla="*/ 1689094 h 1689094"/>
              <a:gd name="connsiteX1" fmla="*/ 0 w 1689094"/>
              <a:gd name="connsiteY1" fmla="*/ 0 h 1689094"/>
              <a:gd name="connsiteX2" fmla="*/ 638823 w 1689094"/>
              <a:gd name="connsiteY2" fmla="*/ 1131246 h 1689094"/>
              <a:gd name="connsiteX3" fmla="*/ 1689094 w 1689094"/>
              <a:gd name="connsiteY3" fmla="*/ 1689094 h 1689094"/>
              <a:gd name="connsiteX4" fmla="*/ 0 w 1689094"/>
              <a:gd name="connsiteY4" fmla="*/ 1689094 h 1689094"/>
              <a:gd name="connsiteX0" fmla="*/ 0 w 1689094"/>
              <a:gd name="connsiteY0" fmla="*/ 1689094 h 1689094"/>
              <a:gd name="connsiteX1" fmla="*/ 0 w 1689094"/>
              <a:gd name="connsiteY1" fmla="*/ 0 h 1689094"/>
              <a:gd name="connsiteX2" fmla="*/ 638823 w 1689094"/>
              <a:gd name="connsiteY2" fmla="*/ 1131246 h 1689094"/>
              <a:gd name="connsiteX3" fmla="*/ 1689094 w 1689094"/>
              <a:gd name="connsiteY3" fmla="*/ 1689094 h 1689094"/>
              <a:gd name="connsiteX4" fmla="*/ 0 w 1689094"/>
              <a:gd name="connsiteY4" fmla="*/ 1689094 h 1689094"/>
              <a:gd name="connsiteX0" fmla="*/ 0 w 1689094"/>
              <a:gd name="connsiteY0" fmla="*/ 1689094 h 1689094"/>
              <a:gd name="connsiteX1" fmla="*/ 0 w 1689094"/>
              <a:gd name="connsiteY1" fmla="*/ 0 h 1689094"/>
              <a:gd name="connsiteX2" fmla="*/ 638823 w 1689094"/>
              <a:gd name="connsiteY2" fmla="*/ 1131246 h 1689094"/>
              <a:gd name="connsiteX3" fmla="*/ 1689094 w 1689094"/>
              <a:gd name="connsiteY3" fmla="*/ 1689094 h 1689094"/>
              <a:gd name="connsiteX4" fmla="*/ 0 w 1689094"/>
              <a:gd name="connsiteY4" fmla="*/ 1689094 h 1689094"/>
              <a:gd name="connsiteX0" fmla="*/ 0 w 1689094"/>
              <a:gd name="connsiteY0" fmla="*/ 1689094 h 1689094"/>
              <a:gd name="connsiteX1" fmla="*/ 0 w 1689094"/>
              <a:gd name="connsiteY1" fmla="*/ 0 h 1689094"/>
              <a:gd name="connsiteX2" fmla="*/ 638823 w 1689094"/>
              <a:gd name="connsiteY2" fmla="*/ 1131246 h 1689094"/>
              <a:gd name="connsiteX3" fmla="*/ 1689094 w 1689094"/>
              <a:gd name="connsiteY3" fmla="*/ 1689094 h 1689094"/>
              <a:gd name="connsiteX4" fmla="*/ 0 w 1689094"/>
              <a:gd name="connsiteY4" fmla="*/ 1689094 h 1689094"/>
              <a:gd name="connsiteX0" fmla="*/ 0 w 1689094"/>
              <a:gd name="connsiteY0" fmla="*/ 1689094 h 1689094"/>
              <a:gd name="connsiteX1" fmla="*/ 0 w 1689094"/>
              <a:gd name="connsiteY1" fmla="*/ 0 h 1689094"/>
              <a:gd name="connsiteX2" fmla="*/ 638823 w 1689094"/>
              <a:gd name="connsiteY2" fmla="*/ 1131246 h 1689094"/>
              <a:gd name="connsiteX3" fmla="*/ 1689094 w 1689094"/>
              <a:gd name="connsiteY3" fmla="*/ 1689094 h 1689094"/>
              <a:gd name="connsiteX4" fmla="*/ 0 w 1689094"/>
              <a:gd name="connsiteY4" fmla="*/ 1689094 h 1689094"/>
              <a:gd name="connsiteX0" fmla="*/ 0 w 1689094"/>
              <a:gd name="connsiteY0" fmla="*/ 1689094 h 1689094"/>
              <a:gd name="connsiteX1" fmla="*/ 0 w 1689094"/>
              <a:gd name="connsiteY1" fmla="*/ 0 h 1689094"/>
              <a:gd name="connsiteX2" fmla="*/ 638823 w 1689094"/>
              <a:gd name="connsiteY2" fmla="*/ 1131246 h 1689094"/>
              <a:gd name="connsiteX3" fmla="*/ 1689094 w 1689094"/>
              <a:gd name="connsiteY3" fmla="*/ 1689094 h 1689094"/>
              <a:gd name="connsiteX4" fmla="*/ 0 w 1689094"/>
              <a:gd name="connsiteY4" fmla="*/ 1689094 h 1689094"/>
              <a:gd name="connsiteX0" fmla="*/ 0 w 1689094"/>
              <a:gd name="connsiteY0" fmla="*/ 1689094 h 1779515"/>
              <a:gd name="connsiteX1" fmla="*/ 0 w 1689094"/>
              <a:gd name="connsiteY1" fmla="*/ 0 h 1779515"/>
              <a:gd name="connsiteX2" fmla="*/ 638823 w 1689094"/>
              <a:gd name="connsiteY2" fmla="*/ 1131246 h 1779515"/>
              <a:gd name="connsiteX3" fmla="*/ 1689094 w 1689094"/>
              <a:gd name="connsiteY3" fmla="*/ 1689094 h 1779515"/>
              <a:gd name="connsiteX4" fmla="*/ 0 w 1689094"/>
              <a:gd name="connsiteY4" fmla="*/ 1689094 h 1779515"/>
              <a:gd name="connsiteX0" fmla="*/ 26184 w 1715278"/>
              <a:gd name="connsiteY0" fmla="*/ 1689094 h 1779515"/>
              <a:gd name="connsiteX1" fmla="*/ 26184 w 1715278"/>
              <a:gd name="connsiteY1" fmla="*/ 0 h 1779515"/>
              <a:gd name="connsiteX2" fmla="*/ 665007 w 1715278"/>
              <a:gd name="connsiteY2" fmla="*/ 1131246 h 1779515"/>
              <a:gd name="connsiteX3" fmla="*/ 1715278 w 1715278"/>
              <a:gd name="connsiteY3" fmla="*/ 1689094 h 1779515"/>
              <a:gd name="connsiteX4" fmla="*/ 26184 w 1715278"/>
              <a:gd name="connsiteY4" fmla="*/ 1689094 h 1779515"/>
              <a:gd name="connsiteX0" fmla="*/ 20970 w 1710064"/>
              <a:gd name="connsiteY0" fmla="*/ 1689094 h 1779515"/>
              <a:gd name="connsiteX1" fmla="*/ 20970 w 1710064"/>
              <a:gd name="connsiteY1" fmla="*/ 0 h 1779515"/>
              <a:gd name="connsiteX2" fmla="*/ 659793 w 1710064"/>
              <a:gd name="connsiteY2" fmla="*/ 1131246 h 1779515"/>
              <a:gd name="connsiteX3" fmla="*/ 1710064 w 1710064"/>
              <a:gd name="connsiteY3" fmla="*/ 1689094 h 1779515"/>
              <a:gd name="connsiteX4" fmla="*/ 20970 w 1710064"/>
              <a:gd name="connsiteY4" fmla="*/ 1689094 h 1779515"/>
              <a:gd name="connsiteX0" fmla="*/ 85143 w 1774237"/>
              <a:gd name="connsiteY0" fmla="*/ 1689094 h 1779515"/>
              <a:gd name="connsiteX1" fmla="*/ 85143 w 1774237"/>
              <a:gd name="connsiteY1" fmla="*/ 0 h 1779515"/>
              <a:gd name="connsiteX2" fmla="*/ 723966 w 1774237"/>
              <a:gd name="connsiteY2" fmla="*/ 1131246 h 1779515"/>
              <a:gd name="connsiteX3" fmla="*/ 1774237 w 1774237"/>
              <a:gd name="connsiteY3" fmla="*/ 1689094 h 1779515"/>
              <a:gd name="connsiteX4" fmla="*/ 85143 w 1774237"/>
              <a:gd name="connsiteY4" fmla="*/ 1689094 h 1779515"/>
              <a:gd name="connsiteX0" fmla="*/ 85143 w 1503566"/>
              <a:gd name="connsiteY0" fmla="*/ 1689094 h 1694337"/>
              <a:gd name="connsiteX1" fmla="*/ 85143 w 1503566"/>
              <a:gd name="connsiteY1" fmla="*/ 0 h 1694337"/>
              <a:gd name="connsiteX2" fmla="*/ 723966 w 1503566"/>
              <a:gd name="connsiteY2" fmla="*/ 1131246 h 1694337"/>
              <a:gd name="connsiteX3" fmla="*/ 1503566 w 1503566"/>
              <a:gd name="connsiteY3" fmla="*/ 1577762 h 1694337"/>
              <a:gd name="connsiteX4" fmla="*/ 85143 w 1503566"/>
              <a:gd name="connsiteY4" fmla="*/ 1689094 h 1694337"/>
              <a:gd name="connsiteX0" fmla="*/ 0 w 1418423"/>
              <a:gd name="connsiteY0" fmla="*/ 1421896 h 1427139"/>
              <a:gd name="connsiteX1" fmla="*/ 174004 w 1418423"/>
              <a:gd name="connsiteY1" fmla="*/ 0 h 1427139"/>
              <a:gd name="connsiteX2" fmla="*/ 638823 w 1418423"/>
              <a:gd name="connsiteY2" fmla="*/ 864048 h 1427139"/>
              <a:gd name="connsiteX3" fmla="*/ 1418423 w 1418423"/>
              <a:gd name="connsiteY3" fmla="*/ 1310564 h 1427139"/>
              <a:gd name="connsiteX4" fmla="*/ 0 w 1418423"/>
              <a:gd name="connsiteY4" fmla="*/ 1421896 h 1427139"/>
              <a:gd name="connsiteX0" fmla="*/ 0 w 1350756"/>
              <a:gd name="connsiteY0" fmla="*/ 1477562 h 1477562"/>
              <a:gd name="connsiteX1" fmla="*/ 106337 w 1350756"/>
              <a:gd name="connsiteY1" fmla="*/ 0 h 1477562"/>
              <a:gd name="connsiteX2" fmla="*/ 571156 w 1350756"/>
              <a:gd name="connsiteY2" fmla="*/ 864048 h 1477562"/>
              <a:gd name="connsiteX3" fmla="*/ 1350756 w 1350756"/>
              <a:gd name="connsiteY3" fmla="*/ 1310564 h 1477562"/>
              <a:gd name="connsiteX4" fmla="*/ 0 w 1350756"/>
              <a:gd name="connsiteY4" fmla="*/ 1477562 h 1477562"/>
              <a:gd name="connsiteX0" fmla="*/ 0 w 1350756"/>
              <a:gd name="connsiteY0" fmla="*/ 1477562 h 1477562"/>
              <a:gd name="connsiteX1" fmla="*/ 106337 w 1350756"/>
              <a:gd name="connsiteY1" fmla="*/ 0 h 1477562"/>
              <a:gd name="connsiteX2" fmla="*/ 622529 w 1350756"/>
              <a:gd name="connsiteY2" fmla="*/ 765439 h 1477562"/>
              <a:gd name="connsiteX3" fmla="*/ 1350756 w 1350756"/>
              <a:gd name="connsiteY3" fmla="*/ 1310564 h 1477562"/>
              <a:gd name="connsiteX4" fmla="*/ 0 w 1350756"/>
              <a:gd name="connsiteY4" fmla="*/ 1477562 h 1477562"/>
              <a:gd name="connsiteX0" fmla="*/ 0 w 1350756"/>
              <a:gd name="connsiteY0" fmla="*/ 1477562 h 1477562"/>
              <a:gd name="connsiteX1" fmla="*/ 106337 w 1350756"/>
              <a:gd name="connsiteY1" fmla="*/ 0 h 1477562"/>
              <a:gd name="connsiteX2" fmla="*/ 622529 w 1350756"/>
              <a:gd name="connsiteY2" fmla="*/ 765439 h 1477562"/>
              <a:gd name="connsiteX3" fmla="*/ 1350756 w 1350756"/>
              <a:gd name="connsiteY3" fmla="*/ 1310564 h 1477562"/>
              <a:gd name="connsiteX4" fmla="*/ 0 w 1350756"/>
              <a:gd name="connsiteY4" fmla="*/ 1477562 h 1477562"/>
              <a:gd name="connsiteX0" fmla="*/ 0 w 1350756"/>
              <a:gd name="connsiteY0" fmla="*/ 1477562 h 1477562"/>
              <a:gd name="connsiteX1" fmla="*/ 106337 w 1350756"/>
              <a:gd name="connsiteY1" fmla="*/ 0 h 1477562"/>
              <a:gd name="connsiteX2" fmla="*/ 622529 w 1350756"/>
              <a:gd name="connsiteY2" fmla="*/ 765439 h 1477562"/>
              <a:gd name="connsiteX3" fmla="*/ 1350756 w 1350756"/>
              <a:gd name="connsiteY3" fmla="*/ 1310564 h 1477562"/>
              <a:gd name="connsiteX4" fmla="*/ 0 w 1350756"/>
              <a:gd name="connsiteY4" fmla="*/ 1477562 h 1477562"/>
              <a:gd name="connsiteX0" fmla="*/ 0 w 1350756"/>
              <a:gd name="connsiteY0" fmla="*/ 1477562 h 1477562"/>
              <a:gd name="connsiteX1" fmla="*/ 106337 w 1350756"/>
              <a:gd name="connsiteY1" fmla="*/ 0 h 1477562"/>
              <a:gd name="connsiteX2" fmla="*/ 679609 w 1350756"/>
              <a:gd name="connsiteY2" fmla="*/ 699699 h 1477562"/>
              <a:gd name="connsiteX3" fmla="*/ 1350756 w 1350756"/>
              <a:gd name="connsiteY3" fmla="*/ 1310564 h 1477562"/>
              <a:gd name="connsiteX4" fmla="*/ 0 w 1350756"/>
              <a:gd name="connsiteY4" fmla="*/ 1477562 h 1477562"/>
              <a:gd name="connsiteX0" fmla="*/ 0 w 1350756"/>
              <a:gd name="connsiteY0" fmla="*/ 1477562 h 1477562"/>
              <a:gd name="connsiteX1" fmla="*/ 106337 w 1350756"/>
              <a:gd name="connsiteY1" fmla="*/ 0 h 1477562"/>
              <a:gd name="connsiteX2" fmla="*/ 685317 w 1350756"/>
              <a:gd name="connsiteY2" fmla="*/ 745716 h 1477562"/>
              <a:gd name="connsiteX3" fmla="*/ 1350756 w 1350756"/>
              <a:gd name="connsiteY3" fmla="*/ 1310564 h 1477562"/>
              <a:gd name="connsiteX4" fmla="*/ 0 w 1350756"/>
              <a:gd name="connsiteY4" fmla="*/ 1477562 h 1477562"/>
              <a:gd name="connsiteX0" fmla="*/ 0 w 1430669"/>
              <a:gd name="connsiteY0" fmla="*/ 1477562 h 1626664"/>
              <a:gd name="connsiteX1" fmla="*/ 106337 w 1430669"/>
              <a:gd name="connsiteY1" fmla="*/ 0 h 1626664"/>
              <a:gd name="connsiteX2" fmla="*/ 685317 w 1430669"/>
              <a:gd name="connsiteY2" fmla="*/ 745716 h 1626664"/>
              <a:gd name="connsiteX3" fmla="*/ 1430669 w 1430669"/>
              <a:gd name="connsiteY3" fmla="*/ 1547225 h 1626664"/>
              <a:gd name="connsiteX4" fmla="*/ 0 w 1430669"/>
              <a:gd name="connsiteY4" fmla="*/ 1477562 h 1626664"/>
              <a:gd name="connsiteX0" fmla="*/ 0 w 1362172"/>
              <a:gd name="connsiteY0" fmla="*/ 1477562 h 1539368"/>
              <a:gd name="connsiteX1" fmla="*/ 106337 w 1362172"/>
              <a:gd name="connsiteY1" fmla="*/ 0 h 1539368"/>
              <a:gd name="connsiteX2" fmla="*/ 685317 w 1362172"/>
              <a:gd name="connsiteY2" fmla="*/ 745716 h 1539368"/>
              <a:gd name="connsiteX3" fmla="*/ 1362172 w 1362172"/>
              <a:gd name="connsiteY3" fmla="*/ 1442042 h 1539368"/>
              <a:gd name="connsiteX4" fmla="*/ 0 w 1362172"/>
              <a:gd name="connsiteY4" fmla="*/ 1477562 h 1539368"/>
              <a:gd name="connsiteX0" fmla="*/ 0 w 1362172"/>
              <a:gd name="connsiteY0" fmla="*/ 1477562 h 1559643"/>
              <a:gd name="connsiteX1" fmla="*/ 106337 w 1362172"/>
              <a:gd name="connsiteY1" fmla="*/ 0 h 1559643"/>
              <a:gd name="connsiteX2" fmla="*/ 685317 w 1362172"/>
              <a:gd name="connsiteY2" fmla="*/ 745716 h 1559643"/>
              <a:gd name="connsiteX3" fmla="*/ 1362172 w 1362172"/>
              <a:gd name="connsiteY3" fmla="*/ 1442042 h 1559643"/>
              <a:gd name="connsiteX4" fmla="*/ 0 w 1362172"/>
              <a:gd name="connsiteY4" fmla="*/ 1477562 h 1559643"/>
              <a:gd name="connsiteX0" fmla="*/ 3874 w 1366046"/>
              <a:gd name="connsiteY0" fmla="*/ 1569597 h 1651678"/>
              <a:gd name="connsiteX1" fmla="*/ 98795 w 1366046"/>
              <a:gd name="connsiteY1" fmla="*/ 0 h 1651678"/>
              <a:gd name="connsiteX2" fmla="*/ 689191 w 1366046"/>
              <a:gd name="connsiteY2" fmla="*/ 837751 h 1651678"/>
              <a:gd name="connsiteX3" fmla="*/ 1366046 w 1366046"/>
              <a:gd name="connsiteY3" fmla="*/ 1534077 h 1651678"/>
              <a:gd name="connsiteX4" fmla="*/ 3874 w 1366046"/>
              <a:gd name="connsiteY4" fmla="*/ 1569597 h 1651678"/>
              <a:gd name="connsiteX0" fmla="*/ 3874 w 1445960"/>
              <a:gd name="connsiteY0" fmla="*/ 1569597 h 1662043"/>
              <a:gd name="connsiteX1" fmla="*/ 98795 w 1445960"/>
              <a:gd name="connsiteY1" fmla="*/ 0 h 1662043"/>
              <a:gd name="connsiteX2" fmla="*/ 689191 w 1445960"/>
              <a:gd name="connsiteY2" fmla="*/ 837751 h 1662043"/>
              <a:gd name="connsiteX3" fmla="*/ 1445960 w 1445960"/>
              <a:gd name="connsiteY3" fmla="*/ 1547226 h 1662043"/>
              <a:gd name="connsiteX4" fmla="*/ 3874 w 1445960"/>
              <a:gd name="connsiteY4" fmla="*/ 1569597 h 1662043"/>
              <a:gd name="connsiteX0" fmla="*/ 3874 w 1445960"/>
              <a:gd name="connsiteY0" fmla="*/ 1569597 h 1662043"/>
              <a:gd name="connsiteX1" fmla="*/ 98795 w 1445960"/>
              <a:gd name="connsiteY1" fmla="*/ 0 h 1662043"/>
              <a:gd name="connsiteX2" fmla="*/ 689191 w 1445960"/>
              <a:gd name="connsiteY2" fmla="*/ 837751 h 1662043"/>
              <a:gd name="connsiteX3" fmla="*/ 1445960 w 1445960"/>
              <a:gd name="connsiteY3" fmla="*/ 1547226 h 1662043"/>
              <a:gd name="connsiteX4" fmla="*/ 3874 w 1445960"/>
              <a:gd name="connsiteY4" fmla="*/ 1569597 h 1662043"/>
              <a:gd name="connsiteX0" fmla="*/ 3874 w 1445960"/>
              <a:gd name="connsiteY0" fmla="*/ 1569597 h 1662043"/>
              <a:gd name="connsiteX1" fmla="*/ 98795 w 1445960"/>
              <a:gd name="connsiteY1" fmla="*/ 0 h 1662043"/>
              <a:gd name="connsiteX2" fmla="*/ 689191 w 1445960"/>
              <a:gd name="connsiteY2" fmla="*/ 837751 h 1662043"/>
              <a:gd name="connsiteX3" fmla="*/ 1445960 w 1445960"/>
              <a:gd name="connsiteY3" fmla="*/ 1547226 h 1662043"/>
              <a:gd name="connsiteX4" fmla="*/ 3874 w 1445960"/>
              <a:gd name="connsiteY4" fmla="*/ 1569597 h 1662043"/>
              <a:gd name="connsiteX0" fmla="*/ 3874 w 1445960"/>
              <a:gd name="connsiteY0" fmla="*/ 1569597 h 1662043"/>
              <a:gd name="connsiteX1" fmla="*/ 98795 w 1445960"/>
              <a:gd name="connsiteY1" fmla="*/ 0 h 1662043"/>
              <a:gd name="connsiteX2" fmla="*/ 689191 w 1445960"/>
              <a:gd name="connsiteY2" fmla="*/ 837751 h 1662043"/>
              <a:gd name="connsiteX3" fmla="*/ 1445960 w 1445960"/>
              <a:gd name="connsiteY3" fmla="*/ 1547226 h 1662043"/>
              <a:gd name="connsiteX4" fmla="*/ 3874 w 1445960"/>
              <a:gd name="connsiteY4" fmla="*/ 1569597 h 1662043"/>
              <a:gd name="connsiteX0" fmla="*/ 0 w 1527707"/>
              <a:gd name="connsiteY0" fmla="*/ 1655058 h 1683077"/>
              <a:gd name="connsiteX1" fmla="*/ 180542 w 1527707"/>
              <a:gd name="connsiteY1" fmla="*/ 0 h 1683077"/>
              <a:gd name="connsiteX2" fmla="*/ 770938 w 1527707"/>
              <a:gd name="connsiteY2" fmla="*/ 837751 h 1683077"/>
              <a:gd name="connsiteX3" fmla="*/ 1527707 w 1527707"/>
              <a:gd name="connsiteY3" fmla="*/ 1547226 h 1683077"/>
              <a:gd name="connsiteX4" fmla="*/ 0 w 1527707"/>
              <a:gd name="connsiteY4" fmla="*/ 1655058 h 1683077"/>
              <a:gd name="connsiteX0" fmla="*/ 0 w 1464918"/>
              <a:gd name="connsiteY0" fmla="*/ 1595893 h 1667755"/>
              <a:gd name="connsiteX1" fmla="*/ 117753 w 1464918"/>
              <a:gd name="connsiteY1" fmla="*/ 0 h 1667755"/>
              <a:gd name="connsiteX2" fmla="*/ 708149 w 1464918"/>
              <a:gd name="connsiteY2" fmla="*/ 837751 h 1667755"/>
              <a:gd name="connsiteX3" fmla="*/ 1464918 w 1464918"/>
              <a:gd name="connsiteY3" fmla="*/ 1547226 h 1667755"/>
              <a:gd name="connsiteX4" fmla="*/ 0 w 1464918"/>
              <a:gd name="connsiteY4" fmla="*/ 1595893 h 1667755"/>
              <a:gd name="connsiteX0" fmla="*/ 0 w 1464918"/>
              <a:gd name="connsiteY0" fmla="*/ 1595893 h 1667755"/>
              <a:gd name="connsiteX1" fmla="*/ 117753 w 1464918"/>
              <a:gd name="connsiteY1" fmla="*/ 0 h 1667755"/>
              <a:gd name="connsiteX2" fmla="*/ 708149 w 1464918"/>
              <a:gd name="connsiteY2" fmla="*/ 837751 h 1667755"/>
              <a:gd name="connsiteX3" fmla="*/ 1464918 w 1464918"/>
              <a:gd name="connsiteY3" fmla="*/ 1547226 h 1667755"/>
              <a:gd name="connsiteX4" fmla="*/ 0 w 1464918"/>
              <a:gd name="connsiteY4" fmla="*/ 1595893 h 16677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4918" h="1667755">
                <a:moveTo>
                  <a:pt x="0" y="1595893"/>
                </a:moveTo>
                <a:cubicBezTo>
                  <a:pt x="213988" y="661043"/>
                  <a:pt x="-167520" y="877563"/>
                  <a:pt x="117753" y="0"/>
                </a:cubicBezTo>
                <a:cubicBezTo>
                  <a:pt x="330694" y="377082"/>
                  <a:pt x="639507" y="560460"/>
                  <a:pt x="708149" y="837751"/>
                </a:cubicBezTo>
                <a:cubicBezTo>
                  <a:pt x="898835" y="886567"/>
                  <a:pt x="1240406" y="1427016"/>
                  <a:pt x="1464918" y="1547226"/>
                </a:cubicBezTo>
                <a:cubicBezTo>
                  <a:pt x="707435" y="1841944"/>
                  <a:pt x="876733" y="1489851"/>
                  <a:pt x="0" y="1595893"/>
                </a:cubicBezTo>
                <a:close/>
              </a:path>
            </a:pathLst>
          </a:cu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 name="Straight Connector 2">
            <a:extLst>
              <a:ext uri="{FF2B5EF4-FFF2-40B4-BE49-F238E27FC236}">
                <a16:creationId xmlns:a16="http://schemas.microsoft.com/office/drawing/2014/main" id="{C3DC258F-9F6A-6FD7-05FB-D997C7787DC1}"/>
              </a:ext>
            </a:extLst>
          </p:cNvPr>
          <p:cNvCxnSpPr>
            <a:cxnSpLocks/>
          </p:cNvCxnSpPr>
          <p:nvPr/>
        </p:nvCxnSpPr>
        <p:spPr>
          <a:xfrm>
            <a:off x="9905585" y="1292352"/>
            <a:ext cx="0" cy="5134289"/>
          </a:xfrm>
          <a:prstGeom prst="line">
            <a:avLst/>
          </a:prstGeom>
          <a:ln w="444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07A19CC7-6EE8-9AB3-D677-B09F663B0BEC}"/>
              </a:ext>
            </a:extLst>
          </p:cNvPr>
          <p:cNvCxnSpPr>
            <a:cxnSpLocks/>
          </p:cNvCxnSpPr>
          <p:nvPr/>
        </p:nvCxnSpPr>
        <p:spPr>
          <a:xfrm>
            <a:off x="740342" y="494628"/>
            <a:ext cx="1280160" cy="2755392"/>
          </a:xfrm>
          <a:prstGeom prst="line">
            <a:avLst/>
          </a:prstGeom>
          <a:ln w="8890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54" name="Group 53">
            <a:extLst>
              <a:ext uri="{FF2B5EF4-FFF2-40B4-BE49-F238E27FC236}">
                <a16:creationId xmlns:a16="http://schemas.microsoft.com/office/drawing/2014/main" id="{77688CE6-8012-E374-09F0-F36EB8DCD023}"/>
              </a:ext>
            </a:extLst>
          </p:cNvPr>
          <p:cNvGrpSpPr>
            <a:grpSpLocks/>
          </p:cNvGrpSpPr>
          <p:nvPr/>
        </p:nvGrpSpPr>
        <p:grpSpPr>
          <a:xfrm>
            <a:off x="9862507" y="499872"/>
            <a:ext cx="1853634" cy="681684"/>
            <a:chOff x="4138963" y="2640790"/>
            <a:chExt cx="1576464" cy="579754"/>
          </a:xfrm>
        </p:grpSpPr>
        <p:sp>
          <p:nvSpPr>
            <p:cNvPr id="16" name="Freeform 15">
              <a:extLst>
                <a:ext uri="{FF2B5EF4-FFF2-40B4-BE49-F238E27FC236}">
                  <a16:creationId xmlns:a16="http://schemas.microsoft.com/office/drawing/2014/main" id="{1AA8E234-A276-6505-C53F-ED000DC8CB9B}"/>
                </a:ext>
              </a:extLst>
            </p:cNvPr>
            <p:cNvSpPr/>
            <p:nvPr/>
          </p:nvSpPr>
          <p:spPr>
            <a:xfrm>
              <a:off x="4152492" y="2646185"/>
              <a:ext cx="150545" cy="268482"/>
            </a:xfrm>
            <a:custGeom>
              <a:avLst/>
              <a:gdLst>
                <a:gd name="connsiteX0" fmla="*/ 135567 w 150545"/>
                <a:gd name="connsiteY0" fmla="*/ 50532 h 268482"/>
                <a:gd name="connsiteX1" fmla="*/ 135567 w 150545"/>
                <a:gd name="connsiteY1" fmla="*/ 88584 h 268482"/>
                <a:gd name="connsiteX2" fmla="*/ 131519 w 150545"/>
                <a:gd name="connsiteY2" fmla="*/ 114493 h 268482"/>
                <a:gd name="connsiteX3" fmla="*/ 127471 w 150545"/>
                <a:gd name="connsiteY3" fmla="*/ 125018 h 268482"/>
                <a:gd name="connsiteX4" fmla="*/ 117755 w 150545"/>
                <a:gd name="connsiteY4" fmla="*/ 135543 h 268482"/>
                <a:gd name="connsiteX5" fmla="*/ 106421 w 150545"/>
                <a:gd name="connsiteY5" fmla="*/ 143639 h 268482"/>
                <a:gd name="connsiteX6" fmla="*/ 78084 w 150545"/>
                <a:gd name="connsiteY6" fmla="*/ 152545 h 268482"/>
                <a:gd name="connsiteX7" fmla="*/ 45699 w 150545"/>
                <a:gd name="connsiteY7" fmla="*/ 153354 h 268482"/>
                <a:gd name="connsiteX8" fmla="*/ 44080 w 150545"/>
                <a:gd name="connsiteY8" fmla="*/ 201122 h 268482"/>
                <a:gd name="connsiteX9" fmla="*/ 44080 w 150545"/>
                <a:gd name="connsiteY9" fmla="*/ 222982 h 268482"/>
                <a:gd name="connsiteX10" fmla="*/ 44080 w 150545"/>
                <a:gd name="connsiteY10" fmla="*/ 252938 h 268482"/>
                <a:gd name="connsiteX11" fmla="*/ 19791 w 150545"/>
                <a:gd name="connsiteY11" fmla="*/ 256177 h 268482"/>
                <a:gd name="connsiteX12" fmla="*/ 1979 w 150545"/>
                <a:gd name="connsiteY12" fmla="*/ 253748 h 268482"/>
                <a:gd name="connsiteX13" fmla="*/ 360 w 150545"/>
                <a:gd name="connsiteY13" fmla="*/ 227030 h 268482"/>
                <a:gd name="connsiteX14" fmla="*/ 360 w 150545"/>
                <a:gd name="connsiteY14" fmla="*/ 197884 h 268482"/>
                <a:gd name="connsiteX15" fmla="*/ 360 w 150545"/>
                <a:gd name="connsiteY15" fmla="*/ 173595 h 268482"/>
                <a:gd name="connsiteX16" fmla="*/ 360 w 150545"/>
                <a:gd name="connsiteY16" fmla="*/ 146068 h 268482"/>
                <a:gd name="connsiteX17" fmla="*/ 360 w 150545"/>
                <a:gd name="connsiteY17" fmla="*/ 121779 h 268482"/>
                <a:gd name="connsiteX18" fmla="*/ 1169 w 150545"/>
                <a:gd name="connsiteY18" fmla="*/ 99919 h 268482"/>
                <a:gd name="connsiteX19" fmla="*/ 1169 w 150545"/>
                <a:gd name="connsiteY19" fmla="*/ 83727 h 268482"/>
                <a:gd name="connsiteX20" fmla="*/ 1169 w 150545"/>
                <a:gd name="connsiteY20" fmla="*/ 77250 h 268482"/>
                <a:gd name="connsiteX21" fmla="*/ 1169 w 150545"/>
                <a:gd name="connsiteY21" fmla="*/ 71582 h 268482"/>
                <a:gd name="connsiteX22" fmla="*/ 1169 w 150545"/>
                <a:gd name="connsiteY22" fmla="*/ 50532 h 268482"/>
                <a:gd name="connsiteX23" fmla="*/ 1169 w 150545"/>
                <a:gd name="connsiteY23" fmla="*/ 40007 h 268482"/>
                <a:gd name="connsiteX24" fmla="*/ 1169 w 150545"/>
                <a:gd name="connsiteY24" fmla="*/ 29482 h 268482"/>
                <a:gd name="connsiteX25" fmla="*/ 360 w 150545"/>
                <a:gd name="connsiteY25" fmla="*/ 19766 h 268482"/>
                <a:gd name="connsiteX26" fmla="*/ 360 w 150545"/>
                <a:gd name="connsiteY26" fmla="*/ 1955 h 268482"/>
                <a:gd name="connsiteX27" fmla="*/ 3598 w 150545"/>
                <a:gd name="connsiteY27" fmla="*/ 335 h 268482"/>
                <a:gd name="connsiteX28" fmla="*/ 31935 w 150545"/>
                <a:gd name="connsiteY28" fmla="*/ 1145 h 268482"/>
                <a:gd name="connsiteX29" fmla="*/ 52176 w 150545"/>
                <a:gd name="connsiteY29" fmla="*/ 1145 h 268482"/>
                <a:gd name="connsiteX30" fmla="*/ 65939 w 150545"/>
                <a:gd name="connsiteY30" fmla="*/ 1145 h 268482"/>
                <a:gd name="connsiteX31" fmla="*/ 76465 w 150545"/>
                <a:gd name="connsiteY31" fmla="*/ 1145 h 268482"/>
                <a:gd name="connsiteX32" fmla="*/ 79703 w 150545"/>
                <a:gd name="connsiteY32" fmla="*/ 1145 h 268482"/>
                <a:gd name="connsiteX33" fmla="*/ 89419 w 150545"/>
                <a:gd name="connsiteY33" fmla="*/ 1955 h 268482"/>
                <a:gd name="connsiteX34" fmla="*/ 109659 w 150545"/>
                <a:gd name="connsiteY34" fmla="*/ 8432 h 268482"/>
                <a:gd name="connsiteX35" fmla="*/ 117755 w 150545"/>
                <a:gd name="connsiteY35" fmla="*/ 13289 h 268482"/>
                <a:gd name="connsiteX36" fmla="*/ 125042 w 150545"/>
                <a:gd name="connsiteY36" fmla="*/ 22195 h 268482"/>
                <a:gd name="connsiteX37" fmla="*/ 129090 w 150545"/>
                <a:gd name="connsiteY37" fmla="*/ 27053 h 268482"/>
                <a:gd name="connsiteX38" fmla="*/ 133948 w 150545"/>
                <a:gd name="connsiteY38" fmla="*/ 37578 h 268482"/>
                <a:gd name="connsiteX39" fmla="*/ 137996 w 150545"/>
                <a:gd name="connsiteY39" fmla="*/ 48913 h 268482"/>
                <a:gd name="connsiteX40" fmla="*/ 144473 w 150545"/>
                <a:gd name="connsiteY40" fmla="*/ 108016 h 268482"/>
                <a:gd name="connsiteX41" fmla="*/ 144473 w 150545"/>
                <a:gd name="connsiteY41" fmla="*/ 64296 h 268482"/>
                <a:gd name="connsiteX42" fmla="*/ 144473 w 150545"/>
                <a:gd name="connsiteY42" fmla="*/ 57009 h 268482"/>
                <a:gd name="connsiteX43" fmla="*/ 144473 w 150545"/>
                <a:gd name="connsiteY43" fmla="*/ 50532 h 268482"/>
                <a:gd name="connsiteX44" fmla="*/ 142854 w 150545"/>
                <a:gd name="connsiteY44" fmla="*/ 46484 h 268482"/>
                <a:gd name="connsiteX45" fmla="*/ 142854 w 150545"/>
                <a:gd name="connsiteY45" fmla="*/ 46484 h 268482"/>
                <a:gd name="connsiteX46" fmla="*/ 145283 w 150545"/>
                <a:gd name="connsiteY46" fmla="*/ 52151 h 268482"/>
                <a:gd name="connsiteX47" fmla="*/ 149331 w 150545"/>
                <a:gd name="connsiteY47" fmla="*/ 63486 h 268482"/>
                <a:gd name="connsiteX48" fmla="*/ 149331 w 150545"/>
                <a:gd name="connsiteY48" fmla="*/ 101539 h 268482"/>
                <a:gd name="connsiteX49" fmla="*/ 145283 w 150545"/>
                <a:gd name="connsiteY49" fmla="*/ 126637 h 268482"/>
                <a:gd name="connsiteX50" fmla="*/ 141235 w 150545"/>
                <a:gd name="connsiteY50" fmla="*/ 137162 h 268482"/>
                <a:gd name="connsiteX51" fmla="*/ 131519 w 150545"/>
                <a:gd name="connsiteY51" fmla="*/ 147687 h 268482"/>
                <a:gd name="connsiteX52" fmla="*/ 120994 w 150545"/>
                <a:gd name="connsiteY52" fmla="*/ 155783 h 268482"/>
                <a:gd name="connsiteX53" fmla="*/ 92657 w 150545"/>
                <a:gd name="connsiteY53" fmla="*/ 164689 h 268482"/>
                <a:gd name="connsiteX54" fmla="*/ 60272 w 150545"/>
                <a:gd name="connsiteY54" fmla="*/ 165499 h 268482"/>
                <a:gd name="connsiteX55" fmla="*/ 58653 w 150545"/>
                <a:gd name="connsiteY55" fmla="*/ 213267 h 268482"/>
                <a:gd name="connsiteX56" fmla="*/ 58653 w 150545"/>
                <a:gd name="connsiteY56" fmla="*/ 235127 h 268482"/>
                <a:gd name="connsiteX57" fmla="*/ 58653 w 150545"/>
                <a:gd name="connsiteY57" fmla="*/ 261035 h 268482"/>
                <a:gd name="connsiteX58" fmla="*/ 54605 w 150545"/>
                <a:gd name="connsiteY58" fmla="*/ 265083 h 268482"/>
                <a:gd name="connsiteX59" fmla="*/ 33554 w 150545"/>
                <a:gd name="connsiteY59" fmla="*/ 268321 h 268482"/>
                <a:gd name="connsiteX60" fmla="*/ 17362 w 150545"/>
                <a:gd name="connsiteY60" fmla="*/ 265892 h 268482"/>
                <a:gd name="connsiteX61" fmla="*/ 14933 w 150545"/>
                <a:gd name="connsiteY61" fmla="*/ 264273 h 268482"/>
                <a:gd name="connsiteX62" fmla="*/ 14933 w 150545"/>
                <a:gd name="connsiteY62" fmla="*/ 264273 h 268482"/>
                <a:gd name="connsiteX63" fmla="*/ 15743 w 150545"/>
                <a:gd name="connsiteY63" fmla="*/ 262654 h 268482"/>
                <a:gd name="connsiteX64" fmla="*/ 15743 w 150545"/>
                <a:gd name="connsiteY64" fmla="*/ 262654 h 268482"/>
                <a:gd name="connsiteX65" fmla="*/ 16552 w 150545"/>
                <a:gd name="connsiteY65" fmla="*/ 262654 h 268482"/>
                <a:gd name="connsiteX66" fmla="*/ 30316 w 150545"/>
                <a:gd name="connsiteY66" fmla="*/ 264273 h 268482"/>
                <a:gd name="connsiteX67" fmla="*/ 44889 w 150545"/>
                <a:gd name="connsiteY67" fmla="*/ 264273 h 268482"/>
                <a:gd name="connsiteX68" fmla="*/ 54605 w 150545"/>
                <a:gd name="connsiteY68" fmla="*/ 263464 h 268482"/>
                <a:gd name="connsiteX69" fmla="*/ 54605 w 150545"/>
                <a:gd name="connsiteY69" fmla="*/ 235936 h 268482"/>
                <a:gd name="connsiteX70" fmla="*/ 54605 w 150545"/>
                <a:gd name="connsiteY70" fmla="*/ 224601 h 268482"/>
                <a:gd name="connsiteX71" fmla="*/ 54605 w 150545"/>
                <a:gd name="connsiteY71" fmla="*/ 197884 h 268482"/>
                <a:gd name="connsiteX72" fmla="*/ 54605 w 150545"/>
                <a:gd name="connsiteY72" fmla="*/ 188978 h 268482"/>
                <a:gd name="connsiteX73" fmla="*/ 54605 w 150545"/>
                <a:gd name="connsiteY73" fmla="*/ 176834 h 268482"/>
                <a:gd name="connsiteX74" fmla="*/ 54605 w 150545"/>
                <a:gd name="connsiteY74" fmla="*/ 165499 h 268482"/>
                <a:gd name="connsiteX75" fmla="*/ 54605 w 150545"/>
                <a:gd name="connsiteY75" fmla="*/ 163070 h 268482"/>
                <a:gd name="connsiteX76" fmla="*/ 56224 w 150545"/>
                <a:gd name="connsiteY76" fmla="*/ 162260 h 268482"/>
                <a:gd name="connsiteX77" fmla="*/ 84561 w 150545"/>
                <a:gd name="connsiteY77" fmla="*/ 162260 h 268482"/>
                <a:gd name="connsiteX78" fmla="*/ 117755 w 150545"/>
                <a:gd name="connsiteY78" fmla="*/ 151735 h 268482"/>
                <a:gd name="connsiteX79" fmla="*/ 133948 w 150545"/>
                <a:gd name="connsiteY79" fmla="*/ 138781 h 268482"/>
                <a:gd name="connsiteX80" fmla="*/ 142854 w 150545"/>
                <a:gd name="connsiteY80" fmla="*/ 114493 h 268482"/>
                <a:gd name="connsiteX81" fmla="*/ 142854 w 150545"/>
                <a:gd name="connsiteY81" fmla="*/ 107206 h 268482"/>
                <a:gd name="connsiteX82" fmla="*/ 84561 w 150545"/>
                <a:gd name="connsiteY82" fmla="*/ 48103 h 268482"/>
                <a:gd name="connsiteX83" fmla="*/ 44889 w 150545"/>
                <a:gd name="connsiteY83" fmla="*/ 44865 h 268482"/>
                <a:gd name="connsiteX84" fmla="*/ 44889 w 150545"/>
                <a:gd name="connsiteY84" fmla="*/ 107206 h 268482"/>
                <a:gd name="connsiteX85" fmla="*/ 84561 w 150545"/>
                <a:gd name="connsiteY85" fmla="*/ 103967 h 268482"/>
                <a:gd name="connsiteX86" fmla="*/ 87799 w 150545"/>
                <a:gd name="connsiteY86" fmla="*/ 99110 h 268482"/>
                <a:gd name="connsiteX87" fmla="*/ 87799 w 150545"/>
                <a:gd name="connsiteY87" fmla="*/ 95871 h 268482"/>
                <a:gd name="connsiteX88" fmla="*/ 88609 w 150545"/>
                <a:gd name="connsiteY88" fmla="*/ 93442 h 268482"/>
                <a:gd name="connsiteX89" fmla="*/ 88609 w 150545"/>
                <a:gd name="connsiteY89" fmla="*/ 84536 h 268482"/>
                <a:gd name="connsiteX90" fmla="*/ 90228 w 150545"/>
                <a:gd name="connsiteY90" fmla="*/ 72392 h 268482"/>
                <a:gd name="connsiteX91" fmla="*/ 82941 w 150545"/>
                <a:gd name="connsiteY91" fmla="*/ 48103 h 268482"/>
                <a:gd name="connsiteX92" fmla="*/ 77274 w 150545"/>
                <a:gd name="connsiteY92" fmla="*/ 52961 h 268482"/>
                <a:gd name="connsiteX93" fmla="*/ 79703 w 150545"/>
                <a:gd name="connsiteY93" fmla="*/ 55390 h 268482"/>
                <a:gd name="connsiteX94" fmla="*/ 78893 w 150545"/>
                <a:gd name="connsiteY94" fmla="*/ 57009 h 268482"/>
                <a:gd name="connsiteX95" fmla="*/ 57034 w 150545"/>
                <a:gd name="connsiteY95" fmla="*/ 57009 h 268482"/>
                <a:gd name="connsiteX96" fmla="*/ 57034 w 150545"/>
                <a:gd name="connsiteY96" fmla="*/ 99110 h 268482"/>
                <a:gd name="connsiteX97" fmla="*/ 55414 w 150545"/>
                <a:gd name="connsiteY97" fmla="*/ 100729 h 268482"/>
                <a:gd name="connsiteX98" fmla="*/ 53795 w 150545"/>
                <a:gd name="connsiteY98" fmla="*/ 99110 h 268482"/>
                <a:gd name="connsiteX99" fmla="*/ 53795 w 150545"/>
                <a:gd name="connsiteY99" fmla="*/ 77250 h 268482"/>
                <a:gd name="connsiteX100" fmla="*/ 53795 w 150545"/>
                <a:gd name="connsiteY100" fmla="*/ 58628 h 268482"/>
                <a:gd name="connsiteX101" fmla="*/ 57843 w 150545"/>
                <a:gd name="connsiteY101" fmla="*/ 54580 h 268482"/>
                <a:gd name="connsiteX102" fmla="*/ 77274 w 150545"/>
                <a:gd name="connsiteY102" fmla="*/ 53771 h 268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150545" h="268482">
                  <a:moveTo>
                    <a:pt x="135567" y="50532"/>
                  </a:moveTo>
                  <a:cubicBezTo>
                    <a:pt x="137186" y="63486"/>
                    <a:pt x="137186" y="74011"/>
                    <a:pt x="135567" y="88584"/>
                  </a:cubicBezTo>
                  <a:cubicBezTo>
                    <a:pt x="134757" y="97490"/>
                    <a:pt x="133948" y="106396"/>
                    <a:pt x="131519" y="114493"/>
                  </a:cubicBezTo>
                  <a:cubicBezTo>
                    <a:pt x="129900" y="118541"/>
                    <a:pt x="129090" y="121779"/>
                    <a:pt x="127471" y="125018"/>
                  </a:cubicBezTo>
                  <a:cubicBezTo>
                    <a:pt x="125042" y="129066"/>
                    <a:pt x="121804" y="132304"/>
                    <a:pt x="117755" y="135543"/>
                  </a:cubicBezTo>
                  <a:lnTo>
                    <a:pt x="106421" y="143639"/>
                  </a:lnTo>
                  <a:cubicBezTo>
                    <a:pt x="98324" y="147687"/>
                    <a:pt x="89419" y="150926"/>
                    <a:pt x="78084" y="152545"/>
                  </a:cubicBezTo>
                  <a:cubicBezTo>
                    <a:pt x="67559" y="154164"/>
                    <a:pt x="56224" y="152545"/>
                    <a:pt x="45699" y="153354"/>
                  </a:cubicBezTo>
                  <a:cubicBezTo>
                    <a:pt x="44080" y="169547"/>
                    <a:pt x="44080" y="186549"/>
                    <a:pt x="44080" y="201122"/>
                  </a:cubicBezTo>
                  <a:cubicBezTo>
                    <a:pt x="44080" y="215696"/>
                    <a:pt x="44080" y="214886"/>
                    <a:pt x="44080" y="222982"/>
                  </a:cubicBezTo>
                  <a:cubicBezTo>
                    <a:pt x="44080" y="233507"/>
                    <a:pt x="44080" y="242413"/>
                    <a:pt x="44080" y="252938"/>
                  </a:cubicBezTo>
                  <a:cubicBezTo>
                    <a:pt x="35983" y="254558"/>
                    <a:pt x="28697" y="257796"/>
                    <a:pt x="19791" y="256177"/>
                  </a:cubicBezTo>
                  <a:cubicBezTo>
                    <a:pt x="12504" y="256177"/>
                    <a:pt x="8456" y="254558"/>
                    <a:pt x="1979" y="253748"/>
                  </a:cubicBezTo>
                  <a:cubicBezTo>
                    <a:pt x="360" y="246461"/>
                    <a:pt x="360" y="236746"/>
                    <a:pt x="360" y="227030"/>
                  </a:cubicBezTo>
                  <a:cubicBezTo>
                    <a:pt x="360" y="217315"/>
                    <a:pt x="360" y="207599"/>
                    <a:pt x="360" y="197884"/>
                  </a:cubicBezTo>
                  <a:cubicBezTo>
                    <a:pt x="360" y="189788"/>
                    <a:pt x="360" y="181691"/>
                    <a:pt x="360" y="173595"/>
                  </a:cubicBezTo>
                  <a:cubicBezTo>
                    <a:pt x="-450" y="164689"/>
                    <a:pt x="360" y="155783"/>
                    <a:pt x="360" y="146068"/>
                  </a:cubicBezTo>
                  <a:cubicBezTo>
                    <a:pt x="360" y="137972"/>
                    <a:pt x="360" y="130685"/>
                    <a:pt x="360" y="121779"/>
                  </a:cubicBezTo>
                  <a:cubicBezTo>
                    <a:pt x="360" y="112873"/>
                    <a:pt x="1169" y="107206"/>
                    <a:pt x="1169" y="99919"/>
                  </a:cubicBezTo>
                  <a:cubicBezTo>
                    <a:pt x="1169" y="92633"/>
                    <a:pt x="1169" y="88584"/>
                    <a:pt x="1169" y="83727"/>
                  </a:cubicBezTo>
                  <a:cubicBezTo>
                    <a:pt x="1169" y="81298"/>
                    <a:pt x="1169" y="79679"/>
                    <a:pt x="1169" y="77250"/>
                  </a:cubicBezTo>
                  <a:cubicBezTo>
                    <a:pt x="1169" y="74821"/>
                    <a:pt x="1169" y="73202"/>
                    <a:pt x="1169" y="71582"/>
                  </a:cubicBezTo>
                  <a:cubicBezTo>
                    <a:pt x="1169" y="64296"/>
                    <a:pt x="1169" y="57009"/>
                    <a:pt x="1169" y="50532"/>
                  </a:cubicBezTo>
                  <a:cubicBezTo>
                    <a:pt x="1169" y="46484"/>
                    <a:pt x="1169" y="44055"/>
                    <a:pt x="1169" y="40007"/>
                  </a:cubicBezTo>
                  <a:cubicBezTo>
                    <a:pt x="1169" y="36769"/>
                    <a:pt x="1169" y="33530"/>
                    <a:pt x="1169" y="29482"/>
                  </a:cubicBezTo>
                  <a:cubicBezTo>
                    <a:pt x="1169" y="25434"/>
                    <a:pt x="360" y="23005"/>
                    <a:pt x="360" y="19766"/>
                  </a:cubicBezTo>
                  <a:cubicBezTo>
                    <a:pt x="360" y="14099"/>
                    <a:pt x="360" y="7622"/>
                    <a:pt x="360" y="1955"/>
                  </a:cubicBezTo>
                  <a:cubicBezTo>
                    <a:pt x="1169" y="1145"/>
                    <a:pt x="1979" y="1955"/>
                    <a:pt x="3598" y="335"/>
                  </a:cubicBezTo>
                  <a:cubicBezTo>
                    <a:pt x="10885" y="-474"/>
                    <a:pt x="22220" y="335"/>
                    <a:pt x="31935" y="1145"/>
                  </a:cubicBezTo>
                  <a:cubicBezTo>
                    <a:pt x="39222" y="1145"/>
                    <a:pt x="44889" y="335"/>
                    <a:pt x="52176" y="1145"/>
                  </a:cubicBezTo>
                  <a:cubicBezTo>
                    <a:pt x="56224" y="335"/>
                    <a:pt x="61082" y="1145"/>
                    <a:pt x="65939" y="1145"/>
                  </a:cubicBezTo>
                  <a:cubicBezTo>
                    <a:pt x="69987" y="1145"/>
                    <a:pt x="73226" y="1145"/>
                    <a:pt x="76465" y="1145"/>
                  </a:cubicBezTo>
                  <a:cubicBezTo>
                    <a:pt x="77274" y="1145"/>
                    <a:pt x="78084" y="1145"/>
                    <a:pt x="79703" y="1145"/>
                  </a:cubicBezTo>
                  <a:cubicBezTo>
                    <a:pt x="82941" y="1145"/>
                    <a:pt x="86180" y="1145"/>
                    <a:pt x="89419" y="1955"/>
                  </a:cubicBezTo>
                  <a:cubicBezTo>
                    <a:pt x="96705" y="3574"/>
                    <a:pt x="102372" y="6003"/>
                    <a:pt x="109659" y="8432"/>
                  </a:cubicBezTo>
                  <a:cubicBezTo>
                    <a:pt x="113707" y="10051"/>
                    <a:pt x="114517" y="10861"/>
                    <a:pt x="117755" y="13289"/>
                  </a:cubicBezTo>
                  <a:cubicBezTo>
                    <a:pt x="120994" y="16528"/>
                    <a:pt x="122613" y="19766"/>
                    <a:pt x="125042" y="22195"/>
                  </a:cubicBezTo>
                  <a:cubicBezTo>
                    <a:pt x="126661" y="23814"/>
                    <a:pt x="127471" y="25434"/>
                    <a:pt x="129090" y="27053"/>
                  </a:cubicBezTo>
                  <a:cubicBezTo>
                    <a:pt x="130709" y="29482"/>
                    <a:pt x="132329" y="33530"/>
                    <a:pt x="133948" y="37578"/>
                  </a:cubicBezTo>
                  <a:cubicBezTo>
                    <a:pt x="134757" y="40817"/>
                    <a:pt x="136377" y="44865"/>
                    <a:pt x="137996" y="48913"/>
                  </a:cubicBezTo>
                  <a:close/>
                  <a:moveTo>
                    <a:pt x="144473" y="108016"/>
                  </a:moveTo>
                  <a:cubicBezTo>
                    <a:pt x="146092" y="93442"/>
                    <a:pt x="146902" y="78059"/>
                    <a:pt x="144473" y="64296"/>
                  </a:cubicBezTo>
                  <a:cubicBezTo>
                    <a:pt x="144473" y="61867"/>
                    <a:pt x="144473" y="59438"/>
                    <a:pt x="144473" y="57009"/>
                  </a:cubicBezTo>
                  <a:lnTo>
                    <a:pt x="144473" y="50532"/>
                  </a:lnTo>
                  <a:cubicBezTo>
                    <a:pt x="144473" y="50532"/>
                    <a:pt x="142854" y="46484"/>
                    <a:pt x="142854" y="46484"/>
                  </a:cubicBezTo>
                  <a:cubicBezTo>
                    <a:pt x="142854" y="46484"/>
                    <a:pt x="142854" y="46484"/>
                    <a:pt x="142854" y="46484"/>
                  </a:cubicBezTo>
                  <a:cubicBezTo>
                    <a:pt x="143663" y="48103"/>
                    <a:pt x="144473" y="50532"/>
                    <a:pt x="145283" y="52151"/>
                  </a:cubicBezTo>
                  <a:cubicBezTo>
                    <a:pt x="146092" y="55390"/>
                    <a:pt x="147711" y="59438"/>
                    <a:pt x="149331" y="63486"/>
                  </a:cubicBezTo>
                  <a:cubicBezTo>
                    <a:pt x="150950" y="76440"/>
                    <a:pt x="150950" y="86965"/>
                    <a:pt x="149331" y="101539"/>
                  </a:cubicBezTo>
                  <a:cubicBezTo>
                    <a:pt x="148521" y="110444"/>
                    <a:pt x="147711" y="119350"/>
                    <a:pt x="145283" y="126637"/>
                  </a:cubicBezTo>
                  <a:cubicBezTo>
                    <a:pt x="143663" y="130685"/>
                    <a:pt x="142854" y="133924"/>
                    <a:pt x="141235" y="137162"/>
                  </a:cubicBezTo>
                  <a:cubicBezTo>
                    <a:pt x="138806" y="141210"/>
                    <a:pt x="135567" y="144449"/>
                    <a:pt x="131519" y="147687"/>
                  </a:cubicBezTo>
                  <a:lnTo>
                    <a:pt x="120994" y="155783"/>
                  </a:lnTo>
                  <a:cubicBezTo>
                    <a:pt x="112898" y="159831"/>
                    <a:pt x="103992" y="163070"/>
                    <a:pt x="92657" y="164689"/>
                  </a:cubicBezTo>
                  <a:cubicBezTo>
                    <a:pt x="82132" y="166309"/>
                    <a:pt x="70797" y="164689"/>
                    <a:pt x="60272" y="165499"/>
                  </a:cubicBezTo>
                  <a:cubicBezTo>
                    <a:pt x="58653" y="181691"/>
                    <a:pt x="58653" y="198694"/>
                    <a:pt x="58653" y="213267"/>
                  </a:cubicBezTo>
                  <a:cubicBezTo>
                    <a:pt x="58653" y="227840"/>
                    <a:pt x="58653" y="227030"/>
                    <a:pt x="58653" y="235127"/>
                  </a:cubicBezTo>
                  <a:cubicBezTo>
                    <a:pt x="58653" y="244033"/>
                    <a:pt x="58653" y="252938"/>
                    <a:pt x="58653" y="261035"/>
                  </a:cubicBezTo>
                  <a:cubicBezTo>
                    <a:pt x="58653" y="263464"/>
                    <a:pt x="57843" y="265083"/>
                    <a:pt x="54605" y="265083"/>
                  </a:cubicBezTo>
                  <a:cubicBezTo>
                    <a:pt x="47318" y="266702"/>
                    <a:pt x="40841" y="269131"/>
                    <a:pt x="33554" y="268321"/>
                  </a:cubicBezTo>
                  <a:cubicBezTo>
                    <a:pt x="27077" y="268321"/>
                    <a:pt x="23029" y="267512"/>
                    <a:pt x="17362" y="265892"/>
                  </a:cubicBezTo>
                  <a:cubicBezTo>
                    <a:pt x="16552" y="265892"/>
                    <a:pt x="15743" y="265892"/>
                    <a:pt x="14933" y="264273"/>
                  </a:cubicBezTo>
                  <a:lnTo>
                    <a:pt x="14933" y="264273"/>
                  </a:lnTo>
                  <a:cubicBezTo>
                    <a:pt x="14933" y="263464"/>
                    <a:pt x="14933" y="262654"/>
                    <a:pt x="15743" y="262654"/>
                  </a:cubicBezTo>
                  <a:lnTo>
                    <a:pt x="15743" y="262654"/>
                  </a:lnTo>
                  <a:cubicBezTo>
                    <a:pt x="15743" y="262654"/>
                    <a:pt x="16552" y="262654"/>
                    <a:pt x="16552" y="262654"/>
                  </a:cubicBezTo>
                  <a:cubicBezTo>
                    <a:pt x="20600" y="262654"/>
                    <a:pt x="25458" y="263464"/>
                    <a:pt x="30316" y="264273"/>
                  </a:cubicBezTo>
                  <a:cubicBezTo>
                    <a:pt x="35174" y="264273"/>
                    <a:pt x="40841" y="264273"/>
                    <a:pt x="44889" y="264273"/>
                  </a:cubicBezTo>
                  <a:cubicBezTo>
                    <a:pt x="48128" y="263464"/>
                    <a:pt x="52176" y="261844"/>
                    <a:pt x="54605" y="263464"/>
                  </a:cubicBezTo>
                  <a:cubicBezTo>
                    <a:pt x="53795" y="254558"/>
                    <a:pt x="54605" y="245652"/>
                    <a:pt x="54605" y="235936"/>
                  </a:cubicBezTo>
                  <a:cubicBezTo>
                    <a:pt x="54605" y="231888"/>
                    <a:pt x="54605" y="228650"/>
                    <a:pt x="54605" y="224601"/>
                  </a:cubicBezTo>
                  <a:cubicBezTo>
                    <a:pt x="54605" y="216505"/>
                    <a:pt x="54605" y="208409"/>
                    <a:pt x="54605" y="197884"/>
                  </a:cubicBezTo>
                  <a:cubicBezTo>
                    <a:pt x="54605" y="187359"/>
                    <a:pt x="54605" y="191407"/>
                    <a:pt x="54605" y="188978"/>
                  </a:cubicBezTo>
                  <a:cubicBezTo>
                    <a:pt x="54605" y="184930"/>
                    <a:pt x="55414" y="180882"/>
                    <a:pt x="54605" y="176834"/>
                  </a:cubicBezTo>
                  <a:cubicBezTo>
                    <a:pt x="54605" y="172786"/>
                    <a:pt x="54605" y="169547"/>
                    <a:pt x="54605" y="165499"/>
                  </a:cubicBezTo>
                  <a:cubicBezTo>
                    <a:pt x="54605" y="161451"/>
                    <a:pt x="54605" y="164689"/>
                    <a:pt x="54605" y="163070"/>
                  </a:cubicBezTo>
                  <a:cubicBezTo>
                    <a:pt x="54605" y="163070"/>
                    <a:pt x="54605" y="162260"/>
                    <a:pt x="56224" y="162260"/>
                  </a:cubicBezTo>
                  <a:cubicBezTo>
                    <a:pt x="64320" y="161451"/>
                    <a:pt x="74036" y="162260"/>
                    <a:pt x="84561" y="162260"/>
                  </a:cubicBezTo>
                  <a:cubicBezTo>
                    <a:pt x="97515" y="161451"/>
                    <a:pt x="109659" y="157403"/>
                    <a:pt x="117755" y="151735"/>
                  </a:cubicBezTo>
                  <a:cubicBezTo>
                    <a:pt x="123423" y="147687"/>
                    <a:pt x="128281" y="143639"/>
                    <a:pt x="133948" y="138781"/>
                  </a:cubicBezTo>
                  <a:cubicBezTo>
                    <a:pt x="137996" y="131495"/>
                    <a:pt x="141235" y="124208"/>
                    <a:pt x="142854" y="114493"/>
                  </a:cubicBezTo>
                  <a:lnTo>
                    <a:pt x="142854" y="107206"/>
                  </a:lnTo>
                  <a:close/>
                  <a:moveTo>
                    <a:pt x="84561" y="48103"/>
                  </a:moveTo>
                  <a:cubicBezTo>
                    <a:pt x="74036" y="42436"/>
                    <a:pt x="58653" y="44055"/>
                    <a:pt x="44889" y="44865"/>
                  </a:cubicBezTo>
                  <a:cubicBezTo>
                    <a:pt x="45699" y="66725"/>
                    <a:pt x="42460" y="85346"/>
                    <a:pt x="44889" y="107206"/>
                  </a:cubicBezTo>
                  <a:cubicBezTo>
                    <a:pt x="59462" y="109635"/>
                    <a:pt x="74036" y="109635"/>
                    <a:pt x="84561" y="103967"/>
                  </a:cubicBezTo>
                  <a:lnTo>
                    <a:pt x="87799" y="99110"/>
                  </a:lnTo>
                  <a:cubicBezTo>
                    <a:pt x="87799" y="99110"/>
                    <a:pt x="87799" y="97490"/>
                    <a:pt x="87799" y="95871"/>
                  </a:cubicBezTo>
                  <a:cubicBezTo>
                    <a:pt x="87799" y="95061"/>
                    <a:pt x="88609" y="95061"/>
                    <a:pt x="88609" y="93442"/>
                  </a:cubicBezTo>
                  <a:cubicBezTo>
                    <a:pt x="89419" y="91013"/>
                    <a:pt x="88609" y="87775"/>
                    <a:pt x="88609" y="84536"/>
                  </a:cubicBezTo>
                  <a:cubicBezTo>
                    <a:pt x="89419" y="80488"/>
                    <a:pt x="89419" y="76440"/>
                    <a:pt x="90228" y="72392"/>
                  </a:cubicBezTo>
                  <a:cubicBezTo>
                    <a:pt x="90228" y="64296"/>
                    <a:pt x="86990" y="55390"/>
                    <a:pt x="82941" y="48103"/>
                  </a:cubicBezTo>
                  <a:close/>
                  <a:moveTo>
                    <a:pt x="77274" y="52961"/>
                  </a:moveTo>
                  <a:cubicBezTo>
                    <a:pt x="77274" y="52961"/>
                    <a:pt x="78893" y="52961"/>
                    <a:pt x="79703" y="55390"/>
                  </a:cubicBezTo>
                  <a:cubicBezTo>
                    <a:pt x="79703" y="56199"/>
                    <a:pt x="79703" y="57009"/>
                    <a:pt x="78893" y="57009"/>
                  </a:cubicBezTo>
                  <a:cubicBezTo>
                    <a:pt x="71607" y="57009"/>
                    <a:pt x="64320" y="57009"/>
                    <a:pt x="57034" y="57009"/>
                  </a:cubicBezTo>
                  <a:cubicBezTo>
                    <a:pt x="57843" y="71582"/>
                    <a:pt x="57034" y="84536"/>
                    <a:pt x="57034" y="99110"/>
                  </a:cubicBezTo>
                  <a:cubicBezTo>
                    <a:pt x="57034" y="113683"/>
                    <a:pt x="57034" y="100729"/>
                    <a:pt x="55414" y="100729"/>
                  </a:cubicBezTo>
                  <a:cubicBezTo>
                    <a:pt x="53795" y="100729"/>
                    <a:pt x="53795" y="100729"/>
                    <a:pt x="53795" y="99110"/>
                  </a:cubicBezTo>
                  <a:cubicBezTo>
                    <a:pt x="53795" y="91823"/>
                    <a:pt x="53795" y="85346"/>
                    <a:pt x="53795" y="77250"/>
                  </a:cubicBezTo>
                  <a:cubicBezTo>
                    <a:pt x="53795" y="69154"/>
                    <a:pt x="53795" y="64296"/>
                    <a:pt x="53795" y="58628"/>
                  </a:cubicBezTo>
                  <a:cubicBezTo>
                    <a:pt x="53795" y="56199"/>
                    <a:pt x="55414" y="54580"/>
                    <a:pt x="57843" y="54580"/>
                  </a:cubicBezTo>
                  <a:cubicBezTo>
                    <a:pt x="63511" y="53771"/>
                    <a:pt x="69987" y="52961"/>
                    <a:pt x="77274" y="53771"/>
                  </a:cubicBezTo>
                  <a:close/>
                </a:path>
              </a:pathLst>
            </a:custGeom>
            <a:solidFill>
              <a:srgbClr val="000000"/>
            </a:solidFill>
            <a:ln w="0"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D8B82CAA-4B12-6464-E50A-22D06E14FF45}"/>
                </a:ext>
              </a:extLst>
            </p:cNvPr>
            <p:cNvSpPr/>
            <p:nvPr/>
          </p:nvSpPr>
          <p:spPr>
            <a:xfrm>
              <a:off x="4318015" y="2644092"/>
              <a:ext cx="153828" cy="273248"/>
            </a:xfrm>
            <a:custGeom>
              <a:avLst/>
              <a:gdLst>
                <a:gd name="connsiteX0" fmla="*/ 1619 w 153828"/>
                <a:gd name="connsiteY0" fmla="*/ 255032 h 273248"/>
                <a:gd name="connsiteX1" fmla="*/ 1619 w 153828"/>
                <a:gd name="connsiteY1" fmla="*/ 228314 h 273248"/>
                <a:gd name="connsiteX2" fmla="*/ 1619 w 153828"/>
                <a:gd name="connsiteY2" fmla="*/ 208074 h 273248"/>
                <a:gd name="connsiteX3" fmla="*/ 1619 w 153828"/>
                <a:gd name="connsiteY3" fmla="*/ 199168 h 273248"/>
                <a:gd name="connsiteX4" fmla="*/ 1619 w 153828"/>
                <a:gd name="connsiteY4" fmla="*/ 174879 h 273248"/>
                <a:gd name="connsiteX5" fmla="*/ 1619 w 153828"/>
                <a:gd name="connsiteY5" fmla="*/ 123873 h 273248"/>
                <a:gd name="connsiteX6" fmla="*/ 2429 w 153828"/>
                <a:gd name="connsiteY6" fmla="*/ 98774 h 273248"/>
                <a:gd name="connsiteX7" fmla="*/ 2429 w 153828"/>
                <a:gd name="connsiteY7" fmla="*/ 78534 h 273248"/>
                <a:gd name="connsiteX8" fmla="*/ 2429 w 153828"/>
                <a:gd name="connsiteY8" fmla="*/ 45339 h 273248"/>
                <a:gd name="connsiteX9" fmla="*/ 2429 w 153828"/>
                <a:gd name="connsiteY9" fmla="*/ 4048 h 273248"/>
                <a:gd name="connsiteX10" fmla="*/ 3238 w 153828"/>
                <a:gd name="connsiteY10" fmla="*/ 810 h 273248"/>
                <a:gd name="connsiteX11" fmla="*/ 29956 w 153828"/>
                <a:gd name="connsiteY11" fmla="*/ 0 h 273248"/>
                <a:gd name="connsiteX12" fmla="*/ 93917 w 153828"/>
                <a:gd name="connsiteY12" fmla="*/ 5667 h 273248"/>
                <a:gd name="connsiteX13" fmla="*/ 106870 w 153828"/>
                <a:gd name="connsiteY13" fmla="*/ 10525 h 273248"/>
                <a:gd name="connsiteX14" fmla="*/ 109299 w 153828"/>
                <a:gd name="connsiteY14" fmla="*/ 10525 h 273248"/>
                <a:gd name="connsiteX15" fmla="*/ 128730 w 153828"/>
                <a:gd name="connsiteY15" fmla="*/ 32385 h 273248"/>
                <a:gd name="connsiteX16" fmla="*/ 133588 w 153828"/>
                <a:gd name="connsiteY16" fmla="*/ 42910 h 273248"/>
                <a:gd name="connsiteX17" fmla="*/ 136017 w 153828"/>
                <a:gd name="connsiteY17" fmla="*/ 53435 h 273248"/>
                <a:gd name="connsiteX18" fmla="*/ 136017 w 153828"/>
                <a:gd name="connsiteY18" fmla="*/ 73676 h 273248"/>
                <a:gd name="connsiteX19" fmla="*/ 136017 w 153828"/>
                <a:gd name="connsiteY19" fmla="*/ 83391 h 273248"/>
                <a:gd name="connsiteX20" fmla="*/ 132778 w 153828"/>
                <a:gd name="connsiteY20" fmla="*/ 105251 h 273248"/>
                <a:gd name="connsiteX21" fmla="*/ 126302 w 153828"/>
                <a:gd name="connsiteY21" fmla="*/ 121444 h 273248"/>
                <a:gd name="connsiteX22" fmla="*/ 109299 w 153828"/>
                <a:gd name="connsiteY22" fmla="*/ 139255 h 273248"/>
                <a:gd name="connsiteX23" fmla="*/ 101203 w 153828"/>
                <a:gd name="connsiteY23" fmla="*/ 145733 h 273248"/>
                <a:gd name="connsiteX24" fmla="*/ 110109 w 153828"/>
                <a:gd name="connsiteY24" fmla="*/ 171640 h 273248"/>
                <a:gd name="connsiteX25" fmla="*/ 116586 w 153828"/>
                <a:gd name="connsiteY25" fmla="*/ 191881 h 273248"/>
                <a:gd name="connsiteX26" fmla="*/ 123873 w 153828"/>
                <a:gd name="connsiteY26" fmla="*/ 212122 h 273248"/>
                <a:gd name="connsiteX27" fmla="*/ 134398 w 153828"/>
                <a:gd name="connsiteY27" fmla="*/ 242888 h 273248"/>
                <a:gd name="connsiteX28" fmla="*/ 137636 w 153828"/>
                <a:gd name="connsiteY28" fmla="*/ 256651 h 273248"/>
                <a:gd name="connsiteX29" fmla="*/ 107680 w 153828"/>
                <a:gd name="connsiteY29" fmla="*/ 256651 h 273248"/>
                <a:gd name="connsiteX30" fmla="*/ 93917 w 153828"/>
                <a:gd name="connsiteY30" fmla="*/ 253413 h 273248"/>
                <a:gd name="connsiteX31" fmla="*/ 83391 w 153828"/>
                <a:gd name="connsiteY31" fmla="*/ 221028 h 273248"/>
                <a:gd name="connsiteX32" fmla="*/ 76914 w 153828"/>
                <a:gd name="connsiteY32" fmla="*/ 199168 h 273248"/>
                <a:gd name="connsiteX33" fmla="*/ 64770 w 153828"/>
                <a:gd name="connsiteY33" fmla="*/ 161925 h 273248"/>
                <a:gd name="connsiteX34" fmla="*/ 61532 w 153828"/>
                <a:gd name="connsiteY34" fmla="*/ 153019 h 273248"/>
                <a:gd name="connsiteX35" fmla="*/ 46958 w 153828"/>
                <a:gd name="connsiteY35" fmla="*/ 153019 h 273248"/>
                <a:gd name="connsiteX36" fmla="*/ 45339 w 153828"/>
                <a:gd name="connsiteY36" fmla="*/ 206454 h 273248"/>
                <a:gd name="connsiteX37" fmla="*/ 45339 w 153828"/>
                <a:gd name="connsiteY37" fmla="*/ 210503 h 273248"/>
                <a:gd name="connsiteX38" fmla="*/ 45339 w 153828"/>
                <a:gd name="connsiteY38" fmla="*/ 238839 h 273248"/>
                <a:gd name="connsiteX39" fmla="*/ 45339 w 153828"/>
                <a:gd name="connsiteY39" fmla="*/ 248555 h 273248"/>
                <a:gd name="connsiteX40" fmla="*/ 43720 w 153828"/>
                <a:gd name="connsiteY40" fmla="*/ 255032 h 273248"/>
                <a:gd name="connsiteX41" fmla="*/ 17812 w 153828"/>
                <a:gd name="connsiteY41" fmla="*/ 256651 h 273248"/>
                <a:gd name="connsiteX42" fmla="*/ 0 w 153828"/>
                <a:gd name="connsiteY42" fmla="*/ 252603 h 273248"/>
                <a:gd name="connsiteX43" fmla="*/ 7287 w 153828"/>
                <a:gd name="connsiteY43" fmla="*/ 4858 h 273248"/>
                <a:gd name="connsiteX44" fmla="*/ 7287 w 153828"/>
                <a:gd name="connsiteY44" fmla="*/ 4858 h 273248"/>
                <a:gd name="connsiteX45" fmla="*/ 7287 w 153828"/>
                <a:gd name="connsiteY45" fmla="*/ 4858 h 273248"/>
                <a:gd name="connsiteX46" fmla="*/ 7287 w 153828"/>
                <a:gd name="connsiteY46" fmla="*/ 4858 h 273248"/>
                <a:gd name="connsiteX47" fmla="*/ 19431 w 153828"/>
                <a:gd name="connsiteY47" fmla="*/ 267176 h 273248"/>
                <a:gd name="connsiteX48" fmla="*/ 25908 w 153828"/>
                <a:gd name="connsiteY48" fmla="*/ 267176 h 273248"/>
                <a:gd name="connsiteX49" fmla="*/ 56674 w 153828"/>
                <a:gd name="connsiteY49" fmla="*/ 267176 h 273248"/>
                <a:gd name="connsiteX50" fmla="*/ 59103 w 153828"/>
                <a:gd name="connsiteY50" fmla="*/ 165164 h 273248"/>
                <a:gd name="connsiteX51" fmla="*/ 59103 w 153828"/>
                <a:gd name="connsiteY51" fmla="*/ 165164 h 273248"/>
                <a:gd name="connsiteX52" fmla="*/ 59103 w 153828"/>
                <a:gd name="connsiteY52" fmla="*/ 165164 h 273248"/>
                <a:gd name="connsiteX53" fmla="*/ 59103 w 153828"/>
                <a:gd name="connsiteY53" fmla="*/ 168402 h 273248"/>
                <a:gd name="connsiteX54" fmla="*/ 59912 w 153828"/>
                <a:gd name="connsiteY54" fmla="*/ 175689 h 273248"/>
                <a:gd name="connsiteX55" fmla="*/ 59103 w 153828"/>
                <a:gd name="connsiteY55" fmla="*/ 222647 h 273248"/>
                <a:gd name="connsiteX56" fmla="*/ 59103 w 153828"/>
                <a:gd name="connsiteY56" fmla="*/ 226695 h 273248"/>
                <a:gd name="connsiteX57" fmla="*/ 59103 w 153828"/>
                <a:gd name="connsiteY57" fmla="*/ 255032 h 273248"/>
                <a:gd name="connsiteX58" fmla="*/ 59103 w 153828"/>
                <a:gd name="connsiteY58" fmla="*/ 264747 h 273248"/>
                <a:gd name="connsiteX59" fmla="*/ 59103 w 153828"/>
                <a:gd name="connsiteY59" fmla="*/ 267176 h 273248"/>
                <a:gd name="connsiteX60" fmla="*/ 55054 w 153828"/>
                <a:gd name="connsiteY60" fmla="*/ 272034 h 273248"/>
                <a:gd name="connsiteX61" fmla="*/ 32385 w 153828"/>
                <a:gd name="connsiteY61" fmla="*/ 272034 h 273248"/>
                <a:gd name="connsiteX62" fmla="*/ 14573 w 153828"/>
                <a:gd name="connsiteY62" fmla="*/ 267986 h 273248"/>
                <a:gd name="connsiteX63" fmla="*/ 14573 w 153828"/>
                <a:gd name="connsiteY63" fmla="*/ 267176 h 273248"/>
                <a:gd name="connsiteX64" fmla="*/ 14573 w 153828"/>
                <a:gd name="connsiteY64" fmla="*/ 266367 h 273248"/>
                <a:gd name="connsiteX65" fmla="*/ 18621 w 153828"/>
                <a:gd name="connsiteY65" fmla="*/ 266367 h 273248"/>
                <a:gd name="connsiteX66" fmla="*/ 18621 w 153828"/>
                <a:gd name="connsiteY66" fmla="*/ 266367 h 273248"/>
                <a:gd name="connsiteX67" fmla="*/ 50197 w 153828"/>
                <a:gd name="connsiteY67" fmla="*/ 109299 h 273248"/>
                <a:gd name="connsiteX68" fmla="*/ 89868 w 153828"/>
                <a:gd name="connsiteY68" fmla="*/ 103632 h 273248"/>
                <a:gd name="connsiteX69" fmla="*/ 93107 w 153828"/>
                <a:gd name="connsiteY69" fmla="*/ 93917 h 273248"/>
                <a:gd name="connsiteX70" fmla="*/ 93917 w 153828"/>
                <a:gd name="connsiteY70" fmla="*/ 77724 h 273248"/>
                <a:gd name="connsiteX71" fmla="*/ 92297 w 153828"/>
                <a:gd name="connsiteY71" fmla="*/ 55864 h 273248"/>
                <a:gd name="connsiteX72" fmla="*/ 85011 w 153828"/>
                <a:gd name="connsiteY72" fmla="*/ 49387 h 273248"/>
                <a:gd name="connsiteX73" fmla="*/ 63960 w 153828"/>
                <a:gd name="connsiteY73" fmla="*/ 46958 h 273248"/>
                <a:gd name="connsiteX74" fmla="*/ 49387 w 153828"/>
                <a:gd name="connsiteY74" fmla="*/ 46958 h 273248"/>
                <a:gd name="connsiteX75" fmla="*/ 49387 w 153828"/>
                <a:gd name="connsiteY75" fmla="*/ 93917 h 273248"/>
                <a:gd name="connsiteX76" fmla="*/ 49387 w 153828"/>
                <a:gd name="connsiteY76" fmla="*/ 110109 h 273248"/>
                <a:gd name="connsiteX77" fmla="*/ 80153 w 153828"/>
                <a:gd name="connsiteY77" fmla="*/ 55864 h 273248"/>
                <a:gd name="connsiteX78" fmla="*/ 84201 w 153828"/>
                <a:gd name="connsiteY78" fmla="*/ 57483 h 273248"/>
                <a:gd name="connsiteX79" fmla="*/ 83391 w 153828"/>
                <a:gd name="connsiteY79" fmla="*/ 59912 h 273248"/>
                <a:gd name="connsiteX80" fmla="*/ 76914 w 153828"/>
                <a:gd name="connsiteY80" fmla="*/ 59912 h 273248"/>
                <a:gd name="connsiteX81" fmla="*/ 62341 w 153828"/>
                <a:gd name="connsiteY81" fmla="*/ 59912 h 273248"/>
                <a:gd name="connsiteX82" fmla="*/ 62341 w 153828"/>
                <a:gd name="connsiteY82" fmla="*/ 100394 h 273248"/>
                <a:gd name="connsiteX83" fmla="*/ 60722 w 153828"/>
                <a:gd name="connsiteY83" fmla="*/ 102013 h 273248"/>
                <a:gd name="connsiteX84" fmla="*/ 59103 w 153828"/>
                <a:gd name="connsiteY84" fmla="*/ 100394 h 273248"/>
                <a:gd name="connsiteX85" fmla="*/ 59103 w 153828"/>
                <a:gd name="connsiteY85" fmla="*/ 59103 h 273248"/>
                <a:gd name="connsiteX86" fmla="*/ 59912 w 153828"/>
                <a:gd name="connsiteY86" fmla="*/ 57483 h 273248"/>
                <a:gd name="connsiteX87" fmla="*/ 61532 w 153828"/>
                <a:gd name="connsiteY87" fmla="*/ 57483 h 273248"/>
                <a:gd name="connsiteX88" fmla="*/ 63960 w 153828"/>
                <a:gd name="connsiteY88" fmla="*/ 57483 h 273248"/>
                <a:gd name="connsiteX89" fmla="*/ 80153 w 153828"/>
                <a:gd name="connsiteY89" fmla="*/ 57483 h 273248"/>
                <a:gd name="connsiteX90" fmla="*/ 110109 w 153828"/>
                <a:gd name="connsiteY90" fmla="*/ 266367 h 273248"/>
                <a:gd name="connsiteX91" fmla="*/ 121444 w 153828"/>
                <a:gd name="connsiteY91" fmla="*/ 267986 h 273248"/>
                <a:gd name="connsiteX92" fmla="*/ 150590 w 153828"/>
                <a:gd name="connsiteY92" fmla="*/ 267986 h 273248"/>
                <a:gd name="connsiteX93" fmla="*/ 148161 w 153828"/>
                <a:gd name="connsiteY93" fmla="*/ 262319 h 273248"/>
                <a:gd name="connsiteX94" fmla="*/ 148161 w 153828"/>
                <a:gd name="connsiteY94" fmla="*/ 255032 h 273248"/>
                <a:gd name="connsiteX95" fmla="*/ 144923 w 153828"/>
                <a:gd name="connsiteY95" fmla="*/ 244507 h 273248"/>
                <a:gd name="connsiteX96" fmla="*/ 141684 w 153828"/>
                <a:gd name="connsiteY96" fmla="*/ 237220 h 273248"/>
                <a:gd name="connsiteX97" fmla="*/ 132778 w 153828"/>
                <a:gd name="connsiteY97" fmla="*/ 210503 h 273248"/>
                <a:gd name="connsiteX98" fmla="*/ 126302 w 153828"/>
                <a:gd name="connsiteY98" fmla="*/ 191072 h 273248"/>
                <a:gd name="connsiteX99" fmla="*/ 119015 w 153828"/>
                <a:gd name="connsiteY99" fmla="*/ 169212 h 273248"/>
                <a:gd name="connsiteX100" fmla="*/ 116586 w 153828"/>
                <a:gd name="connsiteY100" fmla="*/ 161115 h 273248"/>
                <a:gd name="connsiteX101" fmla="*/ 118205 w 153828"/>
                <a:gd name="connsiteY101" fmla="*/ 155448 h 273248"/>
                <a:gd name="connsiteX102" fmla="*/ 122253 w 153828"/>
                <a:gd name="connsiteY102" fmla="*/ 152210 h 273248"/>
                <a:gd name="connsiteX103" fmla="*/ 128730 w 153828"/>
                <a:gd name="connsiteY103" fmla="*/ 146542 h 273248"/>
                <a:gd name="connsiteX104" fmla="*/ 148971 w 153828"/>
                <a:gd name="connsiteY104" fmla="*/ 104442 h 273248"/>
                <a:gd name="connsiteX105" fmla="*/ 148971 w 153828"/>
                <a:gd name="connsiteY105" fmla="*/ 73676 h 273248"/>
                <a:gd name="connsiteX106" fmla="*/ 148971 w 153828"/>
                <a:gd name="connsiteY106" fmla="*/ 68009 h 273248"/>
                <a:gd name="connsiteX107" fmla="*/ 147352 w 153828"/>
                <a:gd name="connsiteY107" fmla="*/ 60722 h 273248"/>
                <a:gd name="connsiteX108" fmla="*/ 147352 w 153828"/>
                <a:gd name="connsiteY108" fmla="*/ 57483 h 273248"/>
                <a:gd name="connsiteX109" fmla="*/ 147352 w 153828"/>
                <a:gd name="connsiteY109" fmla="*/ 55864 h 273248"/>
                <a:gd name="connsiteX110" fmla="*/ 147352 w 153828"/>
                <a:gd name="connsiteY110" fmla="*/ 50197 h 273248"/>
                <a:gd name="connsiteX111" fmla="*/ 147352 w 153828"/>
                <a:gd name="connsiteY111" fmla="*/ 50197 h 273248"/>
                <a:gd name="connsiteX112" fmla="*/ 147352 w 153828"/>
                <a:gd name="connsiteY112" fmla="*/ 50197 h 273248"/>
                <a:gd name="connsiteX113" fmla="*/ 150590 w 153828"/>
                <a:gd name="connsiteY113" fmla="*/ 57483 h 273248"/>
                <a:gd name="connsiteX114" fmla="*/ 152209 w 153828"/>
                <a:gd name="connsiteY114" fmla="*/ 64770 h 273248"/>
                <a:gd name="connsiteX115" fmla="*/ 152209 w 153828"/>
                <a:gd name="connsiteY115" fmla="*/ 85011 h 273248"/>
                <a:gd name="connsiteX116" fmla="*/ 152209 w 153828"/>
                <a:gd name="connsiteY116" fmla="*/ 94726 h 273248"/>
                <a:gd name="connsiteX117" fmla="*/ 148971 w 153828"/>
                <a:gd name="connsiteY117" fmla="*/ 116586 h 273248"/>
                <a:gd name="connsiteX118" fmla="*/ 142494 w 153828"/>
                <a:gd name="connsiteY118" fmla="*/ 132779 h 273248"/>
                <a:gd name="connsiteX119" fmla="*/ 125492 w 153828"/>
                <a:gd name="connsiteY119" fmla="*/ 150590 h 273248"/>
                <a:gd name="connsiteX120" fmla="*/ 117396 w 153828"/>
                <a:gd name="connsiteY120" fmla="*/ 157067 h 273248"/>
                <a:gd name="connsiteX121" fmla="*/ 124682 w 153828"/>
                <a:gd name="connsiteY121" fmla="*/ 179737 h 273248"/>
                <a:gd name="connsiteX122" fmla="*/ 127111 w 153828"/>
                <a:gd name="connsiteY122" fmla="*/ 187023 h 273248"/>
                <a:gd name="connsiteX123" fmla="*/ 132778 w 153828"/>
                <a:gd name="connsiteY123" fmla="*/ 204025 h 273248"/>
                <a:gd name="connsiteX124" fmla="*/ 140065 w 153828"/>
                <a:gd name="connsiteY124" fmla="*/ 224266 h 273248"/>
                <a:gd name="connsiteX125" fmla="*/ 151400 w 153828"/>
                <a:gd name="connsiteY125" fmla="*/ 255032 h 273248"/>
                <a:gd name="connsiteX126" fmla="*/ 153829 w 153828"/>
                <a:gd name="connsiteY126" fmla="*/ 264747 h 273248"/>
                <a:gd name="connsiteX127" fmla="*/ 149781 w 153828"/>
                <a:gd name="connsiteY127" fmla="*/ 269605 h 273248"/>
                <a:gd name="connsiteX128" fmla="*/ 123873 w 153828"/>
                <a:gd name="connsiteY128" fmla="*/ 269605 h 273248"/>
                <a:gd name="connsiteX129" fmla="*/ 111728 w 153828"/>
                <a:gd name="connsiteY129" fmla="*/ 267176 h 273248"/>
                <a:gd name="connsiteX130" fmla="*/ 110109 w 153828"/>
                <a:gd name="connsiteY130" fmla="*/ 265557 h 273248"/>
                <a:gd name="connsiteX131" fmla="*/ 110918 w 153828"/>
                <a:gd name="connsiteY131" fmla="*/ 264747 h 27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153828" h="273248">
                  <a:moveTo>
                    <a:pt x="1619" y="255032"/>
                  </a:moveTo>
                  <a:cubicBezTo>
                    <a:pt x="1619" y="247745"/>
                    <a:pt x="1619" y="239649"/>
                    <a:pt x="1619" y="228314"/>
                  </a:cubicBezTo>
                  <a:cubicBezTo>
                    <a:pt x="1619" y="221028"/>
                    <a:pt x="3238" y="215360"/>
                    <a:pt x="1619" y="208074"/>
                  </a:cubicBezTo>
                  <a:cubicBezTo>
                    <a:pt x="1619" y="204835"/>
                    <a:pt x="1619" y="201597"/>
                    <a:pt x="1619" y="199168"/>
                  </a:cubicBezTo>
                  <a:cubicBezTo>
                    <a:pt x="1619" y="191881"/>
                    <a:pt x="1619" y="183785"/>
                    <a:pt x="1619" y="174879"/>
                  </a:cubicBezTo>
                  <a:cubicBezTo>
                    <a:pt x="1619" y="160306"/>
                    <a:pt x="2429" y="142494"/>
                    <a:pt x="1619" y="123873"/>
                  </a:cubicBezTo>
                  <a:cubicBezTo>
                    <a:pt x="1619" y="115776"/>
                    <a:pt x="2429" y="107680"/>
                    <a:pt x="2429" y="98774"/>
                  </a:cubicBezTo>
                  <a:cubicBezTo>
                    <a:pt x="2429" y="89868"/>
                    <a:pt x="2429" y="86630"/>
                    <a:pt x="2429" y="78534"/>
                  </a:cubicBezTo>
                  <a:cubicBezTo>
                    <a:pt x="2429" y="68818"/>
                    <a:pt x="2429" y="56674"/>
                    <a:pt x="2429" y="45339"/>
                  </a:cubicBezTo>
                  <a:cubicBezTo>
                    <a:pt x="2429" y="34004"/>
                    <a:pt x="2429" y="18621"/>
                    <a:pt x="2429" y="4048"/>
                  </a:cubicBezTo>
                  <a:cubicBezTo>
                    <a:pt x="2429" y="3239"/>
                    <a:pt x="4048" y="2429"/>
                    <a:pt x="3238" y="810"/>
                  </a:cubicBezTo>
                  <a:cubicBezTo>
                    <a:pt x="11335" y="0"/>
                    <a:pt x="21050" y="0"/>
                    <a:pt x="29956" y="0"/>
                  </a:cubicBezTo>
                  <a:cubicBezTo>
                    <a:pt x="51816" y="0"/>
                    <a:pt x="75295" y="810"/>
                    <a:pt x="93917" y="5667"/>
                  </a:cubicBezTo>
                  <a:cubicBezTo>
                    <a:pt x="99584" y="7287"/>
                    <a:pt x="102822" y="8096"/>
                    <a:pt x="106870" y="10525"/>
                  </a:cubicBezTo>
                  <a:cubicBezTo>
                    <a:pt x="106870" y="11335"/>
                    <a:pt x="107680" y="9715"/>
                    <a:pt x="109299" y="10525"/>
                  </a:cubicBezTo>
                  <a:cubicBezTo>
                    <a:pt x="117396" y="16193"/>
                    <a:pt x="123873" y="24289"/>
                    <a:pt x="128730" y="32385"/>
                  </a:cubicBezTo>
                  <a:cubicBezTo>
                    <a:pt x="129540" y="37243"/>
                    <a:pt x="131969" y="39672"/>
                    <a:pt x="133588" y="42910"/>
                  </a:cubicBezTo>
                  <a:cubicBezTo>
                    <a:pt x="134398" y="46958"/>
                    <a:pt x="136017" y="50197"/>
                    <a:pt x="136017" y="53435"/>
                  </a:cubicBezTo>
                  <a:cubicBezTo>
                    <a:pt x="137636" y="59912"/>
                    <a:pt x="136017" y="67199"/>
                    <a:pt x="136017" y="73676"/>
                  </a:cubicBezTo>
                  <a:cubicBezTo>
                    <a:pt x="136017" y="76914"/>
                    <a:pt x="136017" y="80153"/>
                    <a:pt x="136017" y="83391"/>
                  </a:cubicBezTo>
                  <a:cubicBezTo>
                    <a:pt x="136017" y="90678"/>
                    <a:pt x="134398" y="97965"/>
                    <a:pt x="132778" y="105251"/>
                  </a:cubicBezTo>
                  <a:cubicBezTo>
                    <a:pt x="131159" y="111728"/>
                    <a:pt x="129540" y="116586"/>
                    <a:pt x="126302" y="121444"/>
                  </a:cubicBezTo>
                  <a:cubicBezTo>
                    <a:pt x="121444" y="128730"/>
                    <a:pt x="115776" y="134398"/>
                    <a:pt x="109299" y="139255"/>
                  </a:cubicBezTo>
                  <a:cubicBezTo>
                    <a:pt x="106870" y="141684"/>
                    <a:pt x="104442" y="144113"/>
                    <a:pt x="101203" y="145733"/>
                  </a:cubicBezTo>
                  <a:cubicBezTo>
                    <a:pt x="103632" y="154638"/>
                    <a:pt x="106061" y="163544"/>
                    <a:pt x="110109" y="171640"/>
                  </a:cubicBezTo>
                  <a:cubicBezTo>
                    <a:pt x="111728" y="178927"/>
                    <a:pt x="114157" y="185404"/>
                    <a:pt x="116586" y="191881"/>
                  </a:cubicBezTo>
                  <a:lnTo>
                    <a:pt x="123873" y="212122"/>
                  </a:lnTo>
                  <a:cubicBezTo>
                    <a:pt x="127921" y="221837"/>
                    <a:pt x="131159" y="232362"/>
                    <a:pt x="134398" y="242888"/>
                  </a:cubicBezTo>
                  <a:cubicBezTo>
                    <a:pt x="136017" y="247745"/>
                    <a:pt x="139255" y="251793"/>
                    <a:pt x="137636" y="256651"/>
                  </a:cubicBezTo>
                  <a:cubicBezTo>
                    <a:pt x="130350" y="259080"/>
                    <a:pt x="118205" y="259890"/>
                    <a:pt x="107680" y="256651"/>
                  </a:cubicBezTo>
                  <a:cubicBezTo>
                    <a:pt x="102013" y="255842"/>
                    <a:pt x="97965" y="254222"/>
                    <a:pt x="93917" y="253413"/>
                  </a:cubicBezTo>
                  <a:cubicBezTo>
                    <a:pt x="90678" y="242888"/>
                    <a:pt x="87439" y="233172"/>
                    <a:pt x="83391" y="221028"/>
                  </a:cubicBezTo>
                  <a:cubicBezTo>
                    <a:pt x="80963" y="213741"/>
                    <a:pt x="79343" y="206454"/>
                    <a:pt x="76914" y="199168"/>
                  </a:cubicBezTo>
                  <a:cubicBezTo>
                    <a:pt x="72866" y="186214"/>
                    <a:pt x="68818" y="174069"/>
                    <a:pt x="64770" y="161925"/>
                  </a:cubicBezTo>
                  <a:cubicBezTo>
                    <a:pt x="63960" y="159496"/>
                    <a:pt x="62341" y="157067"/>
                    <a:pt x="61532" y="153019"/>
                  </a:cubicBezTo>
                  <a:cubicBezTo>
                    <a:pt x="58293" y="153829"/>
                    <a:pt x="51006" y="153829"/>
                    <a:pt x="46958" y="153019"/>
                  </a:cubicBezTo>
                  <a:cubicBezTo>
                    <a:pt x="46148" y="170021"/>
                    <a:pt x="45339" y="188643"/>
                    <a:pt x="45339" y="206454"/>
                  </a:cubicBezTo>
                  <a:cubicBezTo>
                    <a:pt x="45339" y="208074"/>
                    <a:pt x="45339" y="209693"/>
                    <a:pt x="45339" y="210503"/>
                  </a:cubicBezTo>
                  <a:cubicBezTo>
                    <a:pt x="45339" y="220218"/>
                    <a:pt x="45339" y="229934"/>
                    <a:pt x="45339" y="238839"/>
                  </a:cubicBezTo>
                  <a:lnTo>
                    <a:pt x="45339" y="248555"/>
                  </a:lnTo>
                  <a:cubicBezTo>
                    <a:pt x="45339" y="250984"/>
                    <a:pt x="43720" y="251793"/>
                    <a:pt x="43720" y="255032"/>
                  </a:cubicBezTo>
                  <a:cubicBezTo>
                    <a:pt x="36433" y="258270"/>
                    <a:pt x="27527" y="258270"/>
                    <a:pt x="17812" y="256651"/>
                  </a:cubicBezTo>
                  <a:cubicBezTo>
                    <a:pt x="10525" y="255842"/>
                    <a:pt x="5667" y="255032"/>
                    <a:pt x="0" y="252603"/>
                  </a:cubicBezTo>
                  <a:close/>
                  <a:moveTo>
                    <a:pt x="7287" y="4858"/>
                  </a:moveTo>
                  <a:lnTo>
                    <a:pt x="7287" y="4858"/>
                  </a:lnTo>
                  <a:cubicBezTo>
                    <a:pt x="7287" y="4858"/>
                    <a:pt x="7287" y="4858"/>
                    <a:pt x="7287" y="4858"/>
                  </a:cubicBezTo>
                  <a:lnTo>
                    <a:pt x="7287" y="4858"/>
                  </a:lnTo>
                  <a:close/>
                  <a:moveTo>
                    <a:pt x="19431" y="267176"/>
                  </a:moveTo>
                  <a:cubicBezTo>
                    <a:pt x="21860" y="267176"/>
                    <a:pt x="23479" y="267176"/>
                    <a:pt x="25908" y="267176"/>
                  </a:cubicBezTo>
                  <a:cubicBezTo>
                    <a:pt x="35623" y="269605"/>
                    <a:pt x="45339" y="269605"/>
                    <a:pt x="56674" y="267176"/>
                  </a:cubicBezTo>
                  <a:cubicBezTo>
                    <a:pt x="57483" y="236410"/>
                    <a:pt x="56674" y="192691"/>
                    <a:pt x="59103" y="165164"/>
                  </a:cubicBezTo>
                  <a:cubicBezTo>
                    <a:pt x="59103" y="165164"/>
                    <a:pt x="59103" y="165164"/>
                    <a:pt x="59103" y="165164"/>
                  </a:cubicBezTo>
                  <a:lnTo>
                    <a:pt x="59103" y="165164"/>
                  </a:lnTo>
                  <a:cubicBezTo>
                    <a:pt x="59103" y="165164"/>
                    <a:pt x="59103" y="168402"/>
                    <a:pt x="59103" y="168402"/>
                  </a:cubicBezTo>
                  <a:cubicBezTo>
                    <a:pt x="59103" y="170831"/>
                    <a:pt x="59912" y="172450"/>
                    <a:pt x="59912" y="175689"/>
                  </a:cubicBezTo>
                  <a:cubicBezTo>
                    <a:pt x="59103" y="191072"/>
                    <a:pt x="58293" y="206454"/>
                    <a:pt x="59103" y="222647"/>
                  </a:cubicBezTo>
                  <a:cubicBezTo>
                    <a:pt x="59103" y="224266"/>
                    <a:pt x="59103" y="225885"/>
                    <a:pt x="59103" y="226695"/>
                  </a:cubicBezTo>
                  <a:cubicBezTo>
                    <a:pt x="59103" y="236410"/>
                    <a:pt x="59103" y="246126"/>
                    <a:pt x="59103" y="255032"/>
                  </a:cubicBezTo>
                  <a:lnTo>
                    <a:pt x="59103" y="264747"/>
                  </a:lnTo>
                  <a:cubicBezTo>
                    <a:pt x="59103" y="264747"/>
                    <a:pt x="59103" y="265557"/>
                    <a:pt x="59103" y="267176"/>
                  </a:cubicBezTo>
                  <a:cubicBezTo>
                    <a:pt x="58293" y="270415"/>
                    <a:pt x="56674" y="271224"/>
                    <a:pt x="55054" y="272034"/>
                  </a:cubicBezTo>
                  <a:cubicBezTo>
                    <a:pt x="49387" y="273653"/>
                    <a:pt x="42100" y="273653"/>
                    <a:pt x="32385" y="272034"/>
                  </a:cubicBezTo>
                  <a:cubicBezTo>
                    <a:pt x="25098" y="271224"/>
                    <a:pt x="21050" y="270415"/>
                    <a:pt x="14573" y="267986"/>
                  </a:cubicBezTo>
                  <a:cubicBezTo>
                    <a:pt x="14573" y="267986"/>
                    <a:pt x="14573" y="267986"/>
                    <a:pt x="14573" y="267176"/>
                  </a:cubicBezTo>
                  <a:cubicBezTo>
                    <a:pt x="14573" y="267176"/>
                    <a:pt x="14573" y="266367"/>
                    <a:pt x="14573" y="266367"/>
                  </a:cubicBezTo>
                  <a:lnTo>
                    <a:pt x="18621" y="266367"/>
                  </a:lnTo>
                  <a:cubicBezTo>
                    <a:pt x="18621" y="266367"/>
                    <a:pt x="18621" y="266367"/>
                    <a:pt x="18621" y="266367"/>
                  </a:cubicBezTo>
                  <a:close/>
                  <a:moveTo>
                    <a:pt x="50197" y="109299"/>
                  </a:moveTo>
                  <a:cubicBezTo>
                    <a:pt x="65580" y="109299"/>
                    <a:pt x="80153" y="109299"/>
                    <a:pt x="89868" y="103632"/>
                  </a:cubicBezTo>
                  <a:cubicBezTo>
                    <a:pt x="92297" y="101203"/>
                    <a:pt x="92297" y="98774"/>
                    <a:pt x="93107" y="93917"/>
                  </a:cubicBezTo>
                  <a:cubicBezTo>
                    <a:pt x="93917" y="88249"/>
                    <a:pt x="93917" y="83391"/>
                    <a:pt x="93917" y="77724"/>
                  </a:cubicBezTo>
                  <a:cubicBezTo>
                    <a:pt x="93917" y="70437"/>
                    <a:pt x="94726" y="60722"/>
                    <a:pt x="92297" y="55864"/>
                  </a:cubicBezTo>
                  <a:cubicBezTo>
                    <a:pt x="91488" y="53435"/>
                    <a:pt x="89059" y="51006"/>
                    <a:pt x="85011" y="49387"/>
                  </a:cubicBezTo>
                  <a:cubicBezTo>
                    <a:pt x="79343" y="46958"/>
                    <a:pt x="70437" y="46958"/>
                    <a:pt x="63960" y="46958"/>
                  </a:cubicBezTo>
                  <a:cubicBezTo>
                    <a:pt x="59912" y="46958"/>
                    <a:pt x="54245" y="46958"/>
                    <a:pt x="49387" y="46958"/>
                  </a:cubicBezTo>
                  <a:cubicBezTo>
                    <a:pt x="49387" y="60722"/>
                    <a:pt x="49387" y="78534"/>
                    <a:pt x="49387" y="93917"/>
                  </a:cubicBezTo>
                  <a:cubicBezTo>
                    <a:pt x="49387" y="99584"/>
                    <a:pt x="48578" y="105251"/>
                    <a:pt x="49387" y="110109"/>
                  </a:cubicBezTo>
                  <a:close/>
                  <a:moveTo>
                    <a:pt x="80153" y="55864"/>
                  </a:moveTo>
                  <a:cubicBezTo>
                    <a:pt x="81772" y="55864"/>
                    <a:pt x="83391" y="55864"/>
                    <a:pt x="84201" y="57483"/>
                  </a:cubicBezTo>
                  <a:cubicBezTo>
                    <a:pt x="85011" y="58293"/>
                    <a:pt x="84201" y="59912"/>
                    <a:pt x="83391" y="59912"/>
                  </a:cubicBezTo>
                  <a:cubicBezTo>
                    <a:pt x="80963" y="59912"/>
                    <a:pt x="79343" y="59912"/>
                    <a:pt x="76914" y="59912"/>
                  </a:cubicBezTo>
                  <a:cubicBezTo>
                    <a:pt x="72866" y="59912"/>
                    <a:pt x="67199" y="59912"/>
                    <a:pt x="62341" y="59912"/>
                  </a:cubicBezTo>
                  <a:cubicBezTo>
                    <a:pt x="62341" y="72057"/>
                    <a:pt x="62341" y="87440"/>
                    <a:pt x="62341" y="100394"/>
                  </a:cubicBezTo>
                  <a:cubicBezTo>
                    <a:pt x="62341" y="101203"/>
                    <a:pt x="62341" y="102013"/>
                    <a:pt x="60722" y="102013"/>
                  </a:cubicBezTo>
                  <a:cubicBezTo>
                    <a:pt x="59103" y="102013"/>
                    <a:pt x="59103" y="102013"/>
                    <a:pt x="59103" y="100394"/>
                  </a:cubicBezTo>
                  <a:cubicBezTo>
                    <a:pt x="59103" y="86630"/>
                    <a:pt x="59103" y="72866"/>
                    <a:pt x="59103" y="59103"/>
                  </a:cubicBezTo>
                  <a:cubicBezTo>
                    <a:pt x="59103" y="45339"/>
                    <a:pt x="59103" y="57483"/>
                    <a:pt x="59912" y="57483"/>
                  </a:cubicBezTo>
                  <a:lnTo>
                    <a:pt x="61532" y="57483"/>
                  </a:lnTo>
                  <a:cubicBezTo>
                    <a:pt x="63151" y="57483"/>
                    <a:pt x="63960" y="57483"/>
                    <a:pt x="63960" y="57483"/>
                  </a:cubicBezTo>
                  <a:cubicBezTo>
                    <a:pt x="69628" y="57483"/>
                    <a:pt x="75295" y="57483"/>
                    <a:pt x="80153" y="57483"/>
                  </a:cubicBezTo>
                  <a:close/>
                  <a:moveTo>
                    <a:pt x="110109" y="266367"/>
                  </a:moveTo>
                  <a:cubicBezTo>
                    <a:pt x="114157" y="267176"/>
                    <a:pt x="117396" y="267176"/>
                    <a:pt x="121444" y="267986"/>
                  </a:cubicBezTo>
                  <a:cubicBezTo>
                    <a:pt x="130350" y="269605"/>
                    <a:pt x="139255" y="270415"/>
                    <a:pt x="150590" y="267986"/>
                  </a:cubicBezTo>
                  <a:lnTo>
                    <a:pt x="148161" y="262319"/>
                  </a:lnTo>
                  <a:cubicBezTo>
                    <a:pt x="147352" y="260699"/>
                    <a:pt x="147352" y="258270"/>
                    <a:pt x="148161" y="255032"/>
                  </a:cubicBezTo>
                  <a:cubicBezTo>
                    <a:pt x="148161" y="250984"/>
                    <a:pt x="146542" y="247745"/>
                    <a:pt x="144923" y="244507"/>
                  </a:cubicBezTo>
                  <a:lnTo>
                    <a:pt x="141684" y="237220"/>
                  </a:lnTo>
                  <a:cubicBezTo>
                    <a:pt x="138446" y="226695"/>
                    <a:pt x="134398" y="216980"/>
                    <a:pt x="132778" y="210503"/>
                  </a:cubicBezTo>
                  <a:lnTo>
                    <a:pt x="126302" y="191072"/>
                  </a:lnTo>
                  <a:cubicBezTo>
                    <a:pt x="123873" y="183785"/>
                    <a:pt x="120634" y="176498"/>
                    <a:pt x="119015" y="169212"/>
                  </a:cubicBezTo>
                  <a:cubicBezTo>
                    <a:pt x="117396" y="166783"/>
                    <a:pt x="118205" y="164354"/>
                    <a:pt x="116586" y="161115"/>
                  </a:cubicBezTo>
                  <a:cubicBezTo>
                    <a:pt x="115776" y="159496"/>
                    <a:pt x="116586" y="157067"/>
                    <a:pt x="118205" y="155448"/>
                  </a:cubicBezTo>
                  <a:lnTo>
                    <a:pt x="122253" y="152210"/>
                  </a:lnTo>
                  <a:cubicBezTo>
                    <a:pt x="124682" y="149781"/>
                    <a:pt x="126302" y="148161"/>
                    <a:pt x="128730" y="146542"/>
                  </a:cubicBezTo>
                  <a:cubicBezTo>
                    <a:pt x="140065" y="136017"/>
                    <a:pt x="146542" y="122253"/>
                    <a:pt x="148971" y="104442"/>
                  </a:cubicBezTo>
                  <a:cubicBezTo>
                    <a:pt x="149781" y="93917"/>
                    <a:pt x="148971" y="84201"/>
                    <a:pt x="148971" y="73676"/>
                  </a:cubicBezTo>
                  <a:cubicBezTo>
                    <a:pt x="148971" y="63151"/>
                    <a:pt x="148971" y="69628"/>
                    <a:pt x="148971" y="68009"/>
                  </a:cubicBezTo>
                  <a:cubicBezTo>
                    <a:pt x="148971" y="65580"/>
                    <a:pt x="148971" y="63960"/>
                    <a:pt x="147352" y="60722"/>
                  </a:cubicBezTo>
                  <a:cubicBezTo>
                    <a:pt x="146542" y="59912"/>
                    <a:pt x="146542" y="58293"/>
                    <a:pt x="147352" y="57483"/>
                  </a:cubicBezTo>
                  <a:cubicBezTo>
                    <a:pt x="147352" y="57483"/>
                    <a:pt x="147352" y="57483"/>
                    <a:pt x="147352" y="55864"/>
                  </a:cubicBezTo>
                  <a:cubicBezTo>
                    <a:pt x="147352" y="52626"/>
                    <a:pt x="147352" y="51006"/>
                    <a:pt x="147352" y="50197"/>
                  </a:cubicBezTo>
                  <a:cubicBezTo>
                    <a:pt x="147352" y="50197"/>
                    <a:pt x="147352" y="50197"/>
                    <a:pt x="147352" y="50197"/>
                  </a:cubicBezTo>
                  <a:cubicBezTo>
                    <a:pt x="147352" y="50197"/>
                    <a:pt x="147352" y="50197"/>
                    <a:pt x="147352" y="50197"/>
                  </a:cubicBezTo>
                  <a:lnTo>
                    <a:pt x="150590" y="57483"/>
                  </a:lnTo>
                  <a:cubicBezTo>
                    <a:pt x="151400" y="59912"/>
                    <a:pt x="151400" y="61532"/>
                    <a:pt x="152209" y="64770"/>
                  </a:cubicBezTo>
                  <a:cubicBezTo>
                    <a:pt x="153829" y="71247"/>
                    <a:pt x="152209" y="78534"/>
                    <a:pt x="152209" y="85011"/>
                  </a:cubicBezTo>
                  <a:cubicBezTo>
                    <a:pt x="152209" y="88249"/>
                    <a:pt x="152209" y="91488"/>
                    <a:pt x="152209" y="94726"/>
                  </a:cubicBezTo>
                  <a:cubicBezTo>
                    <a:pt x="152209" y="102013"/>
                    <a:pt x="150590" y="109299"/>
                    <a:pt x="148971" y="116586"/>
                  </a:cubicBezTo>
                  <a:cubicBezTo>
                    <a:pt x="147352" y="123063"/>
                    <a:pt x="145733" y="127921"/>
                    <a:pt x="142494" y="132779"/>
                  </a:cubicBezTo>
                  <a:cubicBezTo>
                    <a:pt x="137636" y="140065"/>
                    <a:pt x="131969" y="145733"/>
                    <a:pt x="125492" y="150590"/>
                  </a:cubicBezTo>
                  <a:cubicBezTo>
                    <a:pt x="123063" y="153019"/>
                    <a:pt x="120634" y="155448"/>
                    <a:pt x="117396" y="157067"/>
                  </a:cubicBezTo>
                  <a:cubicBezTo>
                    <a:pt x="119824" y="164354"/>
                    <a:pt x="121444" y="172450"/>
                    <a:pt x="124682" y="179737"/>
                  </a:cubicBezTo>
                  <a:lnTo>
                    <a:pt x="127111" y="187023"/>
                  </a:lnTo>
                  <a:cubicBezTo>
                    <a:pt x="128730" y="192691"/>
                    <a:pt x="130350" y="197549"/>
                    <a:pt x="132778" y="204025"/>
                  </a:cubicBezTo>
                  <a:lnTo>
                    <a:pt x="140065" y="224266"/>
                  </a:lnTo>
                  <a:cubicBezTo>
                    <a:pt x="144113" y="233982"/>
                    <a:pt x="148161" y="244507"/>
                    <a:pt x="151400" y="255032"/>
                  </a:cubicBezTo>
                  <a:cubicBezTo>
                    <a:pt x="153019" y="259080"/>
                    <a:pt x="153829" y="261509"/>
                    <a:pt x="153829" y="264747"/>
                  </a:cubicBezTo>
                  <a:cubicBezTo>
                    <a:pt x="153829" y="266367"/>
                    <a:pt x="153019" y="268795"/>
                    <a:pt x="149781" y="269605"/>
                  </a:cubicBezTo>
                  <a:cubicBezTo>
                    <a:pt x="142494" y="271224"/>
                    <a:pt x="132778" y="272034"/>
                    <a:pt x="123873" y="269605"/>
                  </a:cubicBezTo>
                  <a:cubicBezTo>
                    <a:pt x="119015" y="268795"/>
                    <a:pt x="115776" y="267176"/>
                    <a:pt x="111728" y="267176"/>
                  </a:cubicBezTo>
                  <a:cubicBezTo>
                    <a:pt x="111728" y="267176"/>
                    <a:pt x="110109" y="266367"/>
                    <a:pt x="110109" y="265557"/>
                  </a:cubicBezTo>
                  <a:cubicBezTo>
                    <a:pt x="110109" y="264747"/>
                    <a:pt x="110109" y="264747"/>
                    <a:pt x="110918" y="264747"/>
                  </a:cubicBezTo>
                  <a:close/>
                </a:path>
              </a:pathLst>
            </a:custGeom>
            <a:solidFill>
              <a:srgbClr val="000000"/>
            </a:solidFill>
            <a:ln w="0"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4B0E52C3-2A7B-5298-7E89-3EAA70C9BDBE}"/>
                </a:ext>
              </a:extLst>
            </p:cNvPr>
            <p:cNvSpPr/>
            <p:nvPr/>
          </p:nvSpPr>
          <p:spPr>
            <a:xfrm>
              <a:off x="4482204" y="2640790"/>
              <a:ext cx="151680" cy="279545"/>
            </a:xfrm>
            <a:custGeom>
              <a:avLst/>
              <a:gdLst>
                <a:gd name="connsiteX0" fmla="*/ 132944 w 151680"/>
                <a:gd name="connsiteY0" fmla="*/ 230807 h 279545"/>
                <a:gd name="connsiteX1" fmla="*/ 125657 w 151680"/>
                <a:gd name="connsiteY1" fmla="*/ 240522 h 279545"/>
                <a:gd name="connsiteX2" fmla="*/ 115942 w 151680"/>
                <a:gd name="connsiteY2" fmla="*/ 248619 h 279545"/>
                <a:gd name="connsiteX3" fmla="*/ 112703 w 151680"/>
                <a:gd name="connsiteY3" fmla="*/ 251857 h 279545"/>
                <a:gd name="connsiteX4" fmla="*/ 105416 w 151680"/>
                <a:gd name="connsiteY4" fmla="*/ 255905 h 279545"/>
                <a:gd name="connsiteX5" fmla="*/ 88414 w 151680"/>
                <a:gd name="connsiteY5" fmla="*/ 262382 h 279545"/>
                <a:gd name="connsiteX6" fmla="*/ 68174 w 151680"/>
                <a:gd name="connsiteY6" fmla="*/ 265621 h 279545"/>
                <a:gd name="connsiteX7" fmla="*/ 60077 w 151680"/>
                <a:gd name="connsiteY7" fmla="*/ 264001 h 279545"/>
                <a:gd name="connsiteX8" fmla="*/ 50362 w 151680"/>
                <a:gd name="connsiteY8" fmla="*/ 263192 h 279545"/>
                <a:gd name="connsiteX9" fmla="*/ 42266 w 151680"/>
                <a:gd name="connsiteY9" fmla="*/ 259953 h 279545"/>
                <a:gd name="connsiteX10" fmla="*/ 34979 w 151680"/>
                <a:gd name="connsiteY10" fmla="*/ 255905 h 279545"/>
                <a:gd name="connsiteX11" fmla="*/ 28502 w 151680"/>
                <a:gd name="connsiteY11" fmla="*/ 251857 h 279545"/>
                <a:gd name="connsiteX12" fmla="*/ 17167 w 151680"/>
                <a:gd name="connsiteY12" fmla="*/ 241332 h 279545"/>
                <a:gd name="connsiteX13" fmla="*/ 12310 w 151680"/>
                <a:gd name="connsiteY13" fmla="*/ 234855 h 279545"/>
                <a:gd name="connsiteX14" fmla="*/ 5023 w 151680"/>
                <a:gd name="connsiteY14" fmla="*/ 220282 h 279545"/>
                <a:gd name="connsiteX15" fmla="*/ 1785 w 151680"/>
                <a:gd name="connsiteY15" fmla="*/ 202470 h 279545"/>
                <a:gd name="connsiteX16" fmla="*/ 165 w 151680"/>
                <a:gd name="connsiteY16" fmla="*/ 179801 h 279545"/>
                <a:gd name="connsiteX17" fmla="*/ 165 w 151680"/>
                <a:gd name="connsiteY17" fmla="*/ 174943 h 279545"/>
                <a:gd name="connsiteX18" fmla="*/ 165 w 151680"/>
                <a:gd name="connsiteY18" fmla="*/ 161179 h 279545"/>
                <a:gd name="connsiteX19" fmla="*/ 165 w 151680"/>
                <a:gd name="connsiteY19" fmla="*/ 157131 h 279545"/>
                <a:gd name="connsiteX20" fmla="*/ 165 w 151680"/>
                <a:gd name="connsiteY20" fmla="*/ 108553 h 279545"/>
                <a:gd name="connsiteX21" fmla="*/ 165 w 151680"/>
                <a:gd name="connsiteY21" fmla="*/ 84265 h 279545"/>
                <a:gd name="connsiteX22" fmla="*/ 165 w 151680"/>
                <a:gd name="connsiteY22" fmla="*/ 54309 h 279545"/>
                <a:gd name="connsiteX23" fmla="*/ 165 w 151680"/>
                <a:gd name="connsiteY23" fmla="*/ 43783 h 279545"/>
                <a:gd name="connsiteX24" fmla="*/ 1785 w 151680"/>
                <a:gd name="connsiteY24" fmla="*/ 40545 h 279545"/>
                <a:gd name="connsiteX25" fmla="*/ 6642 w 151680"/>
                <a:gd name="connsiteY25" fmla="*/ 30830 h 279545"/>
                <a:gd name="connsiteX26" fmla="*/ 12310 w 151680"/>
                <a:gd name="connsiteY26" fmla="*/ 25162 h 279545"/>
                <a:gd name="connsiteX27" fmla="*/ 26883 w 151680"/>
                <a:gd name="connsiteY27" fmla="*/ 12208 h 279545"/>
                <a:gd name="connsiteX28" fmla="*/ 46314 w 151680"/>
                <a:gd name="connsiteY28" fmla="*/ 3302 h 279545"/>
                <a:gd name="connsiteX29" fmla="*/ 82747 w 151680"/>
                <a:gd name="connsiteY29" fmla="*/ 873 h 279545"/>
                <a:gd name="connsiteX30" fmla="*/ 95701 w 151680"/>
                <a:gd name="connsiteY30" fmla="*/ 6541 h 279545"/>
                <a:gd name="connsiteX31" fmla="*/ 98130 w 151680"/>
                <a:gd name="connsiteY31" fmla="*/ 6541 h 279545"/>
                <a:gd name="connsiteX32" fmla="*/ 115942 w 151680"/>
                <a:gd name="connsiteY32" fmla="*/ 17876 h 279545"/>
                <a:gd name="connsiteX33" fmla="*/ 130515 w 151680"/>
                <a:gd name="connsiteY33" fmla="*/ 43783 h 279545"/>
                <a:gd name="connsiteX34" fmla="*/ 134563 w 151680"/>
                <a:gd name="connsiteY34" fmla="*/ 75359 h 279545"/>
                <a:gd name="connsiteX35" fmla="*/ 134563 w 151680"/>
                <a:gd name="connsiteY35" fmla="*/ 113411 h 279545"/>
                <a:gd name="connsiteX36" fmla="*/ 134563 w 151680"/>
                <a:gd name="connsiteY36" fmla="*/ 130413 h 279545"/>
                <a:gd name="connsiteX37" fmla="*/ 128896 w 151680"/>
                <a:gd name="connsiteY37" fmla="*/ 230807 h 279545"/>
                <a:gd name="connsiteX38" fmla="*/ 94891 w 151680"/>
                <a:gd name="connsiteY38" fmla="*/ 171704 h 279545"/>
                <a:gd name="connsiteX39" fmla="*/ 94891 w 151680"/>
                <a:gd name="connsiteY39" fmla="*/ 153893 h 279545"/>
                <a:gd name="connsiteX40" fmla="*/ 94891 w 151680"/>
                <a:gd name="connsiteY40" fmla="*/ 142558 h 279545"/>
                <a:gd name="connsiteX41" fmla="*/ 92462 w 151680"/>
                <a:gd name="connsiteY41" fmla="*/ 117459 h 279545"/>
                <a:gd name="connsiteX42" fmla="*/ 92462 w 151680"/>
                <a:gd name="connsiteY42" fmla="*/ 94790 h 279545"/>
                <a:gd name="connsiteX43" fmla="*/ 92462 w 151680"/>
                <a:gd name="connsiteY43" fmla="*/ 74549 h 279545"/>
                <a:gd name="connsiteX44" fmla="*/ 92462 w 151680"/>
                <a:gd name="connsiteY44" fmla="*/ 64834 h 279545"/>
                <a:gd name="connsiteX45" fmla="*/ 85986 w 151680"/>
                <a:gd name="connsiteY45" fmla="*/ 53499 h 279545"/>
                <a:gd name="connsiteX46" fmla="*/ 83557 w 151680"/>
                <a:gd name="connsiteY46" fmla="*/ 53499 h 279545"/>
                <a:gd name="connsiteX47" fmla="*/ 81937 w 151680"/>
                <a:gd name="connsiteY47" fmla="*/ 50261 h 279545"/>
                <a:gd name="connsiteX48" fmla="*/ 80318 w 151680"/>
                <a:gd name="connsiteY48" fmla="*/ 50261 h 279545"/>
                <a:gd name="connsiteX49" fmla="*/ 79509 w 151680"/>
                <a:gd name="connsiteY49" fmla="*/ 50261 h 279545"/>
                <a:gd name="connsiteX50" fmla="*/ 72222 w 151680"/>
                <a:gd name="connsiteY50" fmla="*/ 47832 h 279545"/>
                <a:gd name="connsiteX51" fmla="*/ 53601 w 151680"/>
                <a:gd name="connsiteY51" fmla="*/ 53499 h 279545"/>
                <a:gd name="connsiteX52" fmla="*/ 47933 w 151680"/>
                <a:gd name="connsiteY52" fmla="*/ 60786 h 279545"/>
                <a:gd name="connsiteX53" fmla="*/ 47124 w 151680"/>
                <a:gd name="connsiteY53" fmla="*/ 73740 h 279545"/>
                <a:gd name="connsiteX54" fmla="*/ 47124 w 151680"/>
                <a:gd name="connsiteY54" fmla="*/ 153893 h 279545"/>
                <a:gd name="connsiteX55" fmla="*/ 47124 w 151680"/>
                <a:gd name="connsiteY55" fmla="*/ 185468 h 279545"/>
                <a:gd name="connsiteX56" fmla="*/ 52791 w 151680"/>
                <a:gd name="connsiteY56" fmla="*/ 213805 h 279545"/>
                <a:gd name="connsiteX57" fmla="*/ 52791 w 151680"/>
                <a:gd name="connsiteY57" fmla="*/ 215424 h 279545"/>
                <a:gd name="connsiteX58" fmla="*/ 57649 w 151680"/>
                <a:gd name="connsiteY58" fmla="*/ 219472 h 279545"/>
                <a:gd name="connsiteX59" fmla="*/ 92462 w 151680"/>
                <a:gd name="connsiteY59" fmla="*/ 204089 h 279545"/>
                <a:gd name="connsiteX60" fmla="*/ 93272 w 151680"/>
                <a:gd name="connsiteY60" fmla="*/ 201660 h 279545"/>
                <a:gd name="connsiteX61" fmla="*/ 93272 w 151680"/>
                <a:gd name="connsiteY61" fmla="*/ 189516 h 279545"/>
                <a:gd name="connsiteX62" fmla="*/ 93272 w 151680"/>
                <a:gd name="connsiteY62" fmla="*/ 173323 h 279545"/>
                <a:gd name="connsiteX63" fmla="*/ 148327 w 151680"/>
                <a:gd name="connsiteY63" fmla="*/ 169275 h 279545"/>
                <a:gd name="connsiteX64" fmla="*/ 148327 w 151680"/>
                <a:gd name="connsiteY64" fmla="*/ 135271 h 279545"/>
                <a:gd name="connsiteX65" fmla="*/ 148327 w 151680"/>
                <a:gd name="connsiteY65" fmla="*/ 117459 h 279545"/>
                <a:gd name="connsiteX66" fmla="*/ 145898 w 151680"/>
                <a:gd name="connsiteY66" fmla="*/ 63215 h 279545"/>
                <a:gd name="connsiteX67" fmla="*/ 145898 w 151680"/>
                <a:gd name="connsiteY67" fmla="*/ 61595 h 279545"/>
                <a:gd name="connsiteX68" fmla="*/ 144279 w 151680"/>
                <a:gd name="connsiteY68" fmla="*/ 51880 h 279545"/>
                <a:gd name="connsiteX69" fmla="*/ 144279 w 151680"/>
                <a:gd name="connsiteY69" fmla="*/ 51880 h 279545"/>
                <a:gd name="connsiteX70" fmla="*/ 146707 w 151680"/>
                <a:gd name="connsiteY70" fmla="*/ 57547 h 279545"/>
                <a:gd name="connsiteX71" fmla="*/ 150756 w 151680"/>
                <a:gd name="connsiteY71" fmla="*/ 89123 h 279545"/>
                <a:gd name="connsiteX72" fmla="*/ 150756 w 151680"/>
                <a:gd name="connsiteY72" fmla="*/ 127175 h 279545"/>
                <a:gd name="connsiteX73" fmla="*/ 150756 w 151680"/>
                <a:gd name="connsiteY73" fmla="*/ 144177 h 279545"/>
                <a:gd name="connsiteX74" fmla="*/ 151565 w 151680"/>
                <a:gd name="connsiteY74" fmla="*/ 168466 h 279545"/>
                <a:gd name="connsiteX75" fmla="*/ 144279 w 151680"/>
                <a:gd name="connsiteY75" fmla="*/ 244571 h 279545"/>
                <a:gd name="connsiteX76" fmla="*/ 136992 w 151680"/>
                <a:gd name="connsiteY76" fmla="*/ 254286 h 279545"/>
                <a:gd name="connsiteX77" fmla="*/ 127276 w 151680"/>
                <a:gd name="connsiteY77" fmla="*/ 262382 h 279545"/>
                <a:gd name="connsiteX78" fmla="*/ 127276 w 151680"/>
                <a:gd name="connsiteY78" fmla="*/ 262382 h 279545"/>
                <a:gd name="connsiteX79" fmla="*/ 121609 w 151680"/>
                <a:gd name="connsiteY79" fmla="*/ 267240 h 279545"/>
                <a:gd name="connsiteX80" fmla="*/ 117561 w 151680"/>
                <a:gd name="connsiteY80" fmla="*/ 269669 h 279545"/>
                <a:gd name="connsiteX81" fmla="*/ 100559 w 151680"/>
                <a:gd name="connsiteY81" fmla="*/ 276146 h 279545"/>
                <a:gd name="connsiteX82" fmla="*/ 80318 w 151680"/>
                <a:gd name="connsiteY82" fmla="*/ 279384 h 279545"/>
                <a:gd name="connsiteX83" fmla="*/ 62506 w 151680"/>
                <a:gd name="connsiteY83" fmla="*/ 276956 h 279545"/>
                <a:gd name="connsiteX84" fmla="*/ 55220 w 151680"/>
                <a:gd name="connsiteY84" fmla="*/ 273717 h 279545"/>
                <a:gd name="connsiteX85" fmla="*/ 53601 w 151680"/>
                <a:gd name="connsiteY85" fmla="*/ 273717 h 279545"/>
                <a:gd name="connsiteX86" fmla="*/ 53601 w 151680"/>
                <a:gd name="connsiteY86" fmla="*/ 272098 h 279545"/>
                <a:gd name="connsiteX87" fmla="*/ 56029 w 151680"/>
                <a:gd name="connsiteY87" fmla="*/ 272098 h 279545"/>
                <a:gd name="connsiteX88" fmla="*/ 63316 w 151680"/>
                <a:gd name="connsiteY88" fmla="*/ 273717 h 279545"/>
                <a:gd name="connsiteX89" fmla="*/ 64935 w 151680"/>
                <a:gd name="connsiteY89" fmla="*/ 273717 h 279545"/>
                <a:gd name="connsiteX90" fmla="*/ 91653 w 151680"/>
                <a:gd name="connsiteY90" fmla="*/ 273717 h 279545"/>
                <a:gd name="connsiteX91" fmla="*/ 96511 w 151680"/>
                <a:gd name="connsiteY91" fmla="*/ 273717 h 279545"/>
                <a:gd name="connsiteX92" fmla="*/ 114322 w 151680"/>
                <a:gd name="connsiteY92" fmla="*/ 266430 h 279545"/>
                <a:gd name="connsiteX93" fmla="*/ 122419 w 151680"/>
                <a:gd name="connsiteY93" fmla="*/ 261573 h 279545"/>
                <a:gd name="connsiteX94" fmla="*/ 129705 w 151680"/>
                <a:gd name="connsiteY94" fmla="*/ 255905 h 279545"/>
                <a:gd name="connsiteX95" fmla="*/ 143469 w 151680"/>
                <a:gd name="connsiteY95" fmla="*/ 236474 h 279545"/>
                <a:gd name="connsiteX96" fmla="*/ 145088 w 151680"/>
                <a:gd name="connsiteY96" fmla="*/ 226759 h 279545"/>
                <a:gd name="connsiteX97" fmla="*/ 147517 w 151680"/>
                <a:gd name="connsiteY97" fmla="*/ 212186 h 279545"/>
                <a:gd name="connsiteX98" fmla="*/ 147517 w 151680"/>
                <a:gd name="connsiteY98" fmla="*/ 168466 h 279545"/>
                <a:gd name="connsiteX99" fmla="*/ 79509 w 151680"/>
                <a:gd name="connsiteY99" fmla="*/ 57547 h 279545"/>
                <a:gd name="connsiteX100" fmla="*/ 79509 w 151680"/>
                <a:gd name="connsiteY100" fmla="*/ 57547 h 279545"/>
                <a:gd name="connsiteX101" fmla="*/ 79509 w 151680"/>
                <a:gd name="connsiteY101" fmla="*/ 57547 h 279545"/>
                <a:gd name="connsiteX102" fmla="*/ 80318 w 151680"/>
                <a:gd name="connsiteY102" fmla="*/ 57547 h 279545"/>
                <a:gd name="connsiteX103" fmla="*/ 81128 w 151680"/>
                <a:gd name="connsiteY103" fmla="*/ 57547 h 279545"/>
                <a:gd name="connsiteX104" fmla="*/ 81128 w 151680"/>
                <a:gd name="connsiteY104" fmla="*/ 59166 h 279545"/>
                <a:gd name="connsiteX105" fmla="*/ 64935 w 151680"/>
                <a:gd name="connsiteY105" fmla="*/ 64834 h 279545"/>
                <a:gd name="connsiteX106" fmla="*/ 59268 w 151680"/>
                <a:gd name="connsiteY106" fmla="*/ 72120 h 279545"/>
                <a:gd name="connsiteX107" fmla="*/ 58458 w 151680"/>
                <a:gd name="connsiteY107" fmla="*/ 85074 h 279545"/>
                <a:gd name="connsiteX108" fmla="*/ 58458 w 151680"/>
                <a:gd name="connsiteY108" fmla="*/ 165227 h 279545"/>
                <a:gd name="connsiteX109" fmla="*/ 58458 w 151680"/>
                <a:gd name="connsiteY109" fmla="*/ 196803 h 279545"/>
                <a:gd name="connsiteX110" fmla="*/ 58458 w 151680"/>
                <a:gd name="connsiteY110" fmla="*/ 205708 h 279545"/>
                <a:gd name="connsiteX111" fmla="*/ 56839 w 151680"/>
                <a:gd name="connsiteY111" fmla="*/ 205708 h 279545"/>
                <a:gd name="connsiteX112" fmla="*/ 56839 w 151680"/>
                <a:gd name="connsiteY112" fmla="*/ 204899 h 279545"/>
                <a:gd name="connsiteX113" fmla="*/ 56029 w 151680"/>
                <a:gd name="connsiteY113" fmla="*/ 197612 h 279545"/>
                <a:gd name="connsiteX114" fmla="*/ 56029 w 151680"/>
                <a:gd name="connsiteY114" fmla="*/ 183849 h 279545"/>
                <a:gd name="connsiteX115" fmla="*/ 56029 w 151680"/>
                <a:gd name="connsiteY115" fmla="*/ 123936 h 279545"/>
                <a:gd name="connsiteX116" fmla="*/ 56029 w 151680"/>
                <a:gd name="connsiteY116" fmla="*/ 78597 h 279545"/>
                <a:gd name="connsiteX117" fmla="*/ 56029 w 151680"/>
                <a:gd name="connsiteY117" fmla="*/ 71311 h 279545"/>
                <a:gd name="connsiteX118" fmla="*/ 59268 w 151680"/>
                <a:gd name="connsiteY118" fmla="*/ 64834 h 279545"/>
                <a:gd name="connsiteX119" fmla="*/ 59268 w 151680"/>
                <a:gd name="connsiteY119" fmla="*/ 64834 h 279545"/>
                <a:gd name="connsiteX120" fmla="*/ 60887 w 151680"/>
                <a:gd name="connsiteY120" fmla="*/ 62405 h 279545"/>
                <a:gd name="connsiteX121" fmla="*/ 66555 w 151680"/>
                <a:gd name="connsiteY121" fmla="*/ 58357 h 279545"/>
                <a:gd name="connsiteX122" fmla="*/ 77889 w 151680"/>
                <a:gd name="connsiteY122" fmla="*/ 55118 h 27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151680" h="279545">
                  <a:moveTo>
                    <a:pt x="132944" y="230807"/>
                  </a:moveTo>
                  <a:cubicBezTo>
                    <a:pt x="130515" y="234855"/>
                    <a:pt x="128896" y="236474"/>
                    <a:pt x="125657" y="240522"/>
                  </a:cubicBezTo>
                  <a:cubicBezTo>
                    <a:pt x="122419" y="244571"/>
                    <a:pt x="119990" y="246190"/>
                    <a:pt x="115942" y="248619"/>
                  </a:cubicBezTo>
                  <a:lnTo>
                    <a:pt x="112703" y="251857"/>
                  </a:lnTo>
                  <a:cubicBezTo>
                    <a:pt x="110274" y="253476"/>
                    <a:pt x="107846" y="255096"/>
                    <a:pt x="105416" y="255905"/>
                  </a:cubicBezTo>
                  <a:cubicBezTo>
                    <a:pt x="100559" y="259144"/>
                    <a:pt x="94891" y="260763"/>
                    <a:pt x="88414" y="262382"/>
                  </a:cubicBezTo>
                  <a:cubicBezTo>
                    <a:pt x="81128" y="264001"/>
                    <a:pt x="75461" y="266430"/>
                    <a:pt x="68174" y="265621"/>
                  </a:cubicBezTo>
                  <a:cubicBezTo>
                    <a:pt x="64935" y="265621"/>
                    <a:pt x="62506" y="264001"/>
                    <a:pt x="60077" y="264001"/>
                  </a:cubicBezTo>
                  <a:cubicBezTo>
                    <a:pt x="56029" y="264001"/>
                    <a:pt x="53601" y="264001"/>
                    <a:pt x="50362" y="263192"/>
                  </a:cubicBezTo>
                  <a:lnTo>
                    <a:pt x="42266" y="259953"/>
                  </a:lnTo>
                  <a:cubicBezTo>
                    <a:pt x="39837" y="258334"/>
                    <a:pt x="38218" y="256715"/>
                    <a:pt x="34979" y="255905"/>
                  </a:cubicBezTo>
                  <a:lnTo>
                    <a:pt x="28502" y="251857"/>
                  </a:lnTo>
                  <a:cubicBezTo>
                    <a:pt x="24454" y="248619"/>
                    <a:pt x="21216" y="244571"/>
                    <a:pt x="17167" y="241332"/>
                  </a:cubicBezTo>
                  <a:lnTo>
                    <a:pt x="12310" y="234855"/>
                  </a:lnTo>
                  <a:cubicBezTo>
                    <a:pt x="9881" y="230807"/>
                    <a:pt x="7452" y="225949"/>
                    <a:pt x="5023" y="220282"/>
                  </a:cubicBezTo>
                  <a:cubicBezTo>
                    <a:pt x="3404" y="214614"/>
                    <a:pt x="2594" y="209757"/>
                    <a:pt x="1785" y="202470"/>
                  </a:cubicBezTo>
                  <a:cubicBezTo>
                    <a:pt x="1785" y="195183"/>
                    <a:pt x="-644" y="187897"/>
                    <a:pt x="165" y="179801"/>
                  </a:cubicBezTo>
                  <a:cubicBezTo>
                    <a:pt x="165" y="177372"/>
                    <a:pt x="165" y="175752"/>
                    <a:pt x="165" y="174943"/>
                  </a:cubicBezTo>
                  <a:cubicBezTo>
                    <a:pt x="165" y="171704"/>
                    <a:pt x="165" y="164418"/>
                    <a:pt x="165" y="161179"/>
                  </a:cubicBezTo>
                  <a:cubicBezTo>
                    <a:pt x="165" y="157941"/>
                    <a:pt x="165" y="158750"/>
                    <a:pt x="165" y="157131"/>
                  </a:cubicBezTo>
                  <a:cubicBezTo>
                    <a:pt x="165" y="141748"/>
                    <a:pt x="165" y="124746"/>
                    <a:pt x="165" y="108553"/>
                  </a:cubicBezTo>
                  <a:lnTo>
                    <a:pt x="165" y="84265"/>
                  </a:lnTo>
                  <a:cubicBezTo>
                    <a:pt x="165" y="73740"/>
                    <a:pt x="165" y="65643"/>
                    <a:pt x="165" y="54309"/>
                  </a:cubicBezTo>
                  <a:cubicBezTo>
                    <a:pt x="165" y="51070"/>
                    <a:pt x="165" y="47832"/>
                    <a:pt x="165" y="43783"/>
                  </a:cubicBezTo>
                  <a:cubicBezTo>
                    <a:pt x="165" y="42974"/>
                    <a:pt x="975" y="41355"/>
                    <a:pt x="1785" y="40545"/>
                  </a:cubicBezTo>
                  <a:cubicBezTo>
                    <a:pt x="2594" y="36497"/>
                    <a:pt x="4213" y="33258"/>
                    <a:pt x="6642" y="30830"/>
                  </a:cubicBezTo>
                  <a:cubicBezTo>
                    <a:pt x="8261" y="28401"/>
                    <a:pt x="10691" y="26781"/>
                    <a:pt x="12310" y="25162"/>
                  </a:cubicBezTo>
                  <a:cubicBezTo>
                    <a:pt x="16358" y="20304"/>
                    <a:pt x="20406" y="15447"/>
                    <a:pt x="26883" y="12208"/>
                  </a:cubicBezTo>
                  <a:cubicBezTo>
                    <a:pt x="33360" y="8970"/>
                    <a:pt x="40646" y="7350"/>
                    <a:pt x="46314" y="3302"/>
                  </a:cubicBezTo>
                  <a:cubicBezTo>
                    <a:pt x="57649" y="1683"/>
                    <a:pt x="69793" y="-1555"/>
                    <a:pt x="82747" y="873"/>
                  </a:cubicBezTo>
                  <a:cubicBezTo>
                    <a:pt x="86795" y="1683"/>
                    <a:pt x="91653" y="4921"/>
                    <a:pt x="95701" y="6541"/>
                  </a:cubicBezTo>
                  <a:lnTo>
                    <a:pt x="98130" y="6541"/>
                  </a:lnTo>
                  <a:cubicBezTo>
                    <a:pt x="105416" y="9779"/>
                    <a:pt x="110274" y="14637"/>
                    <a:pt x="115942" y="17876"/>
                  </a:cubicBezTo>
                  <a:cubicBezTo>
                    <a:pt x="123228" y="25162"/>
                    <a:pt x="126467" y="34068"/>
                    <a:pt x="130515" y="43783"/>
                  </a:cubicBezTo>
                  <a:cubicBezTo>
                    <a:pt x="134563" y="52689"/>
                    <a:pt x="134563" y="64834"/>
                    <a:pt x="134563" y="75359"/>
                  </a:cubicBezTo>
                  <a:lnTo>
                    <a:pt x="134563" y="113411"/>
                  </a:lnTo>
                  <a:cubicBezTo>
                    <a:pt x="135373" y="119079"/>
                    <a:pt x="134563" y="124746"/>
                    <a:pt x="134563" y="130413"/>
                  </a:cubicBezTo>
                  <a:cubicBezTo>
                    <a:pt x="135373" y="151464"/>
                    <a:pt x="138611" y="210566"/>
                    <a:pt x="128896" y="230807"/>
                  </a:cubicBezTo>
                  <a:close/>
                  <a:moveTo>
                    <a:pt x="94891" y="171704"/>
                  </a:moveTo>
                  <a:cubicBezTo>
                    <a:pt x="94891" y="164418"/>
                    <a:pt x="94891" y="158750"/>
                    <a:pt x="94891" y="153893"/>
                  </a:cubicBezTo>
                  <a:cubicBezTo>
                    <a:pt x="94891" y="149844"/>
                    <a:pt x="94891" y="146606"/>
                    <a:pt x="94891" y="142558"/>
                  </a:cubicBezTo>
                  <a:cubicBezTo>
                    <a:pt x="92462" y="135271"/>
                    <a:pt x="93272" y="126365"/>
                    <a:pt x="92462" y="117459"/>
                  </a:cubicBezTo>
                  <a:cubicBezTo>
                    <a:pt x="92462" y="110173"/>
                    <a:pt x="92462" y="101267"/>
                    <a:pt x="92462" y="94790"/>
                  </a:cubicBezTo>
                  <a:cubicBezTo>
                    <a:pt x="92462" y="89123"/>
                    <a:pt x="92462" y="81836"/>
                    <a:pt x="92462" y="74549"/>
                  </a:cubicBezTo>
                  <a:cubicBezTo>
                    <a:pt x="92462" y="71311"/>
                    <a:pt x="92462" y="68072"/>
                    <a:pt x="92462" y="64834"/>
                  </a:cubicBezTo>
                  <a:cubicBezTo>
                    <a:pt x="91653" y="59976"/>
                    <a:pt x="88414" y="55928"/>
                    <a:pt x="85986" y="53499"/>
                  </a:cubicBezTo>
                  <a:lnTo>
                    <a:pt x="83557" y="53499"/>
                  </a:lnTo>
                  <a:cubicBezTo>
                    <a:pt x="82747" y="51070"/>
                    <a:pt x="83557" y="51070"/>
                    <a:pt x="81937" y="50261"/>
                  </a:cubicBezTo>
                  <a:cubicBezTo>
                    <a:pt x="81937" y="50261"/>
                    <a:pt x="80318" y="50261"/>
                    <a:pt x="80318" y="50261"/>
                  </a:cubicBezTo>
                  <a:lnTo>
                    <a:pt x="79509" y="50261"/>
                  </a:lnTo>
                  <a:cubicBezTo>
                    <a:pt x="77889" y="47832"/>
                    <a:pt x="75461" y="47832"/>
                    <a:pt x="72222" y="47832"/>
                  </a:cubicBezTo>
                  <a:cubicBezTo>
                    <a:pt x="66555" y="47832"/>
                    <a:pt x="58458" y="49451"/>
                    <a:pt x="53601" y="53499"/>
                  </a:cubicBezTo>
                  <a:cubicBezTo>
                    <a:pt x="51981" y="54309"/>
                    <a:pt x="49552" y="58357"/>
                    <a:pt x="47933" y="60786"/>
                  </a:cubicBezTo>
                  <a:cubicBezTo>
                    <a:pt x="46314" y="64834"/>
                    <a:pt x="47124" y="68072"/>
                    <a:pt x="47124" y="73740"/>
                  </a:cubicBezTo>
                  <a:cubicBezTo>
                    <a:pt x="47124" y="102076"/>
                    <a:pt x="45504" y="126365"/>
                    <a:pt x="47124" y="153893"/>
                  </a:cubicBezTo>
                  <a:cubicBezTo>
                    <a:pt x="47124" y="164418"/>
                    <a:pt x="48743" y="174943"/>
                    <a:pt x="47124" y="185468"/>
                  </a:cubicBezTo>
                  <a:cubicBezTo>
                    <a:pt x="47124" y="195993"/>
                    <a:pt x="47124" y="206518"/>
                    <a:pt x="52791" y="213805"/>
                  </a:cubicBezTo>
                  <a:cubicBezTo>
                    <a:pt x="52791" y="214614"/>
                    <a:pt x="52791" y="215424"/>
                    <a:pt x="52791" y="215424"/>
                  </a:cubicBezTo>
                  <a:lnTo>
                    <a:pt x="57649" y="219472"/>
                  </a:lnTo>
                  <a:cubicBezTo>
                    <a:pt x="72222" y="222711"/>
                    <a:pt x="87605" y="219472"/>
                    <a:pt x="92462" y="204089"/>
                  </a:cubicBezTo>
                  <a:cubicBezTo>
                    <a:pt x="92462" y="203280"/>
                    <a:pt x="93272" y="201660"/>
                    <a:pt x="93272" y="201660"/>
                  </a:cubicBezTo>
                  <a:cubicBezTo>
                    <a:pt x="94082" y="197612"/>
                    <a:pt x="93272" y="193564"/>
                    <a:pt x="93272" y="189516"/>
                  </a:cubicBezTo>
                  <a:cubicBezTo>
                    <a:pt x="94082" y="183849"/>
                    <a:pt x="93272" y="178991"/>
                    <a:pt x="93272" y="173323"/>
                  </a:cubicBezTo>
                  <a:close/>
                  <a:moveTo>
                    <a:pt x="148327" y="169275"/>
                  </a:moveTo>
                  <a:cubicBezTo>
                    <a:pt x="148327" y="150654"/>
                    <a:pt x="148327" y="142558"/>
                    <a:pt x="148327" y="135271"/>
                  </a:cubicBezTo>
                  <a:cubicBezTo>
                    <a:pt x="148327" y="129604"/>
                    <a:pt x="148327" y="123936"/>
                    <a:pt x="148327" y="117459"/>
                  </a:cubicBezTo>
                  <a:cubicBezTo>
                    <a:pt x="147517" y="98838"/>
                    <a:pt x="148327" y="81026"/>
                    <a:pt x="145898" y="63215"/>
                  </a:cubicBezTo>
                  <a:cubicBezTo>
                    <a:pt x="145898" y="63215"/>
                    <a:pt x="145898" y="62405"/>
                    <a:pt x="145898" y="61595"/>
                  </a:cubicBezTo>
                  <a:cubicBezTo>
                    <a:pt x="145898" y="58357"/>
                    <a:pt x="145898" y="55118"/>
                    <a:pt x="144279" y="51880"/>
                  </a:cubicBezTo>
                  <a:cubicBezTo>
                    <a:pt x="144279" y="51880"/>
                    <a:pt x="144279" y="51880"/>
                    <a:pt x="144279" y="51880"/>
                  </a:cubicBezTo>
                  <a:lnTo>
                    <a:pt x="146707" y="57547"/>
                  </a:lnTo>
                  <a:cubicBezTo>
                    <a:pt x="150756" y="66453"/>
                    <a:pt x="150756" y="78597"/>
                    <a:pt x="150756" y="89123"/>
                  </a:cubicBezTo>
                  <a:lnTo>
                    <a:pt x="150756" y="127175"/>
                  </a:lnTo>
                  <a:cubicBezTo>
                    <a:pt x="151565" y="132842"/>
                    <a:pt x="150756" y="138510"/>
                    <a:pt x="150756" y="144177"/>
                  </a:cubicBezTo>
                  <a:cubicBezTo>
                    <a:pt x="150756" y="151464"/>
                    <a:pt x="151565" y="159560"/>
                    <a:pt x="151565" y="168466"/>
                  </a:cubicBezTo>
                  <a:cubicBezTo>
                    <a:pt x="151565" y="186278"/>
                    <a:pt x="153184" y="226759"/>
                    <a:pt x="144279" y="244571"/>
                  </a:cubicBezTo>
                  <a:cubicBezTo>
                    <a:pt x="141850" y="248619"/>
                    <a:pt x="140231" y="250238"/>
                    <a:pt x="136992" y="254286"/>
                  </a:cubicBezTo>
                  <a:cubicBezTo>
                    <a:pt x="133753" y="258334"/>
                    <a:pt x="131325" y="259953"/>
                    <a:pt x="127276" y="262382"/>
                  </a:cubicBezTo>
                  <a:lnTo>
                    <a:pt x="127276" y="262382"/>
                  </a:lnTo>
                  <a:cubicBezTo>
                    <a:pt x="125657" y="264811"/>
                    <a:pt x="123228" y="266430"/>
                    <a:pt x="121609" y="267240"/>
                  </a:cubicBezTo>
                  <a:lnTo>
                    <a:pt x="117561" y="269669"/>
                  </a:lnTo>
                  <a:cubicBezTo>
                    <a:pt x="112703" y="272907"/>
                    <a:pt x="106226" y="274527"/>
                    <a:pt x="100559" y="276146"/>
                  </a:cubicBezTo>
                  <a:cubicBezTo>
                    <a:pt x="93272" y="277765"/>
                    <a:pt x="87605" y="280194"/>
                    <a:pt x="80318" y="279384"/>
                  </a:cubicBezTo>
                  <a:cubicBezTo>
                    <a:pt x="74651" y="278575"/>
                    <a:pt x="68174" y="279384"/>
                    <a:pt x="62506" y="276956"/>
                  </a:cubicBezTo>
                  <a:lnTo>
                    <a:pt x="55220" y="273717"/>
                  </a:lnTo>
                  <a:lnTo>
                    <a:pt x="53601" y="273717"/>
                  </a:lnTo>
                  <a:cubicBezTo>
                    <a:pt x="53601" y="273175"/>
                    <a:pt x="53601" y="272640"/>
                    <a:pt x="53601" y="272098"/>
                  </a:cubicBezTo>
                  <a:lnTo>
                    <a:pt x="56029" y="272098"/>
                  </a:lnTo>
                  <a:cubicBezTo>
                    <a:pt x="58458" y="272098"/>
                    <a:pt x="60077" y="272098"/>
                    <a:pt x="63316" y="273717"/>
                  </a:cubicBezTo>
                  <a:cubicBezTo>
                    <a:pt x="63316" y="273717"/>
                    <a:pt x="63316" y="273717"/>
                    <a:pt x="64935" y="273717"/>
                  </a:cubicBezTo>
                  <a:cubicBezTo>
                    <a:pt x="73031" y="275336"/>
                    <a:pt x="82747" y="276956"/>
                    <a:pt x="91653" y="273717"/>
                  </a:cubicBezTo>
                  <a:lnTo>
                    <a:pt x="96511" y="273717"/>
                  </a:lnTo>
                  <a:cubicBezTo>
                    <a:pt x="103797" y="269669"/>
                    <a:pt x="108655" y="268859"/>
                    <a:pt x="114322" y="266430"/>
                  </a:cubicBezTo>
                  <a:cubicBezTo>
                    <a:pt x="117561" y="264811"/>
                    <a:pt x="119990" y="263192"/>
                    <a:pt x="122419" y="261573"/>
                  </a:cubicBezTo>
                  <a:cubicBezTo>
                    <a:pt x="124847" y="259953"/>
                    <a:pt x="127276" y="258334"/>
                    <a:pt x="129705" y="255905"/>
                  </a:cubicBezTo>
                  <a:cubicBezTo>
                    <a:pt x="136182" y="250238"/>
                    <a:pt x="141040" y="244571"/>
                    <a:pt x="143469" y="236474"/>
                  </a:cubicBezTo>
                  <a:cubicBezTo>
                    <a:pt x="144279" y="233236"/>
                    <a:pt x="145088" y="229997"/>
                    <a:pt x="145088" y="226759"/>
                  </a:cubicBezTo>
                  <a:cubicBezTo>
                    <a:pt x="145898" y="221901"/>
                    <a:pt x="146707" y="217853"/>
                    <a:pt x="147517" y="212186"/>
                  </a:cubicBezTo>
                  <a:cubicBezTo>
                    <a:pt x="148327" y="198422"/>
                    <a:pt x="148327" y="183849"/>
                    <a:pt x="147517" y="168466"/>
                  </a:cubicBezTo>
                  <a:close/>
                  <a:moveTo>
                    <a:pt x="79509" y="57547"/>
                  </a:moveTo>
                  <a:cubicBezTo>
                    <a:pt x="79509" y="57547"/>
                    <a:pt x="79509" y="57547"/>
                    <a:pt x="79509" y="57547"/>
                  </a:cubicBezTo>
                  <a:lnTo>
                    <a:pt x="79509" y="57547"/>
                  </a:lnTo>
                  <a:cubicBezTo>
                    <a:pt x="79509" y="57547"/>
                    <a:pt x="79509" y="57547"/>
                    <a:pt x="80318" y="57547"/>
                  </a:cubicBezTo>
                  <a:lnTo>
                    <a:pt x="81128" y="57547"/>
                  </a:lnTo>
                  <a:cubicBezTo>
                    <a:pt x="81128" y="58357"/>
                    <a:pt x="81128" y="59166"/>
                    <a:pt x="81128" y="59166"/>
                  </a:cubicBezTo>
                  <a:cubicBezTo>
                    <a:pt x="75461" y="59976"/>
                    <a:pt x="68983" y="61595"/>
                    <a:pt x="64935" y="64834"/>
                  </a:cubicBezTo>
                  <a:cubicBezTo>
                    <a:pt x="63316" y="65643"/>
                    <a:pt x="60887" y="69691"/>
                    <a:pt x="59268" y="72120"/>
                  </a:cubicBezTo>
                  <a:cubicBezTo>
                    <a:pt x="57649" y="76168"/>
                    <a:pt x="58458" y="79407"/>
                    <a:pt x="58458" y="85074"/>
                  </a:cubicBezTo>
                  <a:cubicBezTo>
                    <a:pt x="58458" y="113411"/>
                    <a:pt x="56839" y="137700"/>
                    <a:pt x="58458" y="165227"/>
                  </a:cubicBezTo>
                  <a:cubicBezTo>
                    <a:pt x="58458" y="175752"/>
                    <a:pt x="60077" y="186278"/>
                    <a:pt x="58458" y="196803"/>
                  </a:cubicBezTo>
                  <a:cubicBezTo>
                    <a:pt x="58458" y="200041"/>
                    <a:pt x="58458" y="203280"/>
                    <a:pt x="58458" y="205708"/>
                  </a:cubicBezTo>
                  <a:cubicBezTo>
                    <a:pt x="58458" y="207328"/>
                    <a:pt x="58458" y="207328"/>
                    <a:pt x="56839" y="205708"/>
                  </a:cubicBezTo>
                  <a:cubicBezTo>
                    <a:pt x="56839" y="205708"/>
                    <a:pt x="56839" y="205708"/>
                    <a:pt x="56839" y="204899"/>
                  </a:cubicBezTo>
                  <a:cubicBezTo>
                    <a:pt x="56029" y="202470"/>
                    <a:pt x="56029" y="200041"/>
                    <a:pt x="56029" y="197612"/>
                  </a:cubicBezTo>
                  <a:cubicBezTo>
                    <a:pt x="56029" y="192755"/>
                    <a:pt x="56029" y="189516"/>
                    <a:pt x="56029" y="183849"/>
                  </a:cubicBezTo>
                  <a:cubicBezTo>
                    <a:pt x="55220" y="165227"/>
                    <a:pt x="56029" y="141748"/>
                    <a:pt x="56029" y="123936"/>
                  </a:cubicBezTo>
                  <a:cubicBezTo>
                    <a:pt x="56029" y="108553"/>
                    <a:pt x="56839" y="93171"/>
                    <a:pt x="56029" y="78597"/>
                  </a:cubicBezTo>
                  <a:cubicBezTo>
                    <a:pt x="56029" y="76168"/>
                    <a:pt x="56029" y="74549"/>
                    <a:pt x="56029" y="71311"/>
                  </a:cubicBezTo>
                  <a:cubicBezTo>
                    <a:pt x="56029" y="68072"/>
                    <a:pt x="57649" y="66453"/>
                    <a:pt x="59268" y="64834"/>
                  </a:cubicBezTo>
                  <a:lnTo>
                    <a:pt x="59268" y="64834"/>
                  </a:lnTo>
                  <a:cubicBezTo>
                    <a:pt x="59268" y="64834"/>
                    <a:pt x="60887" y="62405"/>
                    <a:pt x="60887" y="62405"/>
                  </a:cubicBezTo>
                  <a:cubicBezTo>
                    <a:pt x="60887" y="61595"/>
                    <a:pt x="63316" y="59976"/>
                    <a:pt x="66555" y="58357"/>
                  </a:cubicBezTo>
                  <a:cubicBezTo>
                    <a:pt x="70603" y="56738"/>
                    <a:pt x="73841" y="55928"/>
                    <a:pt x="77889" y="55118"/>
                  </a:cubicBezTo>
                  <a:close/>
                </a:path>
              </a:pathLst>
            </a:custGeom>
            <a:solidFill>
              <a:srgbClr val="000000"/>
            </a:solidFill>
            <a:ln w="0"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3F8471AD-5579-A04D-D7A9-B11ED8BA5780}"/>
                </a:ext>
              </a:extLst>
            </p:cNvPr>
            <p:cNvSpPr/>
            <p:nvPr/>
          </p:nvSpPr>
          <p:spPr>
            <a:xfrm>
              <a:off x="4653200" y="2646971"/>
              <a:ext cx="153828" cy="270324"/>
            </a:xfrm>
            <a:custGeom>
              <a:avLst/>
              <a:gdLst>
                <a:gd name="connsiteX0" fmla="*/ 4048 w 153828"/>
                <a:gd name="connsiteY0" fmla="*/ 254582 h 270324"/>
                <a:gd name="connsiteX1" fmla="*/ 0 w 153828"/>
                <a:gd name="connsiteY1" fmla="*/ 252963 h 270324"/>
                <a:gd name="connsiteX2" fmla="*/ 0 w 153828"/>
                <a:gd name="connsiteY2" fmla="*/ 201147 h 270324"/>
                <a:gd name="connsiteX3" fmla="*/ 0 w 153828"/>
                <a:gd name="connsiteY3" fmla="*/ 187383 h 270324"/>
                <a:gd name="connsiteX4" fmla="*/ 0 w 153828"/>
                <a:gd name="connsiteY4" fmla="*/ 164714 h 270324"/>
                <a:gd name="connsiteX5" fmla="*/ 810 w 153828"/>
                <a:gd name="connsiteY5" fmla="*/ 95896 h 270324"/>
                <a:gd name="connsiteX6" fmla="*/ 810 w 153828"/>
                <a:gd name="connsiteY6" fmla="*/ 47318 h 270324"/>
                <a:gd name="connsiteX7" fmla="*/ 810 w 153828"/>
                <a:gd name="connsiteY7" fmla="*/ 360 h 270324"/>
                <a:gd name="connsiteX8" fmla="*/ 45339 w 153828"/>
                <a:gd name="connsiteY8" fmla="*/ 360 h 270324"/>
                <a:gd name="connsiteX9" fmla="*/ 65580 w 153828"/>
                <a:gd name="connsiteY9" fmla="*/ 360 h 270324"/>
                <a:gd name="connsiteX10" fmla="*/ 107680 w 153828"/>
                <a:gd name="connsiteY10" fmla="*/ 9266 h 270324"/>
                <a:gd name="connsiteX11" fmla="*/ 118205 w 153828"/>
                <a:gd name="connsiteY11" fmla="*/ 16552 h 270324"/>
                <a:gd name="connsiteX12" fmla="*/ 122253 w 153828"/>
                <a:gd name="connsiteY12" fmla="*/ 22220 h 270324"/>
                <a:gd name="connsiteX13" fmla="*/ 129540 w 153828"/>
                <a:gd name="connsiteY13" fmla="*/ 35983 h 270324"/>
                <a:gd name="connsiteX14" fmla="*/ 132778 w 153828"/>
                <a:gd name="connsiteY14" fmla="*/ 43270 h 270324"/>
                <a:gd name="connsiteX15" fmla="*/ 136017 w 153828"/>
                <a:gd name="connsiteY15" fmla="*/ 65130 h 270324"/>
                <a:gd name="connsiteX16" fmla="*/ 131969 w 153828"/>
                <a:gd name="connsiteY16" fmla="*/ 99944 h 270324"/>
                <a:gd name="connsiteX17" fmla="*/ 116586 w 153828"/>
                <a:gd name="connsiteY17" fmla="*/ 125852 h 270324"/>
                <a:gd name="connsiteX18" fmla="*/ 125492 w 153828"/>
                <a:gd name="connsiteY18" fmla="*/ 133138 h 270324"/>
                <a:gd name="connsiteX19" fmla="*/ 133588 w 153828"/>
                <a:gd name="connsiteY19" fmla="*/ 141235 h 270324"/>
                <a:gd name="connsiteX20" fmla="*/ 136827 w 153828"/>
                <a:gd name="connsiteY20" fmla="*/ 147712 h 270324"/>
                <a:gd name="connsiteX21" fmla="*/ 140875 w 153828"/>
                <a:gd name="connsiteY21" fmla="*/ 157427 h 270324"/>
                <a:gd name="connsiteX22" fmla="*/ 140875 w 153828"/>
                <a:gd name="connsiteY22" fmla="*/ 164714 h 270324"/>
                <a:gd name="connsiteX23" fmla="*/ 142494 w 153828"/>
                <a:gd name="connsiteY23" fmla="*/ 172000 h 270324"/>
                <a:gd name="connsiteX24" fmla="*/ 143304 w 153828"/>
                <a:gd name="connsiteY24" fmla="*/ 184954 h 270324"/>
                <a:gd name="connsiteX25" fmla="*/ 143304 w 153828"/>
                <a:gd name="connsiteY25" fmla="*/ 191431 h 270324"/>
                <a:gd name="connsiteX26" fmla="*/ 140875 w 153828"/>
                <a:gd name="connsiteY26" fmla="*/ 197099 h 270324"/>
                <a:gd name="connsiteX27" fmla="*/ 134398 w 153828"/>
                <a:gd name="connsiteY27" fmla="*/ 219768 h 270324"/>
                <a:gd name="connsiteX28" fmla="*/ 125492 w 153828"/>
                <a:gd name="connsiteY28" fmla="*/ 236770 h 270324"/>
                <a:gd name="connsiteX29" fmla="*/ 112538 w 153828"/>
                <a:gd name="connsiteY29" fmla="*/ 247295 h 270324"/>
                <a:gd name="connsiteX30" fmla="*/ 103632 w 153828"/>
                <a:gd name="connsiteY30" fmla="*/ 252153 h 270324"/>
                <a:gd name="connsiteX31" fmla="*/ 92297 w 153828"/>
                <a:gd name="connsiteY31" fmla="*/ 255392 h 270324"/>
                <a:gd name="connsiteX32" fmla="*/ 77724 w 153828"/>
                <a:gd name="connsiteY32" fmla="*/ 256201 h 270324"/>
                <a:gd name="connsiteX33" fmla="*/ 48578 w 153828"/>
                <a:gd name="connsiteY33" fmla="*/ 256201 h 270324"/>
                <a:gd name="connsiteX34" fmla="*/ 38052 w 153828"/>
                <a:gd name="connsiteY34" fmla="*/ 256201 h 270324"/>
                <a:gd name="connsiteX35" fmla="*/ 14573 w 153828"/>
                <a:gd name="connsiteY35" fmla="*/ 256201 h 270324"/>
                <a:gd name="connsiteX36" fmla="*/ 2429 w 153828"/>
                <a:gd name="connsiteY36" fmla="*/ 256201 h 270324"/>
                <a:gd name="connsiteX37" fmla="*/ 15383 w 153828"/>
                <a:gd name="connsiteY37" fmla="*/ 264298 h 270324"/>
                <a:gd name="connsiteX38" fmla="*/ 41291 w 153828"/>
                <a:gd name="connsiteY38" fmla="*/ 264298 h 270324"/>
                <a:gd name="connsiteX39" fmla="*/ 81772 w 153828"/>
                <a:gd name="connsiteY39" fmla="*/ 264298 h 270324"/>
                <a:gd name="connsiteX40" fmla="*/ 95536 w 153828"/>
                <a:gd name="connsiteY40" fmla="*/ 264298 h 270324"/>
                <a:gd name="connsiteX41" fmla="*/ 114157 w 153828"/>
                <a:gd name="connsiteY41" fmla="*/ 261059 h 270324"/>
                <a:gd name="connsiteX42" fmla="*/ 116586 w 153828"/>
                <a:gd name="connsiteY42" fmla="*/ 261059 h 270324"/>
                <a:gd name="connsiteX43" fmla="*/ 123063 w 153828"/>
                <a:gd name="connsiteY43" fmla="*/ 257821 h 270324"/>
                <a:gd name="connsiteX44" fmla="*/ 123063 w 153828"/>
                <a:gd name="connsiteY44" fmla="*/ 257821 h 270324"/>
                <a:gd name="connsiteX45" fmla="*/ 127111 w 153828"/>
                <a:gd name="connsiteY45" fmla="*/ 254582 h 270324"/>
                <a:gd name="connsiteX46" fmla="*/ 134398 w 153828"/>
                <a:gd name="connsiteY46" fmla="*/ 248105 h 270324"/>
                <a:gd name="connsiteX47" fmla="*/ 141684 w 153828"/>
                <a:gd name="connsiteY47" fmla="*/ 235151 h 270324"/>
                <a:gd name="connsiteX48" fmla="*/ 147352 w 153828"/>
                <a:gd name="connsiteY48" fmla="*/ 220578 h 270324"/>
                <a:gd name="connsiteX49" fmla="*/ 151400 w 153828"/>
                <a:gd name="connsiteY49" fmla="*/ 187383 h 270324"/>
                <a:gd name="connsiteX50" fmla="*/ 148971 w 153828"/>
                <a:gd name="connsiteY50" fmla="*/ 170381 h 270324"/>
                <a:gd name="connsiteX51" fmla="*/ 148971 w 153828"/>
                <a:gd name="connsiteY51" fmla="*/ 167952 h 270324"/>
                <a:gd name="connsiteX52" fmla="*/ 148161 w 153828"/>
                <a:gd name="connsiteY52" fmla="*/ 164714 h 270324"/>
                <a:gd name="connsiteX53" fmla="*/ 148161 w 153828"/>
                <a:gd name="connsiteY53" fmla="*/ 162285 h 270324"/>
                <a:gd name="connsiteX54" fmla="*/ 148161 w 153828"/>
                <a:gd name="connsiteY54" fmla="*/ 162285 h 270324"/>
                <a:gd name="connsiteX55" fmla="*/ 152209 w 153828"/>
                <a:gd name="connsiteY55" fmla="*/ 171191 h 270324"/>
                <a:gd name="connsiteX56" fmla="*/ 152209 w 153828"/>
                <a:gd name="connsiteY56" fmla="*/ 178477 h 270324"/>
                <a:gd name="connsiteX57" fmla="*/ 153829 w 153828"/>
                <a:gd name="connsiteY57" fmla="*/ 185764 h 270324"/>
                <a:gd name="connsiteX58" fmla="*/ 153829 w 153828"/>
                <a:gd name="connsiteY58" fmla="*/ 194670 h 270324"/>
                <a:gd name="connsiteX59" fmla="*/ 153829 w 153828"/>
                <a:gd name="connsiteY59" fmla="*/ 201956 h 270324"/>
                <a:gd name="connsiteX60" fmla="*/ 153829 w 153828"/>
                <a:gd name="connsiteY60" fmla="*/ 204385 h 270324"/>
                <a:gd name="connsiteX61" fmla="*/ 152209 w 153828"/>
                <a:gd name="connsiteY61" fmla="*/ 210053 h 270324"/>
                <a:gd name="connsiteX62" fmla="*/ 145733 w 153828"/>
                <a:gd name="connsiteY62" fmla="*/ 232722 h 270324"/>
                <a:gd name="connsiteX63" fmla="*/ 136827 w 153828"/>
                <a:gd name="connsiteY63" fmla="*/ 249724 h 270324"/>
                <a:gd name="connsiteX64" fmla="*/ 123873 w 153828"/>
                <a:gd name="connsiteY64" fmla="*/ 261059 h 270324"/>
                <a:gd name="connsiteX65" fmla="*/ 114967 w 153828"/>
                <a:gd name="connsiteY65" fmla="*/ 265917 h 270324"/>
                <a:gd name="connsiteX66" fmla="*/ 103632 w 153828"/>
                <a:gd name="connsiteY66" fmla="*/ 269155 h 270324"/>
                <a:gd name="connsiteX67" fmla="*/ 89059 w 153828"/>
                <a:gd name="connsiteY67" fmla="*/ 269965 h 270324"/>
                <a:gd name="connsiteX68" fmla="*/ 59912 w 153828"/>
                <a:gd name="connsiteY68" fmla="*/ 269965 h 270324"/>
                <a:gd name="connsiteX69" fmla="*/ 49387 w 153828"/>
                <a:gd name="connsiteY69" fmla="*/ 269965 h 270324"/>
                <a:gd name="connsiteX70" fmla="*/ 25908 w 153828"/>
                <a:gd name="connsiteY70" fmla="*/ 269965 h 270324"/>
                <a:gd name="connsiteX71" fmla="*/ 13764 w 153828"/>
                <a:gd name="connsiteY71" fmla="*/ 269965 h 270324"/>
                <a:gd name="connsiteX72" fmla="*/ 10525 w 153828"/>
                <a:gd name="connsiteY72" fmla="*/ 268346 h 270324"/>
                <a:gd name="connsiteX73" fmla="*/ 8906 w 153828"/>
                <a:gd name="connsiteY73" fmla="*/ 266726 h 270324"/>
                <a:gd name="connsiteX74" fmla="*/ 10525 w 153828"/>
                <a:gd name="connsiteY74" fmla="*/ 265107 h 270324"/>
                <a:gd name="connsiteX75" fmla="*/ 12144 w 153828"/>
                <a:gd name="connsiteY75" fmla="*/ 266726 h 270324"/>
                <a:gd name="connsiteX76" fmla="*/ 12144 w 153828"/>
                <a:gd name="connsiteY76" fmla="*/ 266726 h 270324"/>
                <a:gd name="connsiteX77" fmla="*/ 45339 w 153828"/>
                <a:gd name="connsiteY77" fmla="*/ 64320 h 270324"/>
                <a:gd name="connsiteX78" fmla="*/ 45339 w 153828"/>
                <a:gd name="connsiteY78" fmla="*/ 68368 h 270324"/>
                <a:gd name="connsiteX79" fmla="*/ 45339 w 153828"/>
                <a:gd name="connsiteY79" fmla="*/ 105611 h 270324"/>
                <a:gd name="connsiteX80" fmla="*/ 74486 w 153828"/>
                <a:gd name="connsiteY80" fmla="*/ 105611 h 270324"/>
                <a:gd name="connsiteX81" fmla="*/ 89868 w 153828"/>
                <a:gd name="connsiteY81" fmla="*/ 96705 h 270324"/>
                <a:gd name="connsiteX82" fmla="*/ 89868 w 153828"/>
                <a:gd name="connsiteY82" fmla="*/ 77274 h 270324"/>
                <a:gd name="connsiteX83" fmla="*/ 89868 w 153828"/>
                <a:gd name="connsiteY83" fmla="*/ 70797 h 270324"/>
                <a:gd name="connsiteX84" fmla="*/ 89868 w 153828"/>
                <a:gd name="connsiteY84" fmla="*/ 61082 h 270324"/>
                <a:gd name="connsiteX85" fmla="*/ 87439 w 153828"/>
                <a:gd name="connsiteY85" fmla="*/ 48128 h 270324"/>
                <a:gd name="connsiteX86" fmla="*/ 44529 w 153828"/>
                <a:gd name="connsiteY86" fmla="*/ 42460 h 270324"/>
                <a:gd name="connsiteX87" fmla="*/ 44529 w 153828"/>
                <a:gd name="connsiteY87" fmla="*/ 63511 h 270324"/>
                <a:gd name="connsiteX88" fmla="*/ 96345 w 153828"/>
                <a:gd name="connsiteY88" fmla="*/ 168762 h 270324"/>
                <a:gd name="connsiteX89" fmla="*/ 91488 w 153828"/>
                <a:gd name="connsiteY89" fmla="*/ 154189 h 270324"/>
                <a:gd name="connsiteX90" fmla="*/ 76105 w 153828"/>
                <a:gd name="connsiteY90" fmla="*/ 149331 h 270324"/>
                <a:gd name="connsiteX91" fmla="*/ 70437 w 153828"/>
                <a:gd name="connsiteY91" fmla="*/ 149331 h 270324"/>
                <a:gd name="connsiteX92" fmla="*/ 46149 w 153828"/>
                <a:gd name="connsiteY92" fmla="*/ 149331 h 270324"/>
                <a:gd name="connsiteX93" fmla="*/ 46149 w 153828"/>
                <a:gd name="connsiteY93" fmla="*/ 211672 h 270324"/>
                <a:gd name="connsiteX94" fmla="*/ 78534 w 153828"/>
                <a:gd name="connsiteY94" fmla="*/ 211672 h 270324"/>
                <a:gd name="connsiteX95" fmla="*/ 91488 w 153828"/>
                <a:gd name="connsiteY95" fmla="*/ 205195 h 270324"/>
                <a:gd name="connsiteX96" fmla="*/ 95536 w 153828"/>
                <a:gd name="connsiteY96" fmla="*/ 198718 h 270324"/>
                <a:gd name="connsiteX97" fmla="*/ 95536 w 153828"/>
                <a:gd name="connsiteY97" fmla="*/ 189812 h 270324"/>
                <a:gd name="connsiteX98" fmla="*/ 95536 w 153828"/>
                <a:gd name="connsiteY98" fmla="*/ 173620 h 270324"/>
                <a:gd name="connsiteX99" fmla="*/ 95536 w 153828"/>
                <a:gd name="connsiteY99" fmla="*/ 167952 h 270324"/>
                <a:gd name="connsiteX100" fmla="*/ 57483 w 153828"/>
                <a:gd name="connsiteY100" fmla="*/ 77274 h 270324"/>
                <a:gd name="connsiteX101" fmla="*/ 57483 w 153828"/>
                <a:gd name="connsiteY101" fmla="*/ 81322 h 270324"/>
                <a:gd name="connsiteX102" fmla="*/ 57483 w 153828"/>
                <a:gd name="connsiteY102" fmla="*/ 97515 h 270324"/>
                <a:gd name="connsiteX103" fmla="*/ 55864 w 153828"/>
                <a:gd name="connsiteY103" fmla="*/ 99134 h 270324"/>
                <a:gd name="connsiteX104" fmla="*/ 54245 w 153828"/>
                <a:gd name="connsiteY104" fmla="*/ 96705 h 270324"/>
                <a:gd name="connsiteX105" fmla="*/ 54245 w 153828"/>
                <a:gd name="connsiteY105" fmla="*/ 57034 h 270324"/>
                <a:gd name="connsiteX106" fmla="*/ 57483 w 153828"/>
                <a:gd name="connsiteY106" fmla="*/ 52176 h 270324"/>
                <a:gd name="connsiteX107" fmla="*/ 71247 w 153828"/>
                <a:gd name="connsiteY107" fmla="*/ 51366 h 270324"/>
                <a:gd name="connsiteX108" fmla="*/ 79343 w 153828"/>
                <a:gd name="connsiteY108" fmla="*/ 51366 h 270324"/>
                <a:gd name="connsiteX109" fmla="*/ 79343 w 153828"/>
                <a:gd name="connsiteY109" fmla="*/ 51366 h 270324"/>
                <a:gd name="connsiteX110" fmla="*/ 79343 w 153828"/>
                <a:gd name="connsiteY110" fmla="*/ 51366 h 270324"/>
                <a:gd name="connsiteX111" fmla="*/ 79343 w 153828"/>
                <a:gd name="connsiteY111" fmla="*/ 52985 h 270324"/>
                <a:gd name="connsiteX112" fmla="*/ 78534 w 153828"/>
                <a:gd name="connsiteY112" fmla="*/ 54605 h 270324"/>
                <a:gd name="connsiteX113" fmla="*/ 56674 w 153828"/>
                <a:gd name="connsiteY113" fmla="*/ 56224 h 270324"/>
                <a:gd name="connsiteX114" fmla="*/ 56674 w 153828"/>
                <a:gd name="connsiteY114" fmla="*/ 77274 h 270324"/>
                <a:gd name="connsiteX115" fmla="*/ 84201 w 153828"/>
                <a:gd name="connsiteY115" fmla="*/ 159046 h 270324"/>
                <a:gd name="connsiteX116" fmla="*/ 86630 w 153828"/>
                <a:gd name="connsiteY116" fmla="*/ 160666 h 270324"/>
                <a:gd name="connsiteX117" fmla="*/ 86630 w 153828"/>
                <a:gd name="connsiteY117" fmla="*/ 162285 h 270324"/>
                <a:gd name="connsiteX118" fmla="*/ 83391 w 153828"/>
                <a:gd name="connsiteY118" fmla="*/ 162285 h 270324"/>
                <a:gd name="connsiteX119" fmla="*/ 59103 w 153828"/>
                <a:gd name="connsiteY119" fmla="*/ 162285 h 270324"/>
                <a:gd name="connsiteX120" fmla="*/ 59103 w 153828"/>
                <a:gd name="connsiteY120" fmla="*/ 203576 h 270324"/>
                <a:gd name="connsiteX121" fmla="*/ 57483 w 153828"/>
                <a:gd name="connsiteY121" fmla="*/ 205195 h 270324"/>
                <a:gd name="connsiteX122" fmla="*/ 55864 w 153828"/>
                <a:gd name="connsiteY122" fmla="*/ 203576 h 270324"/>
                <a:gd name="connsiteX123" fmla="*/ 55864 w 153828"/>
                <a:gd name="connsiteY123" fmla="*/ 197099 h 270324"/>
                <a:gd name="connsiteX124" fmla="*/ 55864 w 153828"/>
                <a:gd name="connsiteY124" fmla="*/ 163904 h 270324"/>
                <a:gd name="connsiteX125" fmla="*/ 59103 w 153828"/>
                <a:gd name="connsiteY125" fmla="*/ 159046 h 270324"/>
                <a:gd name="connsiteX126" fmla="*/ 78534 w 153828"/>
                <a:gd name="connsiteY126" fmla="*/ 159046 h 270324"/>
                <a:gd name="connsiteX127" fmla="*/ 84201 w 153828"/>
                <a:gd name="connsiteY127" fmla="*/ 159046 h 270324"/>
                <a:gd name="connsiteX128" fmla="*/ 136017 w 153828"/>
                <a:gd name="connsiteY128" fmla="*/ 129090 h 270324"/>
                <a:gd name="connsiteX129" fmla="*/ 133588 w 153828"/>
                <a:gd name="connsiteY129" fmla="*/ 129090 h 270324"/>
                <a:gd name="connsiteX130" fmla="*/ 133588 w 153828"/>
                <a:gd name="connsiteY130" fmla="*/ 126661 h 270324"/>
                <a:gd name="connsiteX131" fmla="*/ 138446 w 153828"/>
                <a:gd name="connsiteY131" fmla="*/ 118565 h 270324"/>
                <a:gd name="connsiteX132" fmla="*/ 145733 w 153828"/>
                <a:gd name="connsiteY132" fmla="*/ 83751 h 270324"/>
                <a:gd name="connsiteX133" fmla="*/ 144113 w 153828"/>
                <a:gd name="connsiteY133" fmla="*/ 69178 h 270324"/>
                <a:gd name="connsiteX134" fmla="*/ 144113 w 153828"/>
                <a:gd name="connsiteY134" fmla="*/ 62701 h 270324"/>
                <a:gd name="connsiteX135" fmla="*/ 141684 w 153828"/>
                <a:gd name="connsiteY135" fmla="*/ 55414 h 270324"/>
                <a:gd name="connsiteX136" fmla="*/ 140065 w 153828"/>
                <a:gd name="connsiteY136" fmla="*/ 45699 h 270324"/>
                <a:gd name="connsiteX137" fmla="*/ 140065 w 153828"/>
                <a:gd name="connsiteY137" fmla="*/ 45699 h 270324"/>
                <a:gd name="connsiteX138" fmla="*/ 140065 w 153828"/>
                <a:gd name="connsiteY138" fmla="*/ 47318 h 270324"/>
                <a:gd name="connsiteX139" fmla="*/ 144113 w 153828"/>
                <a:gd name="connsiteY139" fmla="*/ 54605 h 270324"/>
                <a:gd name="connsiteX140" fmla="*/ 147352 w 153828"/>
                <a:gd name="connsiteY140" fmla="*/ 76465 h 270324"/>
                <a:gd name="connsiteX141" fmla="*/ 143304 w 153828"/>
                <a:gd name="connsiteY141" fmla="*/ 111278 h 270324"/>
                <a:gd name="connsiteX142" fmla="*/ 135207 w 153828"/>
                <a:gd name="connsiteY142" fmla="*/ 129090 h 270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53828" h="270324">
                  <a:moveTo>
                    <a:pt x="4048" y="254582"/>
                  </a:moveTo>
                  <a:cubicBezTo>
                    <a:pt x="2429" y="254582"/>
                    <a:pt x="1619" y="252963"/>
                    <a:pt x="0" y="252963"/>
                  </a:cubicBezTo>
                  <a:cubicBezTo>
                    <a:pt x="810" y="235961"/>
                    <a:pt x="0" y="219768"/>
                    <a:pt x="0" y="201147"/>
                  </a:cubicBezTo>
                  <a:cubicBezTo>
                    <a:pt x="0" y="197099"/>
                    <a:pt x="0" y="192241"/>
                    <a:pt x="0" y="187383"/>
                  </a:cubicBezTo>
                  <a:cubicBezTo>
                    <a:pt x="0" y="180097"/>
                    <a:pt x="0" y="172810"/>
                    <a:pt x="0" y="164714"/>
                  </a:cubicBezTo>
                  <a:cubicBezTo>
                    <a:pt x="810" y="142854"/>
                    <a:pt x="810" y="120184"/>
                    <a:pt x="810" y="95896"/>
                  </a:cubicBezTo>
                  <a:cubicBezTo>
                    <a:pt x="810" y="71607"/>
                    <a:pt x="810" y="63511"/>
                    <a:pt x="810" y="47318"/>
                  </a:cubicBezTo>
                  <a:cubicBezTo>
                    <a:pt x="810" y="31126"/>
                    <a:pt x="2429" y="15743"/>
                    <a:pt x="810" y="360"/>
                  </a:cubicBezTo>
                  <a:cubicBezTo>
                    <a:pt x="11335" y="-450"/>
                    <a:pt x="30766" y="360"/>
                    <a:pt x="45339" y="360"/>
                  </a:cubicBezTo>
                  <a:cubicBezTo>
                    <a:pt x="52626" y="360"/>
                    <a:pt x="58293" y="360"/>
                    <a:pt x="65580" y="360"/>
                  </a:cubicBezTo>
                  <a:cubicBezTo>
                    <a:pt x="82582" y="360"/>
                    <a:pt x="96345" y="2789"/>
                    <a:pt x="107680" y="9266"/>
                  </a:cubicBezTo>
                  <a:cubicBezTo>
                    <a:pt x="111728" y="11695"/>
                    <a:pt x="114967" y="13314"/>
                    <a:pt x="118205" y="16552"/>
                  </a:cubicBezTo>
                  <a:cubicBezTo>
                    <a:pt x="119824" y="18172"/>
                    <a:pt x="121444" y="20600"/>
                    <a:pt x="122253" y="22220"/>
                  </a:cubicBezTo>
                  <a:cubicBezTo>
                    <a:pt x="125492" y="27077"/>
                    <a:pt x="127111" y="29506"/>
                    <a:pt x="129540" y="35983"/>
                  </a:cubicBezTo>
                  <a:lnTo>
                    <a:pt x="132778" y="43270"/>
                  </a:lnTo>
                  <a:cubicBezTo>
                    <a:pt x="134398" y="50557"/>
                    <a:pt x="135207" y="57843"/>
                    <a:pt x="136017" y="65130"/>
                  </a:cubicBezTo>
                  <a:cubicBezTo>
                    <a:pt x="137636" y="78084"/>
                    <a:pt x="136017" y="88609"/>
                    <a:pt x="131969" y="99944"/>
                  </a:cubicBezTo>
                  <a:cubicBezTo>
                    <a:pt x="128730" y="110469"/>
                    <a:pt x="123873" y="118565"/>
                    <a:pt x="116586" y="125852"/>
                  </a:cubicBezTo>
                  <a:lnTo>
                    <a:pt x="125492" y="133138"/>
                  </a:lnTo>
                  <a:cubicBezTo>
                    <a:pt x="128730" y="135567"/>
                    <a:pt x="131969" y="137996"/>
                    <a:pt x="133588" y="141235"/>
                  </a:cubicBezTo>
                  <a:cubicBezTo>
                    <a:pt x="134398" y="142854"/>
                    <a:pt x="135207" y="145283"/>
                    <a:pt x="136827" y="147712"/>
                  </a:cubicBezTo>
                  <a:cubicBezTo>
                    <a:pt x="138446" y="150950"/>
                    <a:pt x="140065" y="153379"/>
                    <a:pt x="140875" y="157427"/>
                  </a:cubicBezTo>
                  <a:lnTo>
                    <a:pt x="140875" y="164714"/>
                  </a:lnTo>
                  <a:cubicBezTo>
                    <a:pt x="140875" y="164714"/>
                    <a:pt x="142494" y="172000"/>
                    <a:pt x="142494" y="172000"/>
                  </a:cubicBezTo>
                  <a:cubicBezTo>
                    <a:pt x="142494" y="176048"/>
                    <a:pt x="143304" y="180097"/>
                    <a:pt x="143304" y="184954"/>
                  </a:cubicBezTo>
                  <a:lnTo>
                    <a:pt x="143304" y="191431"/>
                  </a:lnTo>
                  <a:cubicBezTo>
                    <a:pt x="141684" y="193051"/>
                    <a:pt x="142494" y="195479"/>
                    <a:pt x="140875" y="197099"/>
                  </a:cubicBezTo>
                  <a:cubicBezTo>
                    <a:pt x="140875" y="204385"/>
                    <a:pt x="137636" y="212482"/>
                    <a:pt x="134398" y="219768"/>
                  </a:cubicBezTo>
                  <a:cubicBezTo>
                    <a:pt x="131969" y="225436"/>
                    <a:pt x="129540" y="231913"/>
                    <a:pt x="125492" y="236770"/>
                  </a:cubicBezTo>
                  <a:cubicBezTo>
                    <a:pt x="122253" y="240818"/>
                    <a:pt x="116586" y="244057"/>
                    <a:pt x="112538" y="247295"/>
                  </a:cubicBezTo>
                  <a:cubicBezTo>
                    <a:pt x="110919" y="250534"/>
                    <a:pt x="107680" y="251344"/>
                    <a:pt x="103632" y="252153"/>
                  </a:cubicBezTo>
                  <a:cubicBezTo>
                    <a:pt x="100393" y="254582"/>
                    <a:pt x="96345" y="254582"/>
                    <a:pt x="92297" y="255392"/>
                  </a:cubicBezTo>
                  <a:cubicBezTo>
                    <a:pt x="88249" y="255392"/>
                    <a:pt x="83391" y="256201"/>
                    <a:pt x="77724" y="256201"/>
                  </a:cubicBezTo>
                  <a:cubicBezTo>
                    <a:pt x="68818" y="256201"/>
                    <a:pt x="56674" y="255392"/>
                    <a:pt x="48578" y="256201"/>
                  </a:cubicBezTo>
                  <a:cubicBezTo>
                    <a:pt x="45339" y="256201"/>
                    <a:pt x="42101" y="256201"/>
                    <a:pt x="38052" y="256201"/>
                  </a:cubicBezTo>
                  <a:cubicBezTo>
                    <a:pt x="30766" y="256201"/>
                    <a:pt x="22669" y="256201"/>
                    <a:pt x="14573" y="256201"/>
                  </a:cubicBezTo>
                  <a:cubicBezTo>
                    <a:pt x="10525" y="256201"/>
                    <a:pt x="5667" y="257011"/>
                    <a:pt x="2429" y="256201"/>
                  </a:cubicBezTo>
                  <a:close/>
                  <a:moveTo>
                    <a:pt x="15383" y="264298"/>
                  </a:moveTo>
                  <a:cubicBezTo>
                    <a:pt x="23479" y="264298"/>
                    <a:pt x="33195" y="264298"/>
                    <a:pt x="41291" y="264298"/>
                  </a:cubicBezTo>
                  <a:cubicBezTo>
                    <a:pt x="55054" y="264298"/>
                    <a:pt x="69628" y="264298"/>
                    <a:pt x="81772" y="264298"/>
                  </a:cubicBezTo>
                  <a:cubicBezTo>
                    <a:pt x="85820" y="264298"/>
                    <a:pt x="90678" y="264298"/>
                    <a:pt x="95536" y="264298"/>
                  </a:cubicBezTo>
                  <a:cubicBezTo>
                    <a:pt x="102822" y="264298"/>
                    <a:pt x="109299" y="264298"/>
                    <a:pt x="114157" y="261059"/>
                  </a:cubicBezTo>
                  <a:cubicBezTo>
                    <a:pt x="115776" y="261059"/>
                    <a:pt x="116586" y="261059"/>
                    <a:pt x="116586" y="261059"/>
                  </a:cubicBezTo>
                  <a:cubicBezTo>
                    <a:pt x="119015" y="261059"/>
                    <a:pt x="121444" y="259440"/>
                    <a:pt x="123063" y="257821"/>
                  </a:cubicBezTo>
                  <a:lnTo>
                    <a:pt x="123063" y="257821"/>
                  </a:lnTo>
                  <a:cubicBezTo>
                    <a:pt x="124682" y="256201"/>
                    <a:pt x="126302" y="255392"/>
                    <a:pt x="127111" y="254582"/>
                  </a:cubicBezTo>
                  <a:cubicBezTo>
                    <a:pt x="129540" y="252153"/>
                    <a:pt x="132778" y="250534"/>
                    <a:pt x="134398" y="248105"/>
                  </a:cubicBezTo>
                  <a:cubicBezTo>
                    <a:pt x="136827" y="244867"/>
                    <a:pt x="139256" y="240009"/>
                    <a:pt x="141684" y="235151"/>
                  </a:cubicBezTo>
                  <a:cubicBezTo>
                    <a:pt x="144113" y="230293"/>
                    <a:pt x="145733" y="225436"/>
                    <a:pt x="147352" y="220578"/>
                  </a:cubicBezTo>
                  <a:cubicBezTo>
                    <a:pt x="150590" y="210053"/>
                    <a:pt x="153019" y="198718"/>
                    <a:pt x="151400" y="187383"/>
                  </a:cubicBezTo>
                  <a:cubicBezTo>
                    <a:pt x="150590" y="181716"/>
                    <a:pt x="150590" y="176048"/>
                    <a:pt x="148971" y="170381"/>
                  </a:cubicBezTo>
                  <a:lnTo>
                    <a:pt x="148971" y="167952"/>
                  </a:lnTo>
                  <a:cubicBezTo>
                    <a:pt x="148971" y="167952"/>
                    <a:pt x="148161" y="164714"/>
                    <a:pt x="148161" y="164714"/>
                  </a:cubicBezTo>
                  <a:lnTo>
                    <a:pt x="148161" y="162285"/>
                  </a:lnTo>
                  <a:cubicBezTo>
                    <a:pt x="148161" y="161475"/>
                    <a:pt x="148161" y="160666"/>
                    <a:pt x="148161" y="162285"/>
                  </a:cubicBezTo>
                  <a:cubicBezTo>
                    <a:pt x="149781" y="165523"/>
                    <a:pt x="151400" y="167143"/>
                    <a:pt x="152209" y="171191"/>
                  </a:cubicBezTo>
                  <a:lnTo>
                    <a:pt x="152209" y="178477"/>
                  </a:lnTo>
                  <a:cubicBezTo>
                    <a:pt x="152209" y="178477"/>
                    <a:pt x="153829" y="185764"/>
                    <a:pt x="153829" y="185764"/>
                  </a:cubicBezTo>
                  <a:cubicBezTo>
                    <a:pt x="153829" y="189002"/>
                    <a:pt x="153829" y="192241"/>
                    <a:pt x="153829" y="194670"/>
                  </a:cubicBezTo>
                  <a:cubicBezTo>
                    <a:pt x="153829" y="197099"/>
                    <a:pt x="153829" y="199528"/>
                    <a:pt x="153829" y="201956"/>
                  </a:cubicBezTo>
                  <a:lnTo>
                    <a:pt x="153829" y="204385"/>
                  </a:lnTo>
                  <a:cubicBezTo>
                    <a:pt x="153829" y="206005"/>
                    <a:pt x="153829" y="208433"/>
                    <a:pt x="152209" y="210053"/>
                  </a:cubicBezTo>
                  <a:cubicBezTo>
                    <a:pt x="152209" y="217339"/>
                    <a:pt x="148971" y="225436"/>
                    <a:pt x="145733" y="232722"/>
                  </a:cubicBezTo>
                  <a:cubicBezTo>
                    <a:pt x="143304" y="238390"/>
                    <a:pt x="140875" y="244867"/>
                    <a:pt x="136827" y="249724"/>
                  </a:cubicBezTo>
                  <a:cubicBezTo>
                    <a:pt x="133588" y="253772"/>
                    <a:pt x="127921" y="257011"/>
                    <a:pt x="123873" y="261059"/>
                  </a:cubicBezTo>
                  <a:cubicBezTo>
                    <a:pt x="122253" y="264298"/>
                    <a:pt x="119015" y="264298"/>
                    <a:pt x="114967" y="265917"/>
                  </a:cubicBezTo>
                  <a:cubicBezTo>
                    <a:pt x="111728" y="268346"/>
                    <a:pt x="107680" y="268346"/>
                    <a:pt x="103632" y="269155"/>
                  </a:cubicBezTo>
                  <a:cubicBezTo>
                    <a:pt x="99584" y="269155"/>
                    <a:pt x="94726" y="269965"/>
                    <a:pt x="89059" y="269965"/>
                  </a:cubicBezTo>
                  <a:cubicBezTo>
                    <a:pt x="80153" y="269965"/>
                    <a:pt x="68008" y="269155"/>
                    <a:pt x="59912" y="269965"/>
                  </a:cubicBezTo>
                  <a:cubicBezTo>
                    <a:pt x="56674" y="269965"/>
                    <a:pt x="53435" y="269965"/>
                    <a:pt x="49387" y="269965"/>
                  </a:cubicBezTo>
                  <a:cubicBezTo>
                    <a:pt x="42101" y="269965"/>
                    <a:pt x="34004" y="269965"/>
                    <a:pt x="25908" y="269965"/>
                  </a:cubicBezTo>
                  <a:cubicBezTo>
                    <a:pt x="21860" y="269965"/>
                    <a:pt x="17002" y="270775"/>
                    <a:pt x="13764" y="269965"/>
                  </a:cubicBezTo>
                  <a:lnTo>
                    <a:pt x="10525" y="268346"/>
                  </a:lnTo>
                  <a:cubicBezTo>
                    <a:pt x="9716" y="268346"/>
                    <a:pt x="8906" y="268346"/>
                    <a:pt x="8906" y="266726"/>
                  </a:cubicBezTo>
                  <a:cubicBezTo>
                    <a:pt x="8906" y="265107"/>
                    <a:pt x="8906" y="265107"/>
                    <a:pt x="10525" y="265107"/>
                  </a:cubicBezTo>
                  <a:cubicBezTo>
                    <a:pt x="11335" y="265107"/>
                    <a:pt x="12144" y="265107"/>
                    <a:pt x="12144" y="266726"/>
                  </a:cubicBezTo>
                  <a:lnTo>
                    <a:pt x="12144" y="266726"/>
                  </a:lnTo>
                  <a:close/>
                  <a:moveTo>
                    <a:pt x="45339" y="64320"/>
                  </a:moveTo>
                  <a:cubicBezTo>
                    <a:pt x="45339" y="65130"/>
                    <a:pt x="45339" y="66749"/>
                    <a:pt x="45339" y="68368"/>
                  </a:cubicBezTo>
                  <a:cubicBezTo>
                    <a:pt x="46149" y="82942"/>
                    <a:pt x="46149" y="91847"/>
                    <a:pt x="45339" y="105611"/>
                  </a:cubicBezTo>
                  <a:cubicBezTo>
                    <a:pt x="54245" y="105611"/>
                    <a:pt x="65580" y="107230"/>
                    <a:pt x="74486" y="105611"/>
                  </a:cubicBezTo>
                  <a:cubicBezTo>
                    <a:pt x="81772" y="103992"/>
                    <a:pt x="85820" y="99944"/>
                    <a:pt x="89868" y="96705"/>
                  </a:cubicBezTo>
                  <a:cubicBezTo>
                    <a:pt x="90678" y="91038"/>
                    <a:pt x="89868" y="84561"/>
                    <a:pt x="89868" y="77274"/>
                  </a:cubicBezTo>
                  <a:cubicBezTo>
                    <a:pt x="89868" y="69988"/>
                    <a:pt x="89868" y="73226"/>
                    <a:pt x="89868" y="70797"/>
                  </a:cubicBezTo>
                  <a:cubicBezTo>
                    <a:pt x="89868" y="66749"/>
                    <a:pt x="89868" y="63511"/>
                    <a:pt x="89868" y="61082"/>
                  </a:cubicBezTo>
                  <a:cubicBezTo>
                    <a:pt x="89868" y="57034"/>
                    <a:pt x="87439" y="52985"/>
                    <a:pt x="87439" y="48128"/>
                  </a:cubicBezTo>
                  <a:cubicBezTo>
                    <a:pt x="80153" y="38412"/>
                    <a:pt x="59912" y="41651"/>
                    <a:pt x="44529" y="42460"/>
                  </a:cubicBezTo>
                  <a:cubicBezTo>
                    <a:pt x="44529" y="49747"/>
                    <a:pt x="45339" y="56224"/>
                    <a:pt x="44529" y="63511"/>
                  </a:cubicBezTo>
                  <a:close/>
                  <a:moveTo>
                    <a:pt x="96345" y="168762"/>
                  </a:moveTo>
                  <a:cubicBezTo>
                    <a:pt x="96345" y="163094"/>
                    <a:pt x="93917" y="156617"/>
                    <a:pt x="91488" y="154189"/>
                  </a:cubicBezTo>
                  <a:cubicBezTo>
                    <a:pt x="89059" y="151760"/>
                    <a:pt x="80153" y="149331"/>
                    <a:pt x="76105" y="149331"/>
                  </a:cubicBezTo>
                  <a:cubicBezTo>
                    <a:pt x="74486" y="149331"/>
                    <a:pt x="72866" y="149331"/>
                    <a:pt x="70437" y="149331"/>
                  </a:cubicBezTo>
                  <a:cubicBezTo>
                    <a:pt x="59912" y="149331"/>
                    <a:pt x="55864" y="148521"/>
                    <a:pt x="46149" y="149331"/>
                  </a:cubicBezTo>
                  <a:cubicBezTo>
                    <a:pt x="45339" y="174429"/>
                    <a:pt x="46149" y="191431"/>
                    <a:pt x="46149" y="211672"/>
                  </a:cubicBezTo>
                  <a:cubicBezTo>
                    <a:pt x="57483" y="212482"/>
                    <a:pt x="68008" y="213291"/>
                    <a:pt x="78534" y="211672"/>
                  </a:cubicBezTo>
                  <a:cubicBezTo>
                    <a:pt x="85011" y="210862"/>
                    <a:pt x="89059" y="209243"/>
                    <a:pt x="91488" y="205195"/>
                  </a:cubicBezTo>
                  <a:cubicBezTo>
                    <a:pt x="92297" y="203576"/>
                    <a:pt x="95536" y="200337"/>
                    <a:pt x="95536" y="198718"/>
                  </a:cubicBezTo>
                  <a:cubicBezTo>
                    <a:pt x="97155" y="195479"/>
                    <a:pt x="96345" y="193051"/>
                    <a:pt x="95536" y="189812"/>
                  </a:cubicBezTo>
                  <a:cubicBezTo>
                    <a:pt x="95536" y="184954"/>
                    <a:pt x="95536" y="179287"/>
                    <a:pt x="95536" y="173620"/>
                  </a:cubicBezTo>
                  <a:lnTo>
                    <a:pt x="95536" y="167952"/>
                  </a:lnTo>
                  <a:close/>
                  <a:moveTo>
                    <a:pt x="57483" y="77274"/>
                  </a:moveTo>
                  <a:cubicBezTo>
                    <a:pt x="57483" y="78084"/>
                    <a:pt x="57483" y="79703"/>
                    <a:pt x="57483" y="81322"/>
                  </a:cubicBezTo>
                  <a:cubicBezTo>
                    <a:pt x="57483" y="87799"/>
                    <a:pt x="57483" y="92657"/>
                    <a:pt x="57483" y="97515"/>
                  </a:cubicBezTo>
                  <a:cubicBezTo>
                    <a:pt x="57483" y="102373"/>
                    <a:pt x="57483" y="99134"/>
                    <a:pt x="55864" y="99134"/>
                  </a:cubicBezTo>
                  <a:cubicBezTo>
                    <a:pt x="55054" y="99134"/>
                    <a:pt x="54245" y="98324"/>
                    <a:pt x="54245" y="96705"/>
                  </a:cubicBezTo>
                  <a:cubicBezTo>
                    <a:pt x="54245" y="83751"/>
                    <a:pt x="54245" y="70797"/>
                    <a:pt x="54245" y="57034"/>
                  </a:cubicBezTo>
                  <a:cubicBezTo>
                    <a:pt x="54245" y="54605"/>
                    <a:pt x="55054" y="52985"/>
                    <a:pt x="57483" y="52176"/>
                  </a:cubicBezTo>
                  <a:cubicBezTo>
                    <a:pt x="61532" y="52176"/>
                    <a:pt x="67199" y="52176"/>
                    <a:pt x="71247" y="51366"/>
                  </a:cubicBezTo>
                  <a:cubicBezTo>
                    <a:pt x="73676" y="51366"/>
                    <a:pt x="76105" y="51366"/>
                    <a:pt x="79343" y="51366"/>
                  </a:cubicBezTo>
                  <a:cubicBezTo>
                    <a:pt x="82582" y="51366"/>
                    <a:pt x="79343" y="51366"/>
                    <a:pt x="79343" y="51366"/>
                  </a:cubicBezTo>
                  <a:cubicBezTo>
                    <a:pt x="79343" y="51366"/>
                    <a:pt x="79343" y="51366"/>
                    <a:pt x="79343" y="51366"/>
                  </a:cubicBezTo>
                  <a:lnTo>
                    <a:pt x="79343" y="52985"/>
                  </a:lnTo>
                  <a:cubicBezTo>
                    <a:pt x="79343" y="53795"/>
                    <a:pt x="79343" y="54605"/>
                    <a:pt x="78534" y="54605"/>
                  </a:cubicBezTo>
                  <a:cubicBezTo>
                    <a:pt x="71247" y="54605"/>
                    <a:pt x="63960" y="55414"/>
                    <a:pt x="56674" y="56224"/>
                  </a:cubicBezTo>
                  <a:cubicBezTo>
                    <a:pt x="56674" y="63511"/>
                    <a:pt x="57483" y="69988"/>
                    <a:pt x="56674" y="77274"/>
                  </a:cubicBezTo>
                  <a:close/>
                  <a:moveTo>
                    <a:pt x="84201" y="159046"/>
                  </a:moveTo>
                  <a:cubicBezTo>
                    <a:pt x="85820" y="159046"/>
                    <a:pt x="86630" y="159046"/>
                    <a:pt x="86630" y="160666"/>
                  </a:cubicBezTo>
                  <a:cubicBezTo>
                    <a:pt x="87439" y="161475"/>
                    <a:pt x="86630" y="162285"/>
                    <a:pt x="86630" y="162285"/>
                  </a:cubicBezTo>
                  <a:cubicBezTo>
                    <a:pt x="86630" y="162285"/>
                    <a:pt x="85011" y="162285"/>
                    <a:pt x="83391" y="162285"/>
                  </a:cubicBezTo>
                  <a:cubicBezTo>
                    <a:pt x="72866" y="162285"/>
                    <a:pt x="68818" y="161475"/>
                    <a:pt x="59103" y="162285"/>
                  </a:cubicBezTo>
                  <a:cubicBezTo>
                    <a:pt x="58293" y="178477"/>
                    <a:pt x="59103" y="191431"/>
                    <a:pt x="59103" y="203576"/>
                  </a:cubicBezTo>
                  <a:cubicBezTo>
                    <a:pt x="59103" y="204385"/>
                    <a:pt x="59103" y="205195"/>
                    <a:pt x="57483" y="205195"/>
                  </a:cubicBezTo>
                  <a:cubicBezTo>
                    <a:pt x="55864" y="205195"/>
                    <a:pt x="55864" y="205195"/>
                    <a:pt x="55864" y="203576"/>
                  </a:cubicBezTo>
                  <a:lnTo>
                    <a:pt x="55864" y="197099"/>
                  </a:lnTo>
                  <a:cubicBezTo>
                    <a:pt x="55864" y="186574"/>
                    <a:pt x="55864" y="177668"/>
                    <a:pt x="55864" y="163904"/>
                  </a:cubicBezTo>
                  <a:cubicBezTo>
                    <a:pt x="55864" y="161475"/>
                    <a:pt x="56674" y="159856"/>
                    <a:pt x="59103" y="159046"/>
                  </a:cubicBezTo>
                  <a:cubicBezTo>
                    <a:pt x="64770" y="158237"/>
                    <a:pt x="71247" y="159046"/>
                    <a:pt x="78534" y="159046"/>
                  </a:cubicBezTo>
                  <a:lnTo>
                    <a:pt x="84201" y="159046"/>
                  </a:lnTo>
                  <a:close/>
                  <a:moveTo>
                    <a:pt x="136017" y="129090"/>
                  </a:moveTo>
                  <a:cubicBezTo>
                    <a:pt x="135207" y="129900"/>
                    <a:pt x="134398" y="129900"/>
                    <a:pt x="133588" y="129090"/>
                  </a:cubicBezTo>
                  <a:cubicBezTo>
                    <a:pt x="132778" y="129090"/>
                    <a:pt x="132778" y="127471"/>
                    <a:pt x="133588" y="126661"/>
                  </a:cubicBezTo>
                  <a:cubicBezTo>
                    <a:pt x="135207" y="124232"/>
                    <a:pt x="136017" y="120994"/>
                    <a:pt x="138446" y="118565"/>
                  </a:cubicBezTo>
                  <a:cubicBezTo>
                    <a:pt x="140875" y="108040"/>
                    <a:pt x="146542" y="96705"/>
                    <a:pt x="145733" y="83751"/>
                  </a:cubicBezTo>
                  <a:cubicBezTo>
                    <a:pt x="145733" y="78893"/>
                    <a:pt x="145733" y="74036"/>
                    <a:pt x="144113" y="69178"/>
                  </a:cubicBezTo>
                  <a:lnTo>
                    <a:pt x="144113" y="62701"/>
                  </a:lnTo>
                  <a:cubicBezTo>
                    <a:pt x="143304" y="62701"/>
                    <a:pt x="141684" y="55414"/>
                    <a:pt x="141684" y="55414"/>
                  </a:cubicBezTo>
                  <a:lnTo>
                    <a:pt x="140065" y="45699"/>
                  </a:lnTo>
                  <a:cubicBezTo>
                    <a:pt x="140065" y="44889"/>
                    <a:pt x="140065" y="45699"/>
                    <a:pt x="140065" y="45699"/>
                  </a:cubicBezTo>
                  <a:lnTo>
                    <a:pt x="140065" y="47318"/>
                  </a:lnTo>
                  <a:cubicBezTo>
                    <a:pt x="140065" y="47318"/>
                    <a:pt x="144113" y="54605"/>
                    <a:pt x="144113" y="54605"/>
                  </a:cubicBezTo>
                  <a:cubicBezTo>
                    <a:pt x="145733" y="61891"/>
                    <a:pt x="146542" y="69178"/>
                    <a:pt x="147352" y="76465"/>
                  </a:cubicBezTo>
                  <a:cubicBezTo>
                    <a:pt x="148971" y="89419"/>
                    <a:pt x="147352" y="99944"/>
                    <a:pt x="143304" y="111278"/>
                  </a:cubicBezTo>
                  <a:cubicBezTo>
                    <a:pt x="141684" y="117755"/>
                    <a:pt x="138446" y="123423"/>
                    <a:pt x="135207" y="129090"/>
                  </a:cubicBezTo>
                  <a:close/>
                </a:path>
              </a:pathLst>
            </a:custGeom>
            <a:solidFill>
              <a:srgbClr val="000000"/>
            </a:solidFill>
            <a:ln w="0"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13676C2C-1FF4-A458-62C2-90BC9AB8B3D1}"/>
                </a:ext>
              </a:extLst>
            </p:cNvPr>
            <p:cNvSpPr/>
            <p:nvPr/>
          </p:nvSpPr>
          <p:spPr>
            <a:xfrm>
              <a:off x="4825650" y="2647330"/>
              <a:ext cx="137636" cy="270414"/>
            </a:xfrm>
            <a:custGeom>
              <a:avLst/>
              <a:gdLst>
                <a:gd name="connsiteX0" fmla="*/ 123063 w 137636"/>
                <a:gd name="connsiteY0" fmla="*/ 249364 h 270414"/>
                <a:gd name="connsiteX1" fmla="*/ 119825 w 137636"/>
                <a:gd name="connsiteY1" fmla="*/ 255841 h 270414"/>
                <a:gd name="connsiteX2" fmla="*/ 112538 w 137636"/>
                <a:gd name="connsiteY2" fmla="*/ 255841 h 270414"/>
                <a:gd name="connsiteX3" fmla="*/ 93107 w 137636"/>
                <a:gd name="connsiteY3" fmla="*/ 255841 h 270414"/>
                <a:gd name="connsiteX4" fmla="*/ 80153 w 137636"/>
                <a:gd name="connsiteY4" fmla="*/ 255841 h 270414"/>
                <a:gd name="connsiteX5" fmla="*/ 55055 w 137636"/>
                <a:gd name="connsiteY5" fmla="*/ 257461 h 270414"/>
                <a:gd name="connsiteX6" fmla="*/ 4048 w 137636"/>
                <a:gd name="connsiteY6" fmla="*/ 257461 h 270414"/>
                <a:gd name="connsiteX7" fmla="*/ 4048 w 137636"/>
                <a:gd name="connsiteY7" fmla="*/ 255032 h 270414"/>
                <a:gd name="connsiteX8" fmla="*/ 4048 w 137636"/>
                <a:gd name="connsiteY8" fmla="*/ 255032 h 270414"/>
                <a:gd name="connsiteX9" fmla="*/ 2429 w 137636"/>
                <a:gd name="connsiteY9" fmla="*/ 255032 h 270414"/>
                <a:gd name="connsiteX10" fmla="*/ 2429 w 137636"/>
                <a:gd name="connsiteY10" fmla="*/ 206454 h 270414"/>
                <a:gd name="connsiteX11" fmla="*/ 1619 w 137636"/>
                <a:gd name="connsiteY11" fmla="*/ 195929 h 270414"/>
                <a:gd name="connsiteX12" fmla="*/ 1619 w 137636"/>
                <a:gd name="connsiteY12" fmla="*/ 187833 h 270414"/>
                <a:gd name="connsiteX13" fmla="*/ 1619 w 137636"/>
                <a:gd name="connsiteY13" fmla="*/ 179737 h 270414"/>
                <a:gd name="connsiteX14" fmla="*/ 0 w 137636"/>
                <a:gd name="connsiteY14" fmla="*/ 165163 h 270414"/>
                <a:gd name="connsiteX15" fmla="*/ 810 w 137636"/>
                <a:gd name="connsiteY15" fmla="*/ 151400 h 270414"/>
                <a:gd name="connsiteX16" fmla="*/ 810 w 137636"/>
                <a:gd name="connsiteY16" fmla="*/ 124682 h 270414"/>
                <a:gd name="connsiteX17" fmla="*/ 810 w 137636"/>
                <a:gd name="connsiteY17" fmla="*/ 97155 h 270414"/>
                <a:gd name="connsiteX18" fmla="*/ 810 w 137636"/>
                <a:gd name="connsiteY18" fmla="*/ 42100 h 270414"/>
                <a:gd name="connsiteX19" fmla="*/ 810 w 137636"/>
                <a:gd name="connsiteY19" fmla="*/ 3238 h 270414"/>
                <a:gd name="connsiteX20" fmla="*/ 3239 w 137636"/>
                <a:gd name="connsiteY20" fmla="*/ 1619 h 270414"/>
                <a:gd name="connsiteX21" fmla="*/ 14573 w 137636"/>
                <a:gd name="connsiteY21" fmla="*/ 0 h 270414"/>
                <a:gd name="connsiteX22" fmla="*/ 38862 w 137636"/>
                <a:gd name="connsiteY22" fmla="*/ 0 h 270414"/>
                <a:gd name="connsiteX23" fmla="*/ 44529 w 137636"/>
                <a:gd name="connsiteY23" fmla="*/ 1619 h 270414"/>
                <a:gd name="connsiteX24" fmla="*/ 44529 w 137636"/>
                <a:gd name="connsiteY24" fmla="*/ 5667 h 270414"/>
                <a:gd name="connsiteX25" fmla="*/ 44529 w 137636"/>
                <a:gd name="connsiteY25" fmla="*/ 41291 h 270414"/>
                <a:gd name="connsiteX26" fmla="*/ 44529 w 137636"/>
                <a:gd name="connsiteY26" fmla="*/ 65580 h 270414"/>
                <a:gd name="connsiteX27" fmla="*/ 44529 w 137636"/>
                <a:gd name="connsiteY27" fmla="*/ 76914 h 270414"/>
                <a:gd name="connsiteX28" fmla="*/ 44529 w 137636"/>
                <a:gd name="connsiteY28" fmla="*/ 105251 h 270414"/>
                <a:gd name="connsiteX29" fmla="*/ 44529 w 137636"/>
                <a:gd name="connsiteY29" fmla="*/ 119824 h 270414"/>
                <a:gd name="connsiteX30" fmla="*/ 44529 w 137636"/>
                <a:gd name="connsiteY30" fmla="*/ 134398 h 270414"/>
                <a:gd name="connsiteX31" fmla="*/ 44529 w 137636"/>
                <a:gd name="connsiteY31" fmla="*/ 143304 h 270414"/>
                <a:gd name="connsiteX32" fmla="*/ 44529 w 137636"/>
                <a:gd name="connsiteY32" fmla="*/ 153019 h 270414"/>
                <a:gd name="connsiteX33" fmla="*/ 46149 w 137636"/>
                <a:gd name="connsiteY33" fmla="*/ 164354 h 270414"/>
                <a:gd name="connsiteX34" fmla="*/ 46149 w 137636"/>
                <a:gd name="connsiteY34" fmla="*/ 170021 h 270414"/>
                <a:gd name="connsiteX35" fmla="*/ 46149 w 137636"/>
                <a:gd name="connsiteY35" fmla="*/ 215360 h 270414"/>
                <a:gd name="connsiteX36" fmla="*/ 64770 w 137636"/>
                <a:gd name="connsiteY36" fmla="*/ 215360 h 270414"/>
                <a:gd name="connsiteX37" fmla="*/ 82582 w 137636"/>
                <a:gd name="connsiteY37" fmla="*/ 215360 h 270414"/>
                <a:gd name="connsiteX38" fmla="*/ 119015 w 137636"/>
                <a:gd name="connsiteY38" fmla="*/ 216170 h 270414"/>
                <a:gd name="connsiteX39" fmla="*/ 122253 w 137636"/>
                <a:gd name="connsiteY39" fmla="*/ 238839 h 270414"/>
                <a:gd name="connsiteX40" fmla="*/ 120634 w 137636"/>
                <a:gd name="connsiteY40" fmla="*/ 252603 h 270414"/>
                <a:gd name="connsiteX41" fmla="*/ 131159 w 137636"/>
                <a:gd name="connsiteY41" fmla="*/ 229933 h 270414"/>
                <a:gd name="connsiteX42" fmla="*/ 131159 w 137636"/>
                <a:gd name="connsiteY42" fmla="*/ 227505 h 270414"/>
                <a:gd name="connsiteX43" fmla="*/ 132779 w 137636"/>
                <a:gd name="connsiteY43" fmla="*/ 225885 h 270414"/>
                <a:gd name="connsiteX44" fmla="*/ 135207 w 137636"/>
                <a:gd name="connsiteY44" fmla="*/ 227505 h 270414"/>
                <a:gd name="connsiteX45" fmla="*/ 137636 w 137636"/>
                <a:gd name="connsiteY45" fmla="*/ 248555 h 270414"/>
                <a:gd name="connsiteX46" fmla="*/ 136017 w 137636"/>
                <a:gd name="connsiteY46" fmla="*/ 262318 h 270414"/>
                <a:gd name="connsiteX47" fmla="*/ 132779 w 137636"/>
                <a:gd name="connsiteY47" fmla="*/ 268795 h 270414"/>
                <a:gd name="connsiteX48" fmla="*/ 125492 w 137636"/>
                <a:gd name="connsiteY48" fmla="*/ 268795 h 270414"/>
                <a:gd name="connsiteX49" fmla="*/ 106061 w 137636"/>
                <a:gd name="connsiteY49" fmla="*/ 268795 h 270414"/>
                <a:gd name="connsiteX50" fmla="*/ 93107 w 137636"/>
                <a:gd name="connsiteY50" fmla="*/ 268795 h 270414"/>
                <a:gd name="connsiteX51" fmla="*/ 68009 w 137636"/>
                <a:gd name="connsiteY51" fmla="*/ 270415 h 270414"/>
                <a:gd name="connsiteX52" fmla="*/ 20241 w 137636"/>
                <a:gd name="connsiteY52" fmla="*/ 270415 h 270414"/>
                <a:gd name="connsiteX53" fmla="*/ 16193 w 137636"/>
                <a:gd name="connsiteY53" fmla="*/ 266367 h 270414"/>
                <a:gd name="connsiteX54" fmla="*/ 16193 w 137636"/>
                <a:gd name="connsiteY54" fmla="*/ 265557 h 270414"/>
                <a:gd name="connsiteX55" fmla="*/ 16193 w 137636"/>
                <a:gd name="connsiteY55" fmla="*/ 265557 h 270414"/>
                <a:gd name="connsiteX56" fmla="*/ 17812 w 137636"/>
                <a:gd name="connsiteY56" fmla="*/ 267986 h 270414"/>
                <a:gd name="connsiteX57" fmla="*/ 131969 w 137636"/>
                <a:gd name="connsiteY57" fmla="*/ 267986 h 270414"/>
                <a:gd name="connsiteX58" fmla="*/ 131969 w 137636"/>
                <a:gd name="connsiteY58" fmla="*/ 231553 h 270414"/>
                <a:gd name="connsiteX59" fmla="*/ 60722 w 137636"/>
                <a:gd name="connsiteY59" fmla="*/ 204025 h 270414"/>
                <a:gd name="connsiteX60" fmla="*/ 59103 w 137636"/>
                <a:gd name="connsiteY60" fmla="*/ 205645 h 270414"/>
                <a:gd name="connsiteX61" fmla="*/ 57483 w 137636"/>
                <a:gd name="connsiteY61" fmla="*/ 204025 h 270414"/>
                <a:gd name="connsiteX62" fmla="*/ 57483 w 137636"/>
                <a:gd name="connsiteY62" fmla="*/ 199977 h 270414"/>
                <a:gd name="connsiteX63" fmla="*/ 57483 w 137636"/>
                <a:gd name="connsiteY63" fmla="*/ 184594 h 270414"/>
                <a:gd name="connsiteX64" fmla="*/ 55864 w 137636"/>
                <a:gd name="connsiteY64" fmla="*/ 162735 h 270414"/>
                <a:gd name="connsiteX65" fmla="*/ 55864 w 137636"/>
                <a:gd name="connsiteY65" fmla="*/ 144923 h 270414"/>
                <a:gd name="connsiteX66" fmla="*/ 55864 w 137636"/>
                <a:gd name="connsiteY66" fmla="*/ 127111 h 270414"/>
                <a:gd name="connsiteX67" fmla="*/ 55864 w 137636"/>
                <a:gd name="connsiteY67" fmla="*/ 68818 h 270414"/>
                <a:gd name="connsiteX68" fmla="*/ 55864 w 137636"/>
                <a:gd name="connsiteY68" fmla="*/ 13764 h 270414"/>
                <a:gd name="connsiteX69" fmla="*/ 55864 w 137636"/>
                <a:gd name="connsiteY69" fmla="*/ 13764 h 270414"/>
                <a:gd name="connsiteX70" fmla="*/ 54245 w 137636"/>
                <a:gd name="connsiteY70" fmla="*/ 12144 h 270414"/>
                <a:gd name="connsiteX71" fmla="*/ 55864 w 137636"/>
                <a:gd name="connsiteY71" fmla="*/ 10525 h 270414"/>
                <a:gd name="connsiteX72" fmla="*/ 59103 w 137636"/>
                <a:gd name="connsiteY72" fmla="*/ 12144 h 270414"/>
                <a:gd name="connsiteX73" fmla="*/ 59103 w 137636"/>
                <a:gd name="connsiteY73" fmla="*/ 16193 h 270414"/>
                <a:gd name="connsiteX74" fmla="*/ 59103 w 137636"/>
                <a:gd name="connsiteY74" fmla="*/ 51816 h 270414"/>
                <a:gd name="connsiteX75" fmla="*/ 59103 w 137636"/>
                <a:gd name="connsiteY75" fmla="*/ 76105 h 270414"/>
                <a:gd name="connsiteX76" fmla="*/ 59103 w 137636"/>
                <a:gd name="connsiteY76" fmla="*/ 87439 h 270414"/>
                <a:gd name="connsiteX77" fmla="*/ 59103 w 137636"/>
                <a:gd name="connsiteY77" fmla="*/ 115776 h 270414"/>
                <a:gd name="connsiteX78" fmla="*/ 59103 w 137636"/>
                <a:gd name="connsiteY78" fmla="*/ 130350 h 270414"/>
                <a:gd name="connsiteX79" fmla="*/ 59103 w 137636"/>
                <a:gd name="connsiteY79" fmla="*/ 144923 h 270414"/>
                <a:gd name="connsiteX80" fmla="*/ 59103 w 137636"/>
                <a:gd name="connsiteY80" fmla="*/ 153829 h 270414"/>
                <a:gd name="connsiteX81" fmla="*/ 59103 w 137636"/>
                <a:gd name="connsiteY81" fmla="*/ 163544 h 270414"/>
                <a:gd name="connsiteX82" fmla="*/ 60722 w 137636"/>
                <a:gd name="connsiteY82" fmla="*/ 174879 h 270414"/>
                <a:gd name="connsiteX83" fmla="*/ 60722 w 137636"/>
                <a:gd name="connsiteY83" fmla="*/ 180546 h 270414"/>
                <a:gd name="connsiteX84" fmla="*/ 60722 w 137636"/>
                <a:gd name="connsiteY84" fmla="*/ 204835 h 270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137636" h="270414">
                  <a:moveTo>
                    <a:pt x="123063" y="249364"/>
                  </a:moveTo>
                  <a:cubicBezTo>
                    <a:pt x="122253" y="251793"/>
                    <a:pt x="123063" y="255032"/>
                    <a:pt x="119825" y="255841"/>
                  </a:cubicBezTo>
                  <a:cubicBezTo>
                    <a:pt x="118205" y="256651"/>
                    <a:pt x="114967" y="255841"/>
                    <a:pt x="112538" y="255841"/>
                  </a:cubicBezTo>
                  <a:cubicBezTo>
                    <a:pt x="106061" y="255841"/>
                    <a:pt x="99584" y="255841"/>
                    <a:pt x="93107" y="255841"/>
                  </a:cubicBezTo>
                  <a:cubicBezTo>
                    <a:pt x="89059" y="255841"/>
                    <a:pt x="84201" y="255841"/>
                    <a:pt x="80153" y="255841"/>
                  </a:cubicBezTo>
                  <a:cubicBezTo>
                    <a:pt x="72057" y="255841"/>
                    <a:pt x="62341" y="257461"/>
                    <a:pt x="55055" y="257461"/>
                  </a:cubicBezTo>
                  <a:cubicBezTo>
                    <a:pt x="38862" y="257461"/>
                    <a:pt x="21860" y="257461"/>
                    <a:pt x="4048" y="257461"/>
                  </a:cubicBezTo>
                  <a:cubicBezTo>
                    <a:pt x="4048" y="257461"/>
                    <a:pt x="4048" y="256651"/>
                    <a:pt x="4048" y="255032"/>
                  </a:cubicBezTo>
                  <a:cubicBezTo>
                    <a:pt x="4048" y="255032"/>
                    <a:pt x="4048" y="255032"/>
                    <a:pt x="4048" y="255032"/>
                  </a:cubicBezTo>
                  <a:cubicBezTo>
                    <a:pt x="4048" y="255032"/>
                    <a:pt x="3239" y="255032"/>
                    <a:pt x="2429" y="255032"/>
                  </a:cubicBezTo>
                  <a:cubicBezTo>
                    <a:pt x="2429" y="239649"/>
                    <a:pt x="4048" y="222647"/>
                    <a:pt x="2429" y="206454"/>
                  </a:cubicBezTo>
                  <a:cubicBezTo>
                    <a:pt x="2429" y="203216"/>
                    <a:pt x="1619" y="199168"/>
                    <a:pt x="1619" y="195929"/>
                  </a:cubicBezTo>
                  <a:cubicBezTo>
                    <a:pt x="1619" y="192691"/>
                    <a:pt x="1619" y="190262"/>
                    <a:pt x="1619" y="187833"/>
                  </a:cubicBezTo>
                  <a:lnTo>
                    <a:pt x="1619" y="179737"/>
                  </a:lnTo>
                  <a:lnTo>
                    <a:pt x="0" y="165163"/>
                  </a:lnTo>
                  <a:cubicBezTo>
                    <a:pt x="0" y="161115"/>
                    <a:pt x="810" y="157067"/>
                    <a:pt x="810" y="151400"/>
                  </a:cubicBezTo>
                  <a:cubicBezTo>
                    <a:pt x="810" y="142494"/>
                    <a:pt x="810" y="133588"/>
                    <a:pt x="810" y="124682"/>
                  </a:cubicBezTo>
                  <a:cubicBezTo>
                    <a:pt x="810" y="115776"/>
                    <a:pt x="810" y="106870"/>
                    <a:pt x="810" y="97155"/>
                  </a:cubicBezTo>
                  <a:cubicBezTo>
                    <a:pt x="810" y="78534"/>
                    <a:pt x="810" y="59912"/>
                    <a:pt x="810" y="42100"/>
                  </a:cubicBezTo>
                  <a:cubicBezTo>
                    <a:pt x="810" y="29146"/>
                    <a:pt x="810" y="16193"/>
                    <a:pt x="810" y="3238"/>
                  </a:cubicBezTo>
                  <a:cubicBezTo>
                    <a:pt x="1619" y="3238"/>
                    <a:pt x="2429" y="3238"/>
                    <a:pt x="3239" y="1619"/>
                  </a:cubicBezTo>
                  <a:cubicBezTo>
                    <a:pt x="7287" y="810"/>
                    <a:pt x="10525" y="0"/>
                    <a:pt x="14573" y="0"/>
                  </a:cubicBezTo>
                  <a:cubicBezTo>
                    <a:pt x="21860" y="0"/>
                    <a:pt x="32385" y="0"/>
                    <a:pt x="38862" y="0"/>
                  </a:cubicBezTo>
                  <a:cubicBezTo>
                    <a:pt x="45339" y="0"/>
                    <a:pt x="43720" y="0"/>
                    <a:pt x="44529" y="1619"/>
                  </a:cubicBezTo>
                  <a:cubicBezTo>
                    <a:pt x="45339" y="2429"/>
                    <a:pt x="44529" y="4048"/>
                    <a:pt x="44529" y="5667"/>
                  </a:cubicBezTo>
                  <a:cubicBezTo>
                    <a:pt x="44529" y="16193"/>
                    <a:pt x="45339" y="29146"/>
                    <a:pt x="44529" y="41291"/>
                  </a:cubicBezTo>
                  <a:cubicBezTo>
                    <a:pt x="44529" y="49387"/>
                    <a:pt x="44529" y="57483"/>
                    <a:pt x="44529" y="65580"/>
                  </a:cubicBezTo>
                  <a:cubicBezTo>
                    <a:pt x="44529" y="69628"/>
                    <a:pt x="44529" y="72866"/>
                    <a:pt x="44529" y="76914"/>
                  </a:cubicBezTo>
                  <a:cubicBezTo>
                    <a:pt x="44529" y="85820"/>
                    <a:pt x="46149" y="94726"/>
                    <a:pt x="44529" y="105251"/>
                  </a:cubicBezTo>
                  <a:cubicBezTo>
                    <a:pt x="44529" y="110109"/>
                    <a:pt x="44529" y="114967"/>
                    <a:pt x="44529" y="119824"/>
                  </a:cubicBezTo>
                  <a:cubicBezTo>
                    <a:pt x="44529" y="124682"/>
                    <a:pt x="44529" y="129540"/>
                    <a:pt x="44529" y="134398"/>
                  </a:cubicBezTo>
                  <a:lnTo>
                    <a:pt x="44529" y="143304"/>
                  </a:lnTo>
                  <a:cubicBezTo>
                    <a:pt x="45339" y="146542"/>
                    <a:pt x="44529" y="149781"/>
                    <a:pt x="44529" y="153019"/>
                  </a:cubicBezTo>
                  <a:cubicBezTo>
                    <a:pt x="44529" y="157067"/>
                    <a:pt x="46149" y="160306"/>
                    <a:pt x="46149" y="164354"/>
                  </a:cubicBezTo>
                  <a:cubicBezTo>
                    <a:pt x="46149" y="168402"/>
                    <a:pt x="46149" y="168402"/>
                    <a:pt x="46149" y="170021"/>
                  </a:cubicBezTo>
                  <a:cubicBezTo>
                    <a:pt x="46149" y="182975"/>
                    <a:pt x="44529" y="201597"/>
                    <a:pt x="46149" y="215360"/>
                  </a:cubicBezTo>
                  <a:cubicBezTo>
                    <a:pt x="52626" y="216979"/>
                    <a:pt x="59103" y="215360"/>
                    <a:pt x="64770" y="215360"/>
                  </a:cubicBezTo>
                  <a:cubicBezTo>
                    <a:pt x="70437" y="215360"/>
                    <a:pt x="76914" y="215360"/>
                    <a:pt x="82582" y="215360"/>
                  </a:cubicBezTo>
                  <a:cubicBezTo>
                    <a:pt x="95536" y="214551"/>
                    <a:pt x="107680" y="216170"/>
                    <a:pt x="119015" y="216170"/>
                  </a:cubicBezTo>
                  <a:cubicBezTo>
                    <a:pt x="120634" y="223456"/>
                    <a:pt x="121444" y="230743"/>
                    <a:pt x="122253" y="238839"/>
                  </a:cubicBezTo>
                  <a:cubicBezTo>
                    <a:pt x="122253" y="244507"/>
                    <a:pt x="122253" y="248555"/>
                    <a:pt x="120634" y="252603"/>
                  </a:cubicBezTo>
                  <a:close/>
                  <a:moveTo>
                    <a:pt x="131159" y="229933"/>
                  </a:moveTo>
                  <a:cubicBezTo>
                    <a:pt x="131159" y="229933"/>
                    <a:pt x="131159" y="229124"/>
                    <a:pt x="131159" y="227505"/>
                  </a:cubicBezTo>
                  <a:cubicBezTo>
                    <a:pt x="131159" y="225885"/>
                    <a:pt x="131159" y="225885"/>
                    <a:pt x="132779" y="225885"/>
                  </a:cubicBezTo>
                  <a:cubicBezTo>
                    <a:pt x="134398" y="225885"/>
                    <a:pt x="134398" y="225885"/>
                    <a:pt x="135207" y="227505"/>
                  </a:cubicBezTo>
                  <a:cubicBezTo>
                    <a:pt x="136017" y="234791"/>
                    <a:pt x="137636" y="241268"/>
                    <a:pt x="137636" y="248555"/>
                  </a:cubicBezTo>
                  <a:cubicBezTo>
                    <a:pt x="137636" y="254222"/>
                    <a:pt x="137636" y="258270"/>
                    <a:pt x="136017" y="262318"/>
                  </a:cubicBezTo>
                  <a:cubicBezTo>
                    <a:pt x="135207" y="264747"/>
                    <a:pt x="136017" y="267986"/>
                    <a:pt x="132779" y="268795"/>
                  </a:cubicBezTo>
                  <a:cubicBezTo>
                    <a:pt x="131159" y="269605"/>
                    <a:pt x="127921" y="268795"/>
                    <a:pt x="125492" y="268795"/>
                  </a:cubicBezTo>
                  <a:cubicBezTo>
                    <a:pt x="119015" y="268795"/>
                    <a:pt x="112538" y="268795"/>
                    <a:pt x="106061" y="268795"/>
                  </a:cubicBezTo>
                  <a:cubicBezTo>
                    <a:pt x="102013" y="268795"/>
                    <a:pt x="97155" y="268795"/>
                    <a:pt x="93107" y="268795"/>
                  </a:cubicBezTo>
                  <a:cubicBezTo>
                    <a:pt x="85011" y="268795"/>
                    <a:pt x="75295" y="270415"/>
                    <a:pt x="68009" y="270415"/>
                  </a:cubicBezTo>
                  <a:cubicBezTo>
                    <a:pt x="52626" y="270415"/>
                    <a:pt x="36433" y="270415"/>
                    <a:pt x="20241" y="270415"/>
                  </a:cubicBezTo>
                  <a:cubicBezTo>
                    <a:pt x="17002" y="270415"/>
                    <a:pt x="16193" y="268795"/>
                    <a:pt x="16193" y="266367"/>
                  </a:cubicBezTo>
                  <a:cubicBezTo>
                    <a:pt x="16193" y="263938"/>
                    <a:pt x="16193" y="265557"/>
                    <a:pt x="16193" y="265557"/>
                  </a:cubicBezTo>
                  <a:lnTo>
                    <a:pt x="16193" y="265557"/>
                  </a:lnTo>
                  <a:cubicBezTo>
                    <a:pt x="17002" y="265557"/>
                    <a:pt x="17812" y="265557"/>
                    <a:pt x="17812" y="267986"/>
                  </a:cubicBezTo>
                  <a:cubicBezTo>
                    <a:pt x="58293" y="269605"/>
                    <a:pt x="94726" y="264747"/>
                    <a:pt x="131969" y="267986"/>
                  </a:cubicBezTo>
                  <a:cubicBezTo>
                    <a:pt x="135207" y="256651"/>
                    <a:pt x="134398" y="243697"/>
                    <a:pt x="131969" y="231553"/>
                  </a:cubicBezTo>
                  <a:close/>
                  <a:moveTo>
                    <a:pt x="60722" y="204025"/>
                  </a:moveTo>
                  <a:cubicBezTo>
                    <a:pt x="60722" y="205645"/>
                    <a:pt x="60722" y="206454"/>
                    <a:pt x="59103" y="205645"/>
                  </a:cubicBezTo>
                  <a:cubicBezTo>
                    <a:pt x="58293" y="205645"/>
                    <a:pt x="57483" y="205645"/>
                    <a:pt x="57483" y="204025"/>
                  </a:cubicBezTo>
                  <a:cubicBezTo>
                    <a:pt x="57483" y="202406"/>
                    <a:pt x="57483" y="200787"/>
                    <a:pt x="57483" y="199977"/>
                  </a:cubicBezTo>
                  <a:cubicBezTo>
                    <a:pt x="57483" y="194310"/>
                    <a:pt x="57483" y="190262"/>
                    <a:pt x="57483" y="184594"/>
                  </a:cubicBezTo>
                  <a:cubicBezTo>
                    <a:pt x="57483" y="178927"/>
                    <a:pt x="57483" y="169212"/>
                    <a:pt x="55864" y="162735"/>
                  </a:cubicBezTo>
                  <a:cubicBezTo>
                    <a:pt x="55864" y="156258"/>
                    <a:pt x="55864" y="150590"/>
                    <a:pt x="55864" y="144923"/>
                  </a:cubicBezTo>
                  <a:cubicBezTo>
                    <a:pt x="55864" y="139255"/>
                    <a:pt x="55864" y="133588"/>
                    <a:pt x="55864" y="127111"/>
                  </a:cubicBezTo>
                  <a:cubicBezTo>
                    <a:pt x="55864" y="108490"/>
                    <a:pt x="55864" y="88249"/>
                    <a:pt x="55864" y="68818"/>
                  </a:cubicBezTo>
                  <a:cubicBezTo>
                    <a:pt x="55864" y="51816"/>
                    <a:pt x="56674" y="32385"/>
                    <a:pt x="55864" y="13764"/>
                  </a:cubicBezTo>
                  <a:lnTo>
                    <a:pt x="55864" y="13764"/>
                  </a:lnTo>
                  <a:cubicBezTo>
                    <a:pt x="55055" y="13764"/>
                    <a:pt x="54245" y="13764"/>
                    <a:pt x="54245" y="12144"/>
                  </a:cubicBezTo>
                  <a:cubicBezTo>
                    <a:pt x="54245" y="10525"/>
                    <a:pt x="54245" y="10525"/>
                    <a:pt x="55864" y="10525"/>
                  </a:cubicBezTo>
                  <a:cubicBezTo>
                    <a:pt x="57483" y="10525"/>
                    <a:pt x="58293" y="10525"/>
                    <a:pt x="59103" y="12144"/>
                  </a:cubicBezTo>
                  <a:cubicBezTo>
                    <a:pt x="59912" y="12954"/>
                    <a:pt x="59103" y="14573"/>
                    <a:pt x="59103" y="16193"/>
                  </a:cubicBezTo>
                  <a:cubicBezTo>
                    <a:pt x="59103" y="26718"/>
                    <a:pt x="59912" y="39672"/>
                    <a:pt x="59103" y="51816"/>
                  </a:cubicBezTo>
                  <a:cubicBezTo>
                    <a:pt x="59103" y="59912"/>
                    <a:pt x="59103" y="68008"/>
                    <a:pt x="59103" y="76105"/>
                  </a:cubicBezTo>
                  <a:cubicBezTo>
                    <a:pt x="59103" y="80153"/>
                    <a:pt x="59103" y="83391"/>
                    <a:pt x="59103" y="87439"/>
                  </a:cubicBezTo>
                  <a:cubicBezTo>
                    <a:pt x="59103" y="96345"/>
                    <a:pt x="60722" y="105251"/>
                    <a:pt x="59103" y="115776"/>
                  </a:cubicBezTo>
                  <a:cubicBezTo>
                    <a:pt x="59103" y="120634"/>
                    <a:pt x="59103" y="125492"/>
                    <a:pt x="59103" y="130350"/>
                  </a:cubicBezTo>
                  <a:cubicBezTo>
                    <a:pt x="59103" y="135207"/>
                    <a:pt x="59103" y="140065"/>
                    <a:pt x="59103" y="144923"/>
                  </a:cubicBezTo>
                  <a:lnTo>
                    <a:pt x="59103" y="153829"/>
                  </a:lnTo>
                  <a:cubicBezTo>
                    <a:pt x="59912" y="157067"/>
                    <a:pt x="59103" y="160306"/>
                    <a:pt x="59103" y="163544"/>
                  </a:cubicBezTo>
                  <a:cubicBezTo>
                    <a:pt x="59103" y="167592"/>
                    <a:pt x="60722" y="170831"/>
                    <a:pt x="60722" y="174879"/>
                  </a:cubicBezTo>
                  <a:cubicBezTo>
                    <a:pt x="60722" y="178927"/>
                    <a:pt x="60722" y="178927"/>
                    <a:pt x="60722" y="180546"/>
                  </a:cubicBezTo>
                  <a:cubicBezTo>
                    <a:pt x="60722" y="187833"/>
                    <a:pt x="60722" y="196739"/>
                    <a:pt x="60722" y="204835"/>
                  </a:cubicBezTo>
                  <a:close/>
                </a:path>
              </a:pathLst>
            </a:custGeom>
            <a:solidFill>
              <a:srgbClr val="000000"/>
            </a:solidFill>
            <a:ln w="0"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472EABBE-3944-FD51-E370-50798A4430E4}"/>
                </a:ext>
              </a:extLst>
            </p:cNvPr>
            <p:cNvSpPr/>
            <p:nvPr/>
          </p:nvSpPr>
          <p:spPr>
            <a:xfrm>
              <a:off x="4978669" y="2644687"/>
              <a:ext cx="152209" cy="273057"/>
            </a:xfrm>
            <a:custGeom>
              <a:avLst/>
              <a:gdLst>
                <a:gd name="connsiteX0" fmla="*/ 139255 w 152209"/>
                <a:gd name="connsiteY0" fmla="*/ 231767 h 273057"/>
                <a:gd name="connsiteX1" fmla="*/ 137636 w 152209"/>
                <a:gd name="connsiteY1" fmla="*/ 243911 h 273057"/>
                <a:gd name="connsiteX2" fmla="*/ 137636 w 152209"/>
                <a:gd name="connsiteY2" fmla="*/ 246340 h 273057"/>
                <a:gd name="connsiteX3" fmla="*/ 134398 w 152209"/>
                <a:gd name="connsiteY3" fmla="*/ 257675 h 273057"/>
                <a:gd name="connsiteX4" fmla="*/ 132778 w 152209"/>
                <a:gd name="connsiteY4" fmla="*/ 256056 h 273057"/>
                <a:gd name="connsiteX5" fmla="*/ 87439 w 152209"/>
                <a:gd name="connsiteY5" fmla="*/ 256056 h 273057"/>
                <a:gd name="connsiteX6" fmla="*/ 29146 w 152209"/>
                <a:gd name="connsiteY6" fmla="*/ 258484 h 273057"/>
                <a:gd name="connsiteX7" fmla="*/ 809 w 152209"/>
                <a:gd name="connsiteY7" fmla="*/ 256056 h 273057"/>
                <a:gd name="connsiteX8" fmla="*/ 0 w 152209"/>
                <a:gd name="connsiteY8" fmla="*/ 209097 h 273057"/>
                <a:gd name="connsiteX9" fmla="*/ 0 w 152209"/>
                <a:gd name="connsiteY9" fmla="*/ 196953 h 273057"/>
                <a:gd name="connsiteX10" fmla="*/ 0 w 152209"/>
                <a:gd name="connsiteY10" fmla="*/ 175903 h 273057"/>
                <a:gd name="connsiteX11" fmla="*/ 1619 w 152209"/>
                <a:gd name="connsiteY11" fmla="*/ 146756 h 273057"/>
                <a:gd name="connsiteX12" fmla="*/ 1619 w 152209"/>
                <a:gd name="connsiteY12" fmla="*/ 145137 h 273057"/>
                <a:gd name="connsiteX13" fmla="*/ 1619 w 152209"/>
                <a:gd name="connsiteY13" fmla="*/ 141898 h 273057"/>
                <a:gd name="connsiteX14" fmla="*/ 0 w 152209"/>
                <a:gd name="connsiteY14" fmla="*/ 112752 h 273057"/>
                <a:gd name="connsiteX15" fmla="*/ 0 w 152209"/>
                <a:gd name="connsiteY15" fmla="*/ 107085 h 273057"/>
                <a:gd name="connsiteX16" fmla="*/ 0 w 152209"/>
                <a:gd name="connsiteY16" fmla="*/ 76319 h 273057"/>
                <a:gd name="connsiteX17" fmla="*/ 0 w 152209"/>
                <a:gd name="connsiteY17" fmla="*/ 58507 h 273057"/>
                <a:gd name="connsiteX18" fmla="*/ 0 w 152209"/>
                <a:gd name="connsiteY18" fmla="*/ 58507 h 273057"/>
                <a:gd name="connsiteX19" fmla="*/ 0 w 152209"/>
                <a:gd name="connsiteY19" fmla="*/ 4262 h 273057"/>
                <a:gd name="connsiteX20" fmla="*/ 34004 w 152209"/>
                <a:gd name="connsiteY20" fmla="*/ 214 h 273057"/>
                <a:gd name="connsiteX21" fmla="*/ 76914 w 152209"/>
                <a:gd name="connsiteY21" fmla="*/ 214 h 273057"/>
                <a:gd name="connsiteX22" fmla="*/ 102822 w 152209"/>
                <a:gd name="connsiteY22" fmla="*/ 214 h 273057"/>
                <a:gd name="connsiteX23" fmla="*/ 128730 w 152209"/>
                <a:gd name="connsiteY23" fmla="*/ 214 h 273057"/>
                <a:gd name="connsiteX24" fmla="*/ 133588 w 152209"/>
                <a:gd name="connsiteY24" fmla="*/ 214 h 273057"/>
                <a:gd name="connsiteX25" fmla="*/ 139255 w 152209"/>
                <a:gd name="connsiteY25" fmla="*/ 22884 h 273057"/>
                <a:gd name="connsiteX26" fmla="*/ 131969 w 152209"/>
                <a:gd name="connsiteY26" fmla="*/ 47172 h 273057"/>
                <a:gd name="connsiteX27" fmla="*/ 119015 w 152209"/>
                <a:gd name="connsiteY27" fmla="*/ 47172 h 273057"/>
                <a:gd name="connsiteX28" fmla="*/ 106870 w 152209"/>
                <a:gd name="connsiteY28" fmla="*/ 47172 h 273057"/>
                <a:gd name="connsiteX29" fmla="*/ 89059 w 152209"/>
                <a:gd name="connsiteY29" fmla="*/ 47172 h 273057"/>
                <a:gd name="connsiteX30" fmla="*/ 74485 w 152209"/>
                <a:gd name="connsiteY30" fmla="*/ 47172 h 273057"/>
                <a:gd name="connsiteX31" fmla="*/ 45339 w 152209"/>
                <a:gd name="connsiteY31" fmla="*/ 47172 h 273057"/>
                <a:gd name="connsiteX32" fmla="*/ 45339 w 152209"/>
                <a:gd name="connsiteY32" fmla="*/ 51221 h 273057"/>
                <a:gd name="connsiteX33" fmla="*/ 45339 w 152209"/>
                <a:gd name="connsiteY33" fmla="*/ 51221 h 273057"/>
                <a:gd name="connsiteX34" fmla="*/ 42910 w 152209"/>
                <a:gd name="connsiteY34" fmla="*/ 88463 h 273057"/>
                <a:gd name="connsiteX35" fmla="*/ 46148 w 152209"/>
                <a:gd name="connsiteY35" fmla="*/ 107894 h 273057"/>
                <a:gd name="connsiteX36" fmla="*/ 76914 w 152209"/>
                <a:gd name="connsiteY36" fmla="*/ 107894 h 273057"/>
                <a:gd name="connsiteX37" fmla="*/ 91488 w 152209"/>
                <a:gd name="connsiteY37" fmla="*/ 107894 h 273057"/>
                <a:gd name="connsiteX38" fmla="*/ 96345 w 152209"/>
                <a:gd name="connsiteY38" fmla="*/ 107894 h 273057"/>
                <a:gd name="connsiteX39" fmla="*/ 106870 w 152209"/>
                <a:gd name="connsiteY39" fmla="*/ 107894 h 273057"/>
                <a:gd name="connsiteX40" fmla="*/ 111728 w 152209"/>
                <a:gd name="connsiteY40" fmla="*/ 107894 h 273057"/>
                <a:gd name="connsiteX41" fmla="*/ 118205 w 152209"/>
                <a:gd name="connsiteY41" fmla="*/ 132183 h 273057"/>
                <a:gd name="connsiteX42" fmla="*/ 116586 w 152209"/>
                <a:gd name="connsiteY42" fmla="*/ 150804 h 273057"/>
                <a:gd name="connsiteX43" fmla="*/ 109299 w 152209"/>
                <a:gd name="connsiteY43" fmla="*/ 150804 h 273057"/>
                <a:gd name="connsiteX44" fmla="*/ 90678 w 152209"/>
                <a:gd name="connsiteY44" fmla="*/ 150804 h 273057"/>
                <a:gd name="connsiteX45" fmla="*/ 82582 w 152209"/>
                <a:gd name="connsiteY45" fmla="*/ 150804 h 273057"/>
                <a:gd name="connsiteX46" fmla="*/ 71247 w 152209"/>
                <a:gd name="connsiteY46" fmla="*/ 150804 h 273057"/>
                <a:gd name="connsiteX47" fmla="*/ 46958 w 152209"/>
                <a:gd name="connsiteY47" fmla="*/ 150804 h 273057"/>
                <a:gd name="connsiteX48" fmla="*/ 45339 w 152209"/>
                <a:gd name="connsiteY48" fmla="*/ 191286 h 273057"/>
                <a:gd name="connsiteX49" fmla="*/ 45339 w 152209"/>
                <a:gd name="connsiteY49" fmla="*/ 212336 h 273057"/>
                <a:gd name="connsiteX50" fmla="*/ 105251 w 152209"/>
                <a:gd name="connsiteY50" fmla="*/ 213955 h 273057"/>
                <a:gd name="connsiteX51" fmla="*/ 123873 w 152209"/>
                <a:gd name="connsiteY51" fmla="*/ 212336 h 273057"/>
                <a:gd name="connsiteX52" fmla="*/ 126301 w 152209"/>
                <a:gd name="connsiteY52" fmla="*/ 212336 h 273057"/>
                <a:gd name="connsiteX53" fmla="*/ 130349 w 152209"/>
                <a:gd name="connsiteY53" fmla="*/ 212336 h 273057"/>
                <a:gd name="connsiteX54" fmla="*/ 132778 w 152209"/>
                <a:gd name="connsiteY54" fmla="*/ 212336 h 273057"/>
                <a:gd name="connsiteX55" fmla="*/ 135207 w 152209"/>
                <a:gd name="connsiteY55" fmla="*/ 211526 h 273057"/>
                <a:gd name="connsiteX56" fmla="*/ 136827 w 152209"/>
                <a:gd name="connsiteY56" fmla="*/ 211526 h 273057"/>
                <a:gd name="connsiteX57" fmla="*/ 139255 w 152209"/>
                <a:gd name="connsiteY57" fmla="*/ 230957 h 273057"/>
                <a:gd name="connsiteX58" fmla="*/ 148161 w 152209"/>
                <a:gd name="connsiteY58" fmla="*/ 242292 h 273057"/>
                <a:gd name="connsiteX59" fmla="*/ 147352 w 152209"/>
                <a:gd name="connsiteY59" fmla="*/ 228528 h 273057"/>
                <a:gd name="connsiteX60" fmla="*/ 147352 w 152209"/>
                <a:gd name="connsiteY60" fmla="*/ 228528 h 273057"/>
                <a:gd name="connsiteX61" fmla="*/ 147352 w 152209"/>
                <a:gd name="connsiteY61" fmla="*/ 228528 h 273057"/>
                <a:gd name="connsiteX62" fmla="*/ 148161 w 152209"/>
                <a:gd name="connsiteY62" fmla="*/ 226099 h 273057"/>
                <a:gd name="connsiteX63" fmla="*/ 148161 w 152209"/>
                <a:gd name="connsiteY63" fmla="*/ 226099 h 273057"/>
                <a:gd name="connsiteX64" fmla="*/ 150590 w 152209"/>
                <a:gd name="connsiteY64" fmla="*/ 228528 h 273057"/>
                <a:gd name="connsiteX65" fmla="*/ 152209 w 152209"/>
                <a:gd name="connsiteY65" fmla="*/ 246340 h 273057"/>
                <a:gd name="connsiteX66" fmla="*/ 150590 w 152209"/>
                <a:gd name="connsiteY66" fmla="*/ 258484 h 273057"/>
                <a:gd name="connsiteX67" fmla="*/ 150590 w 152209"/>
                <a:gd name="connsiteY67" fmla="*/ 260913 h 273057"/>
                <a:gd name="connsiteX68" fmla="*/ 147352 w 152209"/>
                <a:gd name="connsiteY68" fmla="*/ 272248 h 273057"/>
                <a:gd name="connsiteX69" fmla="*/ 145733 w 152209"/>
                <a:gd name="connsiteY69" fmla="*/ 270629 h 273057"/>
                <a:gd name="connsiteX70" fmla="*/ 100393 w 152209"/>
                <a:gd name="connsiteY70" fmla="*/ 270629 h 273057"/>
                <a:gd name="connsiteX71" fmla="*/ 42100 w 152209"/>
                <a:gd name="connsiteY71" fmla="*/ 273058 h 273057"/>
                <a:gd name="connsiteX72" fmla="*/ 15383 w 152209"/>
                <a:gd name="connsiteY72" fmla="*/ 272248 h 273057"/>
                <a:gd name="connsiteX73" fmla="*/ 13763 w 152209"/>
                <a:gd name="connsiteY73" fmla="*/ 269819 h 273057"/>
                <a:gd name="connsiteX74" fmla="*/ 15383 w 152209"/>
                <a:gd name="connsiteY74" fmla="*/ 268200 h 273057"/>
                <a:gd name="connsiteX75" fmla="*/ 17002 w 152209"/>
                <a:gd name="connsiteY75" fmla="*/ 269819 h 273057"/>
                <a:gd name="connsiteX76" fmla="*/ 47768 w 152209"/>
                <a:gd name="connsiteY76" fmla="*/ 269819 h 273057"/>
                <a:gd name="connsiteX77" fmla="*/ 94726 w 152209"/>
                <a:gd name="connsiteY77" fmla="*/ 267390 h 273057"/>
                <a:gd name="connsiteX78" fmla="*/ 146542 w 152209"/>
                <a:gd name="connsiteY78" fmla="*/ 268200 h 273057"/>
                <a:gd name="connsiteX79" fmla="*/ 148971 w 152209"/>
                <a:gd name="connsiteY79" fmla="*/ 243911 h 273057"/>
                <a:gd name="connsiteX80" fmla="*/ 56674 w 152209"/>
                <a:gd name="connsiteY80" fmla="*/ 99798 h 273057"/>
                <a:gd name="connsiteX81" fmla="*/ 55054 w 152209"/>
                <a:gd name="connsiteY81" fmla="*/ 101417 h 273057"/>
                <a:gd name="connsiteX82" fmla="*/ 53435 w 152209"/>
                <a:gd name="connsiteY82" fmla="*/ 99798 h 273057"/>
                <a:gd name="connsiteX83" fmla="*/ 53435 w 152209"/>
                <a:gd name="connsiteY83" fmla="*/ 99798 h 273057"/>
                <a:gd name="connsiteX84" fmla="*/ 56674 w 152209"/>
                <a:gd name="connsiteY84" fmla="*/ 59317 h 273057"/>
                <a:gd name="connsiteX85" fmla="*/ 56674 w 152209"/>
                <a:gd name="connsiteY85" fmla="*/ 59317 h 273057"/>
                <a:gd name="connsiteX86" fmla="*/ 56674 w 152209"/>
                <a:gd name="connsiteY86" fmla="*/ 56888 h 273057"/>
                <a:gd name="connsiteX87" fmla="*/ 68818 w 152209"/>
                <a:gd name="connsiteY87" fmla="*/ 56888 h 273057"/>
                <a:gd name="connsiteX88" fmla="*/ 96345 w 152209"/>
                <a:gd name="connsiteY88" fmla="*/ 56888 h 273057"/>
                <a:gd name="connsiteX89" fmla="*/ 119824 w 152209"/>
                <a:gd name="connsiteY89" fmla="*/ 56888 h 273057"/>
                <a:gd name="connsiteX90" fmla="*/ 127111 w 152209"/>
                <a:gd name="connsiteY90" fmla="*/ 56888 h 273057"/>
                <a:gd name="connsiteX91" fmla="*/ 144923 w 152209"/>
                <a:gd name="connsiteY91" fmla="*/ 56888 h 273057"/>
                <a:gd name="connsiteX92" fmla="*/ 147352 w 152209"/>
                <a:gd name="connsiteY92" fmla="*/ 33409 h 273057"/>
                <a:gd name="connsiteX93" fmla="*/ 145733 w 152209"/>
                <a:gd name="connsiteY93" fmla="*/ 15597 h 273057"/>
                <a:gd name="connsiteX94" fmla="*/ 144923 w 152209"/>
                <a:gd name="connsiteY94" fmla="*/ 15597 h 273057"/>
                <a:gd name="connsiteX95" fmla="*/ 144923 w 152209"/>
                <a:gd name="connsiteY95" fmla="*/ 15597 h 273057"/>
                <a:gd name="connsiteX96" fmla="*/ 146542 w 152209"/>
                <a:gd name="connsiteY96" fmla="*/ 13168 h 273057"/>
                <a:gd name="connsiteX97" fmla="*/ 151400 w 152209"/>
                <a:gd name="connsiteY97" fmla="*/ 35838 h 273057"/>
                <a:gd name="connsiteX98" fmla="*/ 144113 w 152209"/>
                <a:gd name="connsiteY98" fmla="*/ 60126 h 273057"/>
                <a:gd name="connsiteX99" fmla="*/ 131159 w 152209"/>
                <a:gd name="connsiteY99" fmla="*/ 60126 h 273057"/>
                <a:gd name="connsiteX100" fmla="*/ 119015 w 152209"/>
                <a:gd name="connsiteY100" fmla="*/ 60126 h 273057"/>
                <a:gd name="connsiteX101" fmla="*/ 101203 w 152209"/>
                <a:gd name="connsiteY101" fmla="*/ 60126 h 273057"/>
                <a:gd name="connsiteX102" fmla="*/ 86630 w 152209"/>
                <a:gd name="connsiteY102" fmla="*/ 60126 h 273057"/>
                <a:gd name="connsiteX103" fmla="*/ 57483 w 152209"/>
                <a:gd name="connsiteY103" fmla="*/ 60126 h 273057"/>
                <a:gd name="connsiteX104" fmla="*/ 57483 w 152209"/>
                <a:gd name="connsiteY104" fmla="*/ 63365 h 273057"/>
                <a:gd name="connsiteX105" fmla="*/ 57483 w 152209"/>
                <a:gd name="connsiteY105" fmla="*/ 64984 h 273057"/>
                <a:gd name="connsiteX106" fmla="*/ 55054 w 152209"/>
                <a:gd name="connsiteY106" fmla="*/ 99798 h 273057"/>
                <a:gd name="connsiteX107" fmla="*/ 58293 w 152209"/>
                <a:gd name="connsiteY107" fmla="*/ 203430 h 273057"/>
                <a:gd name="connsiteX108" fmla="*/ 56674 w 152209"/>
                <a:gd name="connsiteY108" fmla="*/ 205049 h 273057"/>
                <a:gd name="connsiteX109" fmla="*/ 55054 w 152209"/>
                <a:gd name="connsiteY109" fmla="*/ 203430 h 273057"/>
                <a:gd name="connsiteX110" fmla="*/ 55054 w 152209"/>
                <a:gd name="connsiteY110" fmla="*/ 201811 h 273057"/>
                <a:gd name="connsiteX111" fmla="*/ 56674 w 152209"/>
                <a:gd name="connsiteY111" fmla="*/ 166997 h 273057"/>
                <a:gd name="connsiteX112" fmla="*/ 60722 w 152209"/>
                <a:gd name="connsiteY112" fmla="*/ 162949 h 273057"/>
                <a:gd name="connsiteX113" fmla="*/ 76914 w 152209"/>
                <a:gd name="connsiteY113" fmla="*/ 161329 h 273057"/>
                <a:gd name="connsiteX114" fmla="*/ 81772 w 152209"/>
                <a:gd name="connsiteY114" fmla="*/ 161329 h 273057"/>
                <a:gd name="connsiteX115" fmla="*/ 82582 w 152209"/>
                <a:gd name="connsiteY115" fmla="*/ 161329 h 273057"/>
                <a:gd name="connsiteX116" fmla="*/ 93916 w 152209"/>
                <a:gd name="connsiteY116" fmla="*/ 161329 h 273057"/>
                <a:gd name="connsiteX117" fmla="*/ 111728 w 152209"/>
                <a:gd name="connsiteY117" fmla="*/ 161329 h 273057"/>
                <a:gd name="connsiteX118" fmla="*/ 125492 w 152209"/>
                <a:gd name="connsiteY118" fmla="*/ 161329 h 273057"/>
                <a:gd name="connsiteX119" fmla="*/ 129540 w 152209"/>
                <a:gd name="connsiteY119" fmla="*/ 146756 h 273057"/>
                <a:gd name="connsiteX120" fmla="*/ 127921 w 152209"/>
                <a:gd name="connsiteY120" fmla="*/ 124087 h 273057"/>
                <a:gd name="connsiteX121" fmla="*/ 127921 w 152209"/>
                <a:gd name="connsiteY121" fmla="*/ 124087 h 273057"/>
                <a:gd name="connsiteX122" fmla="*/ 127921 w 152209"/>
                <a:gd name="connsiteY122" fmla="*/ 124087 h 273057"/>
                <a:gd name="connsiteX123" fmla="*/ 129540 w 152209"/>
                <a:gd name="connsiteY123" fmla="*/ 122467 h 273057"/>
                <a:gd name="connsiteX124" fmla="*/ 133588 w 152209"/>
                <a:gd name="connsiteY124" fmla="*/ 145947 h 273057"/>
                <a:gd name="connsiteX125" fmla="*/ 132778 w 152209"/>
                <a:gd name="connsiteY125" fmla="*/ 160520 h 273057"/>
                <a:gd name="connsiteX126" fmla="*/ 128730 w 152209"/>
                <a:gd name="connsiteY126" fmla="*/ 164568 h 273057"/>
                <a:gd name="connsiteX127" fmla="*/ 124682 w 152209"/>
                <a:gd name="connsiteY127" fmla="*/ 164568 h 273057"/>
                <a:gd name="connsiteX128" fmla="*/ 106061 w 152209"/>
                <a:gd name="connsiteY128" fmla="*/ 164568 h 273057"/>
                <a:gd name="connsiteX129" fmla="*/ 97964 w 152209"/>
                <a:gd name="connsiteY129" fmla="*/ 164568 h 273057"/>
                <a:gd name="connsiteX130" fmla="*/ 86630 w 152209"/>
                <a:gd name="connsiteY130" fmla="*/ 164568 h 273057"/>
                <a:gd name="connsiteX131" fmla="*/ 62341 w 152209"/>
                <a:gd name="connsiteY131" fmla="*/ 164568 h 273057"/>
                <a:gd name="connsiteX132" fmla="*/ 60722 w 152209"/>
                <a:gd name="connsiteY132" fmla="*/ 204240 h 273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Lst>
              <a:rect l="l" t="t" r="r" b="b"/>
              <a:pathLst>
                <a:path w="152209" h="273057">
                  <a:moveTo>
                    <a:pt x="139255" y="231767"/>
                  </a:moveTo>
                  <a:cubicBezTo>
                    <a:pt x="139255" y="235815"/>
                    <a:pt x="139255" y="239863"/>
                    <a:pt x="137636" y="243911"/>
                  </a:cubicBezTo>
                  <a:cubicBezTo>
                    <a:pt x="137636" y="244721"/>
                    <a:pt x="137636" y="245531"/>
                    <a:pt x="137636" y="246340"/>
                  </a:cubicBezTo>
                  <a:cubicBezTo>
                    <a:pt x="137636" y="250388"/>
                    <a:pt x="136017" y="257675"/>
                    <a:pt x="134398" y="257675"/>
                  </a:cubicBezTo>
                  <a:cubicBezTo>
                    <a:pt x="132778" y="257675"/>
                    <a:pt x="132778" y="257675"/>
                    <a:pt x="132778" y="256056"/>
                  </a:cubicBezTo>
                  <a:lnTo>
                    <a:pt x="87439" y="256056"/>
                  </a:lnTo>
                  <a:cubicBezTo>
                    <a:pt x="69628" y="255246"/>
                    <a:pt x="49387" y="258484"/>
                    <a:pt x="29146" y="258484"/>
                  </a:cubicBezTo>
                  <a:cubicBezTo>
                    <a:pt x="8906" y="258484"/>
                    <a:pt x="4858" y="260104"/>
                    <a:pt x="809" y="256056"/>
                  </a:cubicBezTo>
                  <a:cubicBezTo>
                    <a:pt x="0" y="240673"/>
                    <a:pt x="0" y="224480"/>
                    <a:pt x="0" y="209097"/>
                  </a:cubicBezTo>
                  <a:lnTo>
                    <a:pt x="0" y="196953"/>
                  </a:lnTo>
                  <a:cubicBezTo>
                    <a:pt x="0" y="189666"/>
                    <a:pt x="0" y="183189"/>
                    <a:pt x="0" y="175903"/>
                  </a:cubicBezTo>
                  <a:cubicBezTo>
                    <a:pt x="0" y="168616"/>
                    <a:pt x="0" y="149185"/>
                    <a:pt x="1619" y="146756"/>
                  </a:cubicBezTo>
                  <a:cubicBezTo>
                    <a:pt x="1619" y="146756"/>
                    <a:pt x="1619" y="146756"/>
                    <a:pt x="1619" y="145137"/>
                  </a:cubicBezTo>
                  <a:cubicBezTo>
                    <a:pt x="1619" y="143518"/>
                    <a:pt x="1619" y="142708"/>
                    <a:pt x="1619" y="141898"/>
                  </a:cubicBezTo>
                  <a:cubicBezTo>
                    <a:pt x="1619" y="131373"/>
                    <a:pt x="0" y="123277"/>
                    <a:pt x="0" y="112752"/>
                  </a:cubicBezTo>
                  <a:cubicBezTo>
                    <a:pt x="0" y="102227"/>
                    <a:pt x="0" y="108704"/>
                    <a:pt x="0" y="107085"/>
                  </a:cubicBezTo>
                  <a:lnTo>
                    <a:pt x="0" y="76319"/>
                  </a:lnTo>
                  <a:cubicBezTo>
                    <a:pt x="0" y="72271"/>
                    <a:pt x="809" y="60126"/>
                    <a:pt x="0" y="58507"/>
                  </a:cubicBezTo>
                  <a:lnTo>
                    <a:pt x="0" y="58507"/>
                  </a:lnTo>
                  <a:cubicBezTo>
                    <a:pt x="0" y="39886"/>
                    <a:pt x="0" y="20455"/>
                    <a:pt x="0" y="4262"/>
                  </a:cubicBezTo>
                  <a:cubicBezTo>
                    <a:pt x="8096" y="-1405"/>
                    <a:pt x="23479" y="214"/>
                    <a:pt x="34004" y="214"/>
                  </a:cubicBezTo>
                  <a:cubicBezTo>
                    <a:pt x="44529" y="214"/>
                    <a:pt x="62341" y="214"/>
                    <a:pt x="76914" y="214"/>
                  </a:cubicBezTo>
                  <a:cubicBezTo>
                    <a:pt x="91488" y="214"/>
                    <a:pt x="93916" y="214"/>
                    <a:pt x="102822" y="214"/>
                  </a:cubicBezTo>
                  <a:cubicBezTo>
                    <a:pt x="111728" y="214"/>
                    <a:pt x="120634" y="214"/>
                    <a:pt x="128730" y="214"/>
                  </a:cubicBezTo>
                  <a:cubicBezTo>
                    <a:pt x="136827" y="214"/>
                    <a:pt x="131969" y="214"/>
                    <a:pt x="133588" y="214"/>
                  </a:cubicBezTo>
                  <a:cubicBezTo>
                    <a:pt x="138446" y="214"/>
                    <a:pt x="139255" y="18026"/>
                    <a:pt x="139255" y="22884"/>
                  </a:cubicBezTo>
                  <a:cubicBezTo>
                    <a:pt x="139255" y="27741"/>
                    <a:pt x="139255" y="47172"/>
                    <a:pt x="131969" y="47172"/>
                  </a:cubicBezTo>
                  <a:cubicBezTo>
                    <a:pt x="124682" y="47172"/>
                    <a:pt x="123063" y="47172"/>
                    <a:pt x="119015" y="47172"/>
                  </a:cubicBezTo>
                  <a:lnTo>
                    <a:pt x="106870" y="47172"/>
                  </a:lnTo>
                  <a:cubicBezTo>
                    <a:pt x="100393" y="47172"/>
                    <a:pt x="94726" y="47172"/>
                    <a:pt x="89059" y="47172"/>
                  </a:cubicBezTo>
                  <a:cubicBezTo>
                    <a:pt x="83391" y="47172"/>
                    <a:pt x="79343" y="47172"/>
                    <a:pt x="74485" y="47172"/>
                  </a:cubicBezTo>
                  <a:cubicBezTo>
                    <a:pt x="64770" y="47172"/>
                    <a:pt x="55054" y="47172"/>
                    <a:pt x="45339" y="47172"/>
                  </a:cubicBezTo>
                  <a:cubicBezTo>
                    <a:pt x="45339" y="49601"/>
                    <a:pt x="45339" y="51221"/>
                    <a:pt x="45339" y="51221"/>
                  </a:cubicBezTo>
                  <a:lnTo>
                    <a:pt x="45339" y="51221"/>
                  </a:lnTo>
                  <a:cubicBezTo>
                    <a:pt x="45339" y="64174"/>
                    <a:pt x="42910" y="76319"/>
                    <a:pt x="42910" y="88463"/>
                  </a:cubicBezTo>
                  <a:cubicBezTo>
                    <a:pt x="42910" y="100608"/>
                    <a:pt x="43720" y="102227"/>
                    <a:pt x="46148" y="107894"/>
                  </a:cubicBezTo>
                  <a:cubicBezTo>
                    <a:pt x="55864" y="107894"/>
                    <a:pt x="67199" y="107894"/>
                    <a:pt x="76914" y="107894"/>
                  </a:cubicBezTo>
                  <a:cubicBezTo>
                    <a:pt x="86630" y="107894"/>
                    <a:pt x="87439" y="107894"/>
                    <a:pt x="91488" y="107894"/>
                  </a:cubicBezTo>
                  <a:cubicBezTo>
                    <a:pt x="93107" y="107894"/>
                    <a:pt x="94726" y="107894"/>
                    <a:pt x="96345" y="107894"/>
                  </a:cubicBezTo>
                  <a:cubicBezTo>
                    <a:pt x="99584" y="107894"/>
                    <a:pt x="103632" y="107894"/>
                    <a:pt x="106870" y="107894"/>
                  </a:cubicBezTo>
                  <a:cubicBezTo>
                    <a:pt x="110109" y="107894"/>
                    <a:pt x="110109" y="107894"/>
                    <a:pt x="111728" y="107894"/>
                  </a:cubicBezTo>
                  <a:cubicBezTo>
                    <a:pt x="117396" y="107894"/>
                    <a:pt x="118205" y="123277"/>
                    <a:pt x="118205" y="132183"/>
                  </a:cubicBezTo>
                  <a:cubicBezTo>
                    <a:pt x="118205" y="141089"/>
                    <a:pt x="118205" y="143518"/>
                    <a:pt x="116586" y="150804"/>
                  </a:cubicBezTo>
                  <a:cubicBezTo>
                    <a:pt x="114157" y="150804"/>
                    <a:pt x="111728" y="150804"/>
                    <a:pt x="109299" y="150804"/>
                  </a:cubicBezTo>
                  <a:cubicBezTo>
                    <a:pt x="102013" y="150804"/>
                    <a:pt x="96345" y="150804"/>
                    <a:pt x="90678" y="150804"/>
                  </a:cubicBezTo>
                  <a:cubicBezTo>
                    <a:pt x="85011" y="150804"/>
                    <a:pt x="85011" y="150804"/>
                    <a:pt x="82582" y="150804"/>
                  </a:cubicBezTo>
                  <a:cubicBezTo>
                    <a:pt x="78533" y="150804"/>
                    <a:pt x="75295" y="150804"/>
                    <a:pt x="71247" y="150804"/>
                  </a:cubicBezTo>
                  <a:cubicBezTo>
                    <a:pt x="63960" y="150804"/>
                    <a:pt x="55864" y="150804"/>
                    <a:pt x="46958" y="150804"/>
                  </a:cubicBezTo>
                  <a:cubicBezTo>
                    <a:pt x="46148" y="162139"/>
                    <a:pt x="45339" y="176712"/>
                    <a:pt x="45339" y="191286"/>
                  </a:cubicBezTo>
                  <a:cubicBezTo>
                    <a:pt x="45339" y="205859"/>
                    <a:pt x="45339" y="205859"/>
                    <a:pt x="45339" y="212336"/>
                  </a:cubicBezTo>
                  <a:cubicBezTo>
                    <a:pt x="63960" y="212336"/>
                    <a:pt x="85011" y="213955"/>
                    <a:pt x="105251" y="213955"/>
                  </a:cubicBezTo>
                  <a:cubicBezTo>
                    <a:pt x="125492" y="213955"/>
                    <a:pt x="119824" y="213955"/>
                    <a:pt x="123873" y="212336"/>
                  </a:cubicBezTo>
                  <a:cubicBezTo>
                    <a:pt x="123873" y="212336"/>
                    <a:pt x="124682" y="212336"/>
                    <a:pt x="126301" y="212336"/>
                  </a:cubicBezTo>
                  <a:lnTo>
                    <a:pt x="130349" y="212336"/>
                  </a:lnTo>
                  <a:cubicBezTo>
                    <a:pt x="131969" y="212336"/>
                    <a:pt x="132778" y="212336"/>
                    <a:pt x="132778" y="212336"/>
                  </a:cubicBezTo>
                  <a:cubicBezTo>
                    <a:pt x="132778" y="212336"/>
                    <a:pt x="134398" y="211526"/>
                    <a:pt x="135207" y="211526"/>
                  </a:cubicBezTo>
                  <a:cubicBezTo>
                    <a:pt x="136017" y="211526"/>
                    <a:pt x="136017" y="211526"/>
                    <a:pt x="136827" y="211526"/>
                  </a:cubicBezTo>
                  <a:cubicBezTo>
                    <a:pt x="137636" y="217194"/>
                    <a:pt x="139255" y="223671"/>
                    <a:pt x="139255" y="230957"/>
                  </a:cubicBezTo>
                  <a:close/>
                  <a:moveTo>
                    <a:pt x="148161" y="242292"/>
                  </a:moveTo>
                  <a:cubicBezTo>
                    <a:pt x="148161" y="238244"/>
                    <a:pt x="148161" y="233386"/>
                    <a:pt x="147352" y="228528"/>
                  </a:cubicBezTo>
                  <a:cubicBezTo>
                    <a:pt x="147352" y="228528"/>
                    <a:pt x="147352" y="228528"/>
                    <a:pt x="147352" y="228528"/>
                  </a:cubicBezTo>
                  <a:cubicBezTo>
                    <a:pt x="147352" y="228528"/>
                    <a:pt x="147352" y="228528"/>
                    <a:pt x="147352" y="228528"/>
                  </a:cubicBezTo>
                  <a:cubicBezTo>
                    <a:pt x="147352" y="227719"/>
                    <a:pt x="147352" y="226909"/>
                    <a:pt x="148161" y="226099"/>
                  </a:cubicBezTo>
                  <a:cubicBezTo>
                    <a:pt x="148161" y="226099"/>
                    <a:pt x="148161" y="226099"/>
                    <a:pt x="148161" y="226099"/>
                  </a:cubicBezTo>
                  <a:cubicBezTo>
                    <a:pt x="148971" y="226099"/>
                    <a:pt x="149781" y="226099"/>
                    <a:pt x="150590" y="228528"/>
                  </a:cubicBezTo>
                  <a:cubicBezTo>
                    <a:pt x="151400" y="235005"/>
                    <a:pt x="152209" y="240673"/>
                    <a:pt x="152209" y="246340"/>
                  </a:cubicBezTo>
                  <a:cubicBezTo>
                    <a:pt x="152209" y="252007"/>
                    <a:pt x="152209" y="254436"/>
                    <a:pt x="150590" y="258484"/>
                  </a:cubicBezTo>
                  <a:cubicBezTo>
                    <a:pt x="150590" y="259294"/>
                    <a:pt x="150590" y="260104"/>
                    <a:pt x="150590" y="260913"/>
                  </a:cubicBezTo>
                  <a:cubicBezTo>
                    <a:pt x="150590" y="264961"/>
                    <a:pt x="148971" y="272248"/>
                    <a:pt x="147352" y="272248"/>
                  </a:cubicBezTo>
                  <a:cubicBezTo>
                    <a:pt x="145733" y="272248"/>
                    <a:pt x="145733" y="272248"/>
                    <a:pt x="145733" y="270629"/>
                  </a:cubicBezTo>
                  <a:lnTo>
                    <a:pt x="100393" y="270629"/>
                  </a:lnTo>
                  <a:cubicBezTo>
                    <a:pt x="82582" y="269819"/>
                    <a:pt x="62341" y="273058"/>
                    <a:pt x="42100" y="273058"/>
                  </a:cubicBezTo>
                  <a:cubicBezTo>
                    <a:pt x="21860" y="273058"/>
                    <a:pt x="20241" y="273058"/>
                    <a:pt x="15383" y="272248"/>
                  </a:cubicBezTo>
                  <a:cubicBezTo>
                    <a:pt x="14573" y="271439"/>
                    <a:pt x="13763" y="270629"/>
                    <a:pt x="13763" y="269819"/>
                  </a:cubicBezTo>
                  <a:cubicBezTo>
                    <a:pt x="13763" y="269010"/>
                    <a:pt x="13763" y="268200"/>
                    <a:pt x="15383" y="268200"/>
                  </a:cubicBezTo>
                  <a:cubicBezTo>
                    <a:pt x="17002" y="268200"/>
                    <a:pt x="17002" y="268200"/>
                    <a:pt x="17002" y="269819"/>
                  </a:cubicBezTo>
                  <a:lnTo>
                    <a:pt x="47768" y="269819"/>
                  </a:lnTo>
                  <a:cubicBezTo>
                    <a:pt x="63151" y="269819"/>
                    <a:pt x="79343" y="267390"/>
                    <a:pt x="94726" y="267390"/>
                  </a:cubicBezTo>
                  <a:cubicBezTo>
                    <a:pt x="110109" y="267390"/>
                    <a:pt x="129540" y="267390"/>
                    <a:pt x="146542" y="268200"/>
                  </a:cubicBezTo>
                  <a:cubicBezTo>
                    <a:pt x="147352" y="260104"/>
                    <a:pt x="148971" y="252817"/>
                    <a:pt x="148971" y="243911"/>
                  </a:cubicBezTo>
                  <a:close/>
                  <a:moveTo>
                    <a:pt x="56674" y="99798"/>
                  </a:moveTo>
                  <a:cubicBezTo>
                    <a:pt x="56674" y="100608"/>
                    <a:pt x="56674" y="101417"/>
                    <a:pt x="55054" y="101417"/>
                  </a:cubicBezTo>
                  <a:cubicBezTo>
                    <a:pt x="53435" y="101417"/>
                    <a:pt x="53435" y="101417"/>
                    <a:pt x="53435" y="99798"/>
                  </a:cubicBezTo>
                  <a:lnTo>
                    <a:pt x="53435" y="99798"/>
                  </a:lnTo>
                  <a:cubicBezTo>
                    <a:pt x="53435" y="92511"/>
                    <a:pt x="55054" y="59317"/>
                    <a:pt x="56674" y="59317"/>
                  </a:cubicBezTo>
                  <a:cubicBezTo>
                    <a:pt x="58293" y="59317"/>
                    <a:pt x="56674" y="59317"/>
                    <a:pt x="56674" y="59317"/>
                  </a:cubicBezTo>
                  <a:cubicBezTo>
                    <a:pt x="56674" y="59317"/>
                    <a:pt x="56674" y="56888"/>
                    <a:pt x="56674" y="56888"/>
                  </a:cubicBezTo>
                  <a:cubicBezTo>
                    <a:pt x="60722" y="56888"/>
                    <a:pt x="64770" y="56888"/>
                    <a:pt x="68818" y="56888"/>
                  </a:cubicBezTo>
                  <a:cubicBezTo>
                    <a:pt x="77724" y="56888"/>
                    <a:pt x="86630" y="56888"/>
                    <a:pt x="96345" y="56888"/>
                  </a:cubicBezTo>
                  <a:cubicBezTo>
                    <a:pt x="106061" y="56888"/>
                    <a:pt x="112538" y="56888"/>
                    <a:pt x="119824" y="56888"/>
                  </a:cubicBezTo>
                  <a:lnTo>
                    <a:pt x="127111" y="56888"/>
                  </a:lnTo>
                  <a:cubicBezTo>
                    <a:pt x="134398" y="56888"/>
                    <a:pt x="139255" y="56888"/>
                    <a:pt x="144923" y="56888"/>
                  </a:cubicBezTo>
                  <a:cubicBezTo>
                    <a:pt x="146542" y="48792"/>
                    <a:pt x="147352" y="41505"/>
                    <a:pt x="147352" y="33409"/>
                  </a:cubicBezTo>
                  <a:cubicBezTo>
                    <a:pt x="147352" y="25312"/>
                    <a:pt x="147352" y="22074"/>
                    <a:pt x="145733" y="15597"/>
                  </a:cubicBezTo>
                  <a:cubicBezTo>
                    <a:pt x="145733" y="15597"/>
                    <a:pt x="145733" y="15597"/>
                    <a:pt x="144923" y="15597"/>
                  </a:cubicBezTo>
                  <a:lnTo>
                    <a:pt x="144923" y="15597"/>
                  </a:lnTo>
                  <a:cubicBezTo>
                    <a:pt x="144923" y="13168"/>
                    <a:pt x="144923" y="13168"/>
                    <a:pt x="146542" y="13168"/>
                  </a:cubicBezTo>
                  <a:cubicBezTo>
                    <a:pt x="150590" y="16407"/>
                    <a:pt x="151400" y="30980"/>
                    <a:pt x="151400" y="35838"/>
                  </a:cubicBezTo>
                  <a:cubicBezTo>
                    <a:pt x="151400" y="40695"/>
                    <a:pt x="151400" y="60126"/>
                    <a:pt x="144113" y="60126"/>
                  </a:cubicBezTo>
                  <a:cubicBezTo>
                    <a:pt x="136827" y="60126"/>
                    <a:pt x="135207" y="60126"/>
                    <a:pt x="131159" y="60126"/>
                  </a:cubicBezTo>
                  <a:lnTo>
                    <a:pt x="119015" y="60126"/>
                  </a:lnTo>
                  <a:cubicBezTo>
                    <a:pt x="112538" y="60126"/>
                    <a:pt x="106870" y="60126"/>
                    <a:pt x="101203" y="60126"/>
                  </a:cubicBezTo>
                  <a:cubicBezTo>
                    <a:pt x="95536" y="60126"/>
                    <a:pt x="91488" y="60126"/>
                    <a:pt x="86630" y="60126"/>
                  </a:cubicBezTo>
                  <a:cubicBezTo>
                    <a:pt x="76914" y="60126"/>
                    <a:pt x="67199" y="60126"/>
                    <a:pt x="57483" y="60126"/>
                  </a:cubicBezTo>
                  <a:lnTo>
                    <a:pt x="57483" y="63365"/>
                  </a:lnTo>
                  <a:cubicBezTo>
                    <a:pt x="57483" y="63365"/>
                    <a:pt x="57483" y="63365"/>
                    <a:pt x="57483" y="64984"/>
                  </a:cubicBezTo>
                  <a:cubicBezTo>
                    <a:pt x="57483" y="76319"/>
                    <a:pt x="55054" y="87654"/>
                    <a:pt x="55054" y="99798"/>
                  </a:cubicBezTo>
                  <a:close/>
                  <a:moveTo>
                    <a:pt x="58293" y="203430"/>
                  </a:moveTo>
                  <a:cubicBezTo>
                    <a:pt x="58293" y="204240"/>
                    <a:pt x="58293" y="205049"/>
                    <a:pt x="56674" y="205049"/>
                  </a:cubicBezTo>
                  <a:cubicBezTo>
                    <a:pt x="55054" y="205049"/>
                    <a:pt x="55054" y="205049"/>
                    <a:pt x="55054" y="203430"/>
                  </a:cubicBezTo>
                  <a:lnTo>
                    <a:pt x="55054" y="201811"/>
                  </a:lnTo>
                  <a:cubicBezTo>
                    <a:pt x="55054" y="189666"/>
                    <a:pt x="55054" y="179141"/>
                    <a:pt x="56674" y="166997"/>
                  </a:cubicBezTo>
                  <a:cubicBezTo>
                    <a:pt x="56674" y="164568"/>
                    <a:pt x="58293" y="162949"/>
                    <a:pt x="60722" y="162949"/>
                  </a:cubicBezTo>
                  <a:cubicBezTo>
                    <a:pt x="66389" y="162139"/>
                    <a:pt x="70437" y="161329"/>
                    <a:pt x="76914" y="161329"/>
                  </a:cubicBezTo>
                  <a:cubicBezTo>
                    <a:pt x="83391" y="161329"/>
                    <a:pt x="80153" y="161329"/>
                    <a:pt x="81772" y="161329"/>
                  </a:cubicBezTo>
                  <a:cubicBezTo>
                    <a:pt x="83391" y="161329"/>
                    <a:pt x="81772" y="161329"/>
                    <a:pt x="82582" y="161329"/>
                  </a:cubicBezTo>
                  <a:cubicBezTo>
                    <a:pt x="88249" y="161329"/>
                    <a:pt x="89868" y="161329"/>
                    <a:pt x="93916" y="161329"/>
                  </a:cubicBezTo>
                  <a:cubicBezTo>
                    <a:pt x="99584" y="161329"/>
                    <a:pt x="105251" y="161329"/>
                    <a:pt x="111728" y="161329"/>
                  </a:cubicBezTo>
                  <a:cubicBezTo>
                    <a:pt x="118205" y="161329"/>
                    <a:pt x="121444" y="161329"/>
                    <a:pt x="125492" y="161329"/>
                  </a:cubicBezTo>
                  <a:cubicBezTo>
                    <a:pt x="129540" y="161329"/>
                    <a:pt x="129540" y="150804"/>
                    <a:pt x="129540" y="146756"/>
                  </a:cubicBezTo>
                  <a:cubicBezTo>
                    <a:pt x="129540" y="139470"/>
                    <a:pt x="129540" y="132183"/>
                    <a:pt x="127921" y="124087"/>
                  </a:cubicBezTo>
                  <a:cubicBezTo>
                    <a:pt x="127921" y="124087"/>
                    <a:pt x="127921" y="124087"/>
                    <a:pt x="127921" y="124087"/>
                  </a:cubicBezTo>
                  <a:lnTo>
                    <a:pt x="127921" y="124087"/>
                  </a:lnTo>
                  <a:cubicBezTo>
                    <a:pt x="127921" y="121658"/>
                    <a:pt x="127921" y="120848"/>
                    <a:pt x="129540" y="122467"/>
                  </a:cubicBezTo>
                  <a:cubicBezTo>
                    <a:pt x="133588" y="125706"/>
                    <a:pt x="133588" y="137850"/>
                    <a:pt x="133588" y="145947"/>
                  </a:cubicBezTo>
                  <a:cubicBezTo>
                    <a:pt x="133588" y="154043"/>
                    <a:pt x="133588" y="155662"/>
                    <a:pt x="132778" y="160520"/>
                  </a:cubicBezTo>
                  <a:cubicBezTo>
                    <a:pt x="132778" y="162949"/>
                    <a:pt x="131159" y="164568"/>
                    <a:pt x="128730" y="164568"/>
                  </a:cubicBezTo>
                  <a:lnTo>
                    <a:pt x="124682" y="164568"/>
                  </a:lnTo>
                  <a:cubicBezTo>
                    <a:pt x="117396" y="164568"/>
                    <a:pt x="111728" y="164568"/>
                    <a:pt x="106061" y="164568"/>
                  </a:cubicBezTo>
                  <a:cubicBezTo>
                    <a:pt x="100393" y="164568"/>
                    <a:pt x="100393" y="164568"/>
                    <a:pt x="97964" y="164568"/>
                  </a:cubicBezTo>
                  <a:cubicBezTo>
                    <a:pt x="93916" y="164568"/>
                    <a:pt x="90678" y="164568"/>
                    <a:pt x="86630" y="164568"/>
                  </a:cubicBezTo>
                  <a:cubicBezTo>
                    <a:pt x="79343" y="164568"/>
                    <a:pt x="71247" y="164568"/>
                    <a:pt x="62341" y="164568"/>
                  </a:cubicBezTo>
                  <a:cubicBezTo>
                    <a:pt x="61531" y="175903"/>
                    <a:pt x="60722" y="190476"/>
                    <a:pt x="60722" y="204240"/>
                  </a:cubicBezTo>
                  <a:close/>
                </a:path>
              </a:pathLst>
            </a:custGeom>
            <a:solidFill>
              <a:srgbClr val="000000"/>
            </a:solidFill>
            <a:ln w="0"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0AD6EE98-9D9B-B32D-DE73-5701BF82BE6A}"/>
                </a:ext>
              </a:extLst>
            </p:cNvPr>
            <p:cNvSpPr/>
            <p:nvPr/>
          </p:nvSpPr>
          <p:spPr>
            <a:xfrm>
              <a:off x="5149500" y="2645711"/>
              <a:ext cx="207264" cy="275272"/>
            </a:xfrm>
            <a:custGeom>
              <a:avLst/>
              <a:gdLst>
                <a:gd name="connsiteX0" fmla="*/ 195120 w 207264"/>
                <a:gd name="connsiteY0" fmla="*/ 255842 h 275272"/>
                <a:gd name="connsiteX1" fmla="*/ 177308 w 207264"/>
                <a:gd name="connsiteY1" fmla="*/ 259080 h 275272"/>
                <a:gd name="connsiteX2" fmla="*/ 153019 w 207264"/>
                <a:gd name="connsiteY2" fmla="*/ 256651 h 275272"/>
                <a:gd name="connsiteX3" fmla="*/ 150590 w 207264"/>
                <a:gd name="connsiteY3" fmla="*/ 238839 h 275272"/>
                <a:gd name="connsiteX4" fmla="*/ 150590 w 207264"/>
                <a:gd name="connsiteY4" fmla="*/ 177308 h 275272"/>
                <a:gd name="connsiteX5" fmla="*/ 150590 w 207264"/>
                <a:gd name="connsiteY5" fmla="*/ 141684 h 275272"/>
                <a:gd name="connsiteX6" fmla="*/ 150590 w 207264"/>
                <a:gd name="connsiteY6" fmla="*/ 116586 h 275272"/>
                <a:gd name="connsiteX7" fmla="*/ 140875 w 207264"/>
                <a:gd name="connsiteY7" fmla="*/ 146542 h 275272"/>
                <a:gd name="connsiteX8" fmla="*/ 130350 w 207264"/>
                <a:gd name="connsiteY8" fmla="*/ 179737 h 275272"/>
                <a:gd name="connsiteX9" fmla="*/ 127921 w 207264"/>
                <a:gd name="connsiteY9" fmla="*/ 188643 h 275272"/>
                <a:gd name="connsiteX10" fmla="*/ 123063 w 207264"/>
                <a:gd name="connsiteY10" fmla="*/ 206454 h 275272"/>
                <a:gd name="connsiteX11" fmla="*/ 117396 w 207264"/>
                <a:gd name="connsiteY11" fmla="*/ 226695 h 275272"/>
                <a:gd name="connsiteX12" fmla="*/ 109299 w 207264"/>
                <a:gd name="connsiteY12" fmla="*/ 228314 h 275272"/>
                <a:gd name="connsiteX13" fmla="*/ 82582 w 207264"/>
                <a:gd name="connsiteY13" fmla="*/ 228314 h 275272"/>
                <a:gd name="connsiteX14" fmla="*/ 83392 w 207264"/>
                <a:gd name="connsiteY14" fmla="*/ 225885 h 275272"/>
                <a:gd name="connsiteX15" fmla="*/ 81772 w 207264"/>
                <a:gd name="connsiteY15" fmla="*/ 225076 h 275272"/>
                <a:gd name="connsiteX16" fmla="*/ 64770 w 207264"/>
                <a:gd name="connsiteY16" fmla="*/ 170831 h 275272"/>
                <a:gd name="connsiteX17" fmla="*/ 60722 w 207264"/>
                <a:gd name="connsiteY17" fmla="*/ 156258 h 275272"/>
                <a:gd name="connsiteX18" fmla="*/ 59103 w 207264"/>
                <a:gd name="connsiteY18" fmla="*/ 150590 h 275272"/>
                <a:gd name="connsiteX19" fmla="*/ 46149 w 207264"/>
                <a:gd name="connsiteY19" fmla="*/ 114157 h 275272"/>
                <a:gd name="connsiteX20" fmla="*/ 46149 w 207264"/>
                <a:gd name="connsiteY20" fmla="*/ 127111 h 275272"/>
                <a:gd name="connsiteX21" fmla="*/ 45339 w 207264"/>
                <a:gd name="connsiteY21" fmla="*/ 142494 h 275272"/>
                <a:gd name="connsiteX22" fmla="*/ 46958 w 207264"/>
                <a:gd name="connsiteY22" fmla="*/ 186214 h 275272"/>
                <a:gd name="connsiteX23" fmla="*/ 46958 w 207264"/>
                <a:gd name="connsiteY23" fmla="*/ 256651 h 275272"/>
                <a:gd name="connsiteX24" fmla="*/ 43720 w 207264"/>
                <a:gd name="connsiteY24" fmla="*/ 256651 h 275272"/>
                <a:gd name="connsiteX25" fmla="*/ 22670 w 207264"/>
                <a:gd name="connsiteY25" fmla="*/ 259080 h 275272"/>
                <a:gd name="connsiteX26" fmla="*/ 3239 w 207264"/>
                <a:gd name="connsiteY26" fmla="*/ 256651 h 275272"/>
                <a:gd name="connsiteX27" fmla="*/ 3239 w 207264"/>
                <a:gd name="connsiteY27" fmla="*/ 238030 h 275272"/>
                <a:gd name="connsiteX28" fmla="*/ 3239 w 207264"/>
                <a:gd name="connsiteY28" fmla="*/ 219408 h 275272"/>
                <a:gd name="connsiteX29" fmla="*/ 3239 w 207264"/>
                <a:gd name="connsiteY29" fmla="*/ 204835 h 275272"/>
                <a:gd name="connsiteX30" fmla="*/ 2429 w 207264"/>
                <a:gd name="connsiteY30" fmla="*/ 170021 h 275272"/>
                <a:gd name="connsiteX31" fmla="*/ 2429 w 207264"/>
                <a:gd name="connsiteY31" fmla="*/ 145733 h 275272"/>
                <a:gd name="connsiteX32" fmla="*/ 1619 w 207264"/>
                <a:gd name="connsiteY32" fmla="*/ 78534 h 275272"/>
                <a:gd name="connsiteX33" fmla="*/ 1619 w 207264"/>
                <a:gd name="connsiteY33" fmla="*/ 68009 h 275272"/>
                <a:gd name="connsiteX34" fmla="*/ 1619 w 207264"/>
                <a:gd name="connsiteY34" fmla="*/ 58293 h 275272"/>
                <a:gd name="connsiteX35" fmla="*/ 1619 w 207264"/>
                <a:gd name="connsiteY35" fmla="*/ 56674 h 275272"/>
                <a:gd name="connsiteX36" fmla="*/ 810 w 207264"/>
                <a:gd name="connsiteY36" fmla="*/ 46958 h 275272"/>
                <a:gd name="connsiteX37" fmla="*/ 0 w 207264"/>
                <a:gd name="connsiteY37" fmla="*/ 25098 h 275272"/>
                <a:gd name="connsiteX38" fmla="*/ 0 w 207264"/>
                <a:gd name="connsiteY38" fmla="*/ 2429 h 275272"/>
                <a:gd name="connsiteX39" fmla="*/ 4048 w 207264"/>
                <a:gd name="connsiteY39" fmla="*/ 2429 h 275272"/>
                <a:gd name="connsiteX40" fmla="*/ 21860 w 207264"/>
                <a:gd name="connsiteY40" fmla="*/ 0 h 275272"/>
                <a:gd name="connsiteX41" fmla="*/ 34814 w 207264"/>
                <a:gd name="connsiteY41" fmla="*/ 0 h 275272"/>
                <a:gd name="connsiteX42" fmla="*/ 52626 w 207264"/>
                <a:gd name="connsiteY42" fmla="*/ 2429 h 275272"/>
                <a:gd name="connsiteX43" fmla="*/ 59912 w 207264"/>
                <a:gd name="connsiteY43" fmla="*/ 2429 h 275272"/>
                <a:gd name="connsiteX44" fmla="*/ 63961 w 207264"/>
                <a:gd name="connsiteY44" fmla="*/ 16193 h 275272"/>
                <a:gd name="connsiteX45" fmla="*/ 66389 w 207264"/>
                <a:gd name="connsiteY45" fmla="*/ 25908 h 275272"/>
                <a:gd name="connsiteX46" fmla="*/ 71247 w 207264"/>
                <a:gd name="connsiteY46" fmla="*/ 39672 h 275272"/>
                <a:gd name="connsiteX47" fmla="*/ 85820 w 207264"/>
                <a:gd name="connsiteY47" fmla="*/ 92297 h 275272"/>
                <a:gd name="connsiteX48" fmla="*/ 99584 w 207264"/>
                <a:gd name="connsiteY48" fmla="*/ 144113 h 275272"/>
                <a:gd name="connsiteX49" fmla="*/ 103632 w 207264"/>
                <a:gd name="connsiteY49" fmla="*/ 133588 h 275272"/>
                <a:gd name="connsiteX50" fmla="*/ 110109 w 207264"/>
                <a:gd name="connsiteY50" fmla="*/ 108490 h 275272"/>
                <a:gd name="connsiteX51" fmla="*/ 110109 w 207264"/>
                <a:gd name="connsiteY51" fmla="*/ 106871 h 275272"/>
                <a:gd name="connsiteX52" fmla="*/ 110109 w 207264"/>
                <a:gd name="connsiteY52" fmla="*/ 106871 h 275272"/>
                <a:gd name="connsiteX53" fmla="*/ 119015 w 207264"/>
                <a:gd name="connsiteY53" fmla="*/ 76914 h 275272"/>
                <a:gd name="connsiteX54" fmla="*/ 127111 w 207264"/>
                <a:gd name="connsiteY54" fmla="*/ 44529 h 275272"/>
                <a:gd name="connsiteX55" fmla="*/ 138446 w 207264"/>
                <a:gd name="connsiteY55" fmla="*/ 1619 h 275272"/>
                <a:gd name="connsiteX56" fmla="*/ 144113 w 207264"/>
                <a:gd name="connsiteY56" fmla="*/ 0 h 275272"/>
                <a:gd name="connsiteX57" fmla="*/ 144923 w 207264"/>
                <a:gd name="connsiteY57" fmla="*/ 0 h 275272"/>
                <a:gd name="connsiteX58" fmla="*/ 146542 w 207264"/>
                <a:gd name="connsiteY58" fmla="*/ 0 h 275272"/>
                <a:gd name="connsiteX59" fmla="*/ 153829 w 207264"/>
                <a:gd name="connsiteY59" fmla="*/ 0 h 275272"/>
                <a:gd name="connsiteX60" fmla="*/ 159496 w 207264"/>
                <a:gd name="connsiteY60" fmla="*/ 0 h 275272"/>
                <a:gd name="connsiteX61" fmla="*/ 178927 w 207264"/>
                <a:gd name="connsiteY61" fmla="*/ 810 h 275272"/>
                <a:gd name="connsiteX62" fmla="*/ 195929 w 207264"/>
                <a:gd name="connsiteY62" fmla="*/ 4048 h 275272"/>
                <a:gd name="connsiteX63" fmla="*/ 195120 w 207264"/>
                <a:gd name="connsiteY63" fmla="*/ 28337 h 275272"/>
                <a:gd name="connsiteX64" fmla="*/ 195120 w 207264"/>
                <a:gd name="connsiteY64" fmla="*/ 35624 h 275272"/>
                <a:gd name="connsiteX65" fmla="*/ 195120 w 207264"/>
                <a:gd name="connsiteY65" fmla="*/ 61532 h 275272"/>
                <a:gd name="connsiteX66" fmla="*/ 195120 w 207264"/>
                <a:gd name="connsiteY66" fmla="*/ 67199 h 275272"/>
                <a:gd name="connsiteX67" fmla="*/ 195120 w 207264"/>
                <a:gd name="connsiteY67" fmla="*/ 72057 h 275272"/>
                <a:gd name="connsiteX68" fmla="*/ 195120 w 207264"/>
                <a:gd name="connsiteY68" fmla="*/ 122253 h 275272"/>
                <a:gd name="connsiteX69" fmla="*/ 195120 w 207264"/>
                <a:gd name="connsiteY69" fmla="*/ 178927 h 275272"/>
                <a:gd name="connsiteX70" fmla="*/ 195120 w 207264"/>
                <a:gd name="connsiteY70" fmla="*/ 187833 h 275272"/>
                <a:gd name="connsiteX71" fmla="*/ 195120 w 207264"/>
                <a:gd name="connsiteY71" fmla="*/ 198358 h 275272"/>
                <a:gd name="connsiteX72" fmla="*/ 195120 w 207264"/>
                <a:gd name="connsiteY72" fmla="*/ 204835 h 275272"/>
                <a:gd name="connsiteX73" fmla="*/ 195929 w 207264"/>
                <a:gd name="connsiteY73" fmla="*/ 220218 h 275272"/>
                <a:gd name="connsiteX74" fmla="*/ 195929 w 207264"/>
                <a:gd name="connsiteY74" fmla="*/ 257461 h 275272"/>
                <a:gd name="connsiteX75" fmla="*/ 16193 w 207264"/>
                <a:gd name="connsiteY75" fmla="*/ 264747 h 275272"/>
                <a:gd name="connsiteX76" fmla="*/ 17812 w 207264"/>
                <a:gd name="connsiteY76" fmla="*/ 264747 h 275272"/>
                <a:gd name="connsiteX77" fmla="*/ 55864 w 207264"/>
                <a:gd name="connsiteY77" fmla="*/ 264747 h 275272"/>
                <a:gd name="connsiteX78" fmla="*/ 55864 w 207264"/>
                <a:gd name="connsiteY78" fmla="*/ 245316 h 275272"/>
                <a:gd name="connsiteX79" fmla="*/ 55864 w 207264"/>
                <a:gd name="connsiteY79" fmla="*/ 233172 h 275272"/>
                <a:gd name="connsiteX80" fmla="*/ 55864 w 207264"/>
                <a:gd name="connsiteY80" fmla="*/ 212122 h 275272"/>
                <a:gd name="connsiteX81" fmla="*/ 55864 w 207264"/>
                <a:gd name="connsiteY81" fmla="*/ 194310 h 275272"/>
                <a:gd name="connsiteX82" fmla="*/ 55864 w 207264"/>
                <a:gd name="connsiteY82" fmla="*/ 179737 h 275272"/>
                <a:gd name="connsiteX83" fmla="*/ 55864 w 207264"/>
                <a:gd name="connsiteY83" fmla="*/ 164354 h 275272"/>
                <a:gd name="connsiteX84" fmla="*/ 55864 w 207264"/>
                <a:gd name="connsiteY84" fmla="*/ 160306 h 275272"/>
                <a:gd name="connsiteX85" fmla="*/ 55864 w 207264"/>
                <a:gd name="connsiteY85" fmla="*/ 160306 h 275272"/>
                <a:gd name="connsiteX86" fmla="*/ 57483 w 207264"/>
                <a:gd name="connsiteY86" fmla="*/ 165973 h 275272"/>
                <a:gd name="connsiteX87" fmla="*/ 58293 w 207264"/>
                <a:gd name="connsiteY87" fmla="*/ 173260 h 275272"/>
                <a:gd name="connsiteX88" fmla="*/ 59912 w 207264"/>
                <a:gd name="connsiteY88" fmla="*/ 199168 h 275272"/>
                <a:gd name="connsiteX89" fmla="*/ 59912 w 207264"/>
                <a:gd name="connsiteY89" fmla="*/ 266367 h 275272"/>
                <a:gd name="connsiteX90" fmla="*/ 56674 w 207264"/>
                <a:gd name="connsiteY90" fmla="*/ 268796 h 275272"/>
                <a:gd name="connsiteX91" fmla="*/ 35624 w 207264"/>
                <a:gd name="connsiteY91" fmla="*/ 271224 h 275272"/>
                <a:gd name="connsiteX92" fmla="*/ 17812 w 207264"/>
                <a:gd name="connsiteY92" fmla="*/ 268796 h 275272"/>
                <a:gd name="connsiteX93" fmla="*/ 15383 w 207264"/>
                <a:gd name="connsiteY93" fmla="*/ 267176 h 275272"/>
                <a:gd name="connsiteX94" fmla="*/ 17002 w 207264"/>
                <a:gd name="connsiteY94" fmla="*/ 265557 h 275272"/>
                <a:gd name="connsiteX95" fmla="*/ 72057 w 207264"/>
                <a:gd name="connsiteY95" fmla="*/ 21860 h 275272"/>
                <a:gd name="connsiteX96" fmla="*/ 70437 w 207264"/>
                <a:gd name="connsiteY96" fmla="*/ 17002 h 275272"/>
                <a:gd name="connsiteX97" fmla="*/ 70437 w 207264"/>
                <a:gd name="connsiteY97" fmla="*/ 15383 h 275272"/>
                <a:gd name="connsiteX98" fmla="*/ 70437 w 207264"/>
                <a:gd name="connsiteY98" fmla="*/ 15383 h 275272"/>
                <a:gd name="connsiteX99" fmla="*/ 71247 w 207264"/>
                <a:gd name="connsiteY99" fmla="*/ 15383 h 275272"/>
                <a:gd name="connsiteX100" fmla="*/ 75295 w 207264"/>
                <a:gd name="connsiteY100" fmla="*/ 29956 h 275272"/>
                <a:gd name="connsiteX101" fmla="*/ 76914 w 207264"/>
                <a:gd name="connsiteY101" fmla="*/ 37243 h 275272"/>
                <a:gd name="connsiteX102" fmla="*/ 81772 w 207264"/>
                <a:gd name="connsiteY102" fmla="*/ 51006 h 275272"/>
                <a:gd name="connsiteX103" fmla="*/ 96346 w 207264"/>
                <a:gd name="connsiteY103" fmla="*/ 103632 h 275272"/>
                <a:gd name="connsiteX104" fmla="*/ 98774 w 207264"/>
                <a:gd name="connsiteY104" fmla="*/ 112538 h 275272"/>
                <a:gd name="connsiteX105" fmla="*/ 98774 w 207264"/>
                <a:gd name="connsiteY105" fmla="*/ 114967 h 275272"/>
                <a:gd name="connsiteX106" fmla="*/ 98774 w 207264"/>
                <a:gd name="connsiteY106" fmla="*/ 114967 h 275272"/>
                <a:gd name="connsiteX107" fmla="*/ 95536 w 207264"/>
                <a:gd name="connsiteY107" fmla="*/ 103632 h 275272"/>
                <a:gd name="connsiteX108" fmla="*/ 91488 w 207264"/>
                <a:gd name="connsiteY108" fmla="*/ 89059 h 275272"/>
                <a:gd name="connsiteX109" fmla="*/ 81772 w 207264"/>
                <a:gd name="connsiteY109" fmla="*/ 54245 h 275272"/>
                <a:gd name="connsiteX110" fmla="*/ 76914 w 207264"/>
                <a:gd name="connsiteY110" fmla="*/ 36433 h 275272"/>
                <a:gd name="connsiteX111" fmla="*/ 76914 w 207264"/>
                <a:gd name="connsiteY111" fmla="*/ 32385 h 275272"/>
                <a:gd name="connsiteX112" fmla="*/ 74486 w 207264"/>
                <a:gd name="connsiteY112" fmla="*/ 26718 h 275272"/>
                <a:gd name="connsiteX113" fmla="*/ 72866 w 207264"/>
                <a:gd name="connsiteY113" fmla="*/ 23479 h 275272"/>
                <a:gd name="connsiteX114" fmla="*/ 72866 w 207264"/>
                <a:gd name="connsiteY114" fmla="*/ 20241 h 275272"/>
                <a:gd name="connsiteX115" fmla="*/ 93917 w 207264"/>
                <a:gd name="connsiteY115" fmla="*/ 235601 h 275272"/>
                <a:gd name="connsiteX116" fmla="*/ 93917 w 207264"/>
                <a:gd name="connsiteY116" fmla="*/ 235601 h 275272"/>
                <a:gd name="connsiteX117" fmla="*/ 95536 w 207264"/>
                <a:gd name="connsiteY117" fmla="*/ 237220 h 275272"/>
                <a:gd name="connsiteX118" fmla="*/ 95536 w 207264"/>
                <a:gd name="connsiteY118" fmla="*/ 237220 h 275272"/>
                <a:gd name="connsiteX119" fmla="*/ 125492 w 207264"/>
                <a:gd name="connsiteY119" fmla="*/ 237220 h 275272"/>
                <a:gd name="connsiteX120" fmla="*/ 131969 w 207264"/>
                <a:gd name="connsiteY120" fmla="*/ 214551 h 275272"/>
                <a:gd name="connsiteX121" fmla="*/ 134398 w 207264"/>
                <a:gd name="connsiteY121" fmla="*/ 206454 h 275272"/>
                <a:gd name="connsiteX122" fmla="*/ 140875 w 207264"/>
                <a:gd name="connsiteY122" fmla="*/ 187023 h 275272"/>
                <a:gd name="connsiteX123" fmla="*/ 141684 w 207264"/>
                <a:gd name="connsiteY123" fmla="*/ 187023 h 275272"/>
                <a:gd name="connsiteX124" fmla="*/ 141684 w 207264"/>
                <a:gd name="connsiteY124" fmla="*/ 191072 h 275272"/>
                <a:gd name="connsiteX125" fmla="*/ 141684 w 207264"/>
                <a:gd name="connsiteY125" fmla="*/ 192691 h 275272"/>
                <a:gd name="connsiteX126" fmla="*/ 141684 w 207264"/>
                <a:gd name="connsiteY126" fmla="*/ 195120 h 275272"/>
                <a:gd name="connsiteX127" fmla="*/ 139256 w 207264"/>
                <a:gd name="connsiteY127" fmla="*/ 202406 h 275272"/>
                <a:gd name="connsiteX128" fmla="*/ 134398 w 207264"/>
                <a:gd name="connsiteY128" fmla="*/ 220218 h 275272"/>
                <a:gd name="connsiteX129" fmla="*/ 129540 w 207264"/>
                <a:gd name="connsiteY129" fmla="*/ 236411 h 275272"/>
                <a:gd name="connsiteX130" fmla="*/ 125492 w 207264"/>
                <a:gd name="connsiteY130" fmla="*/ 241268 h 275272"/>
                <a:gd name="connsiteX131" fmla="*/ 120634 w 207264"/>
                <a:gd name="connsiteY131" fmla="*/ 241268 h 275272"/>
                <a:gd name="connsiteX132" fmla="*/ 94726 w 207264"/>
                <a:gd name="connsiteY132" fmla="*/ 241268 h 275272"/>
                <a:gd name="connsiteX133" fmla="*/ 93107 w 207264"/>
                <a:gd name="connsiteY133" fmla="*/ 237220 h 275272"/>
                <a:gd name="connsiteX134" fmla="*/ 93107 w 207264"/>
                <a:gd name="connsiteY134" fmla="*/ 237220 h 275272"/>
                <a:gd name="connsiteX135" fmla="*/ 205645 w 207264"/>
                <a:gd name="connsiteY135" fmla="*/ 243697 h 275272"/>
                <a:gd name="connsiteX136" fmla="*/ 205645 w 207264"/>
                <a:gd name="connsiteY136" fmla="*/ 233172 h 275272"/>
                <a:gd name="connsiteX137" fmla="*/ 204026 w 207264"/>
                <a:gd name="connsiteY137" fmla="*/ 205645 h 275272"/>
                <a:gd name="connsiteX138" fmla="*/ 204026 w 207264"/>
                <a:gd name="connsiteY138" fmla="*/ 194310 h 275272"/>
                <a:gd name="connsiteX139" fmla="*/ 204026 w 207264"/>
                <a:gd name="connsiteY139" fmla="*/ 171641 h 275272"/>
                <a:gd name="connsiteX140" fmla="*/ 204026 w 207264"/>
                <a:gd name="connsiteY140" fmla="*/ 161925 h 275272"/>
                <a:gd name="connsiteX141" fmla="*/ 204026 w 207264"/>
                <a:gd name="connsiteY141" fmla="*/ 149781 h 275272"/>
                <a:gd name="connsiteX142" fmla="*/ 204026 w 207264"/>
                <a:gd name="connsiteY142" fmla="*/ 145733 h 275272"/>
                <a:gd name="connsiteX143" fmla="*/ 203216 w 207264"/>
                <a:gd name="connsiteY143" fmla="*/ 86630 h 275272"/>
                <a:gd name="connsiteX144" fmla="*/ 203216 w 207264"/>
                <a:gd name="connsiteY144" fmla="*/ 53435 h 275272"/>
                <a:gd name="connsiteX145" fmla="*/ 204026 w 207264"/>
                <a:gd name="connsiteY145" fmla="*/ 19431 h 275272"/>
                <a:gd name="connsiteX146" fmla="*/ 201597 w 207264"/>
                <a:gd name="connsiteY146" fmla="*/ 19431 h 275272"/>
                <a:gd name="connsiteX147" fmla="*/ 200787 w 207264"/>
                <a:gd name="connsiteY147" fmla="*/ 17812 h 275272"/>
                <a:gd name="connsiteX148" fmla="*/ 202406 w 207264"/>
                <a:gd name="connsiteY148" fmla="*/ 17002 h 275272"/>
                <a:gd name="connsiteX149" fmla="*/ 204026 w 207264"/>
                <a:gd name="connsiteY149" fmla="*/ 17002 h 275272"/>
                <a:gd name="connsiteX150" fmla="*/ 207264 w 207264"/>
                <a:gd name="connsiteY150" fmla="*/ 21050 h 275272"/>
                <a:gd name="connsiteX151" fmla="*/ 206454 w 207264"/>
                <a:gd name="connsiteY151" fmla="*/ 42910 h 275272"/>
                <a:gd name="connsiteX152" fmla="*/ 206454 w 207264"/>
                <a:gd name="connsiteY152" fmla="*/ 50197 h 275272"/>
                <a:gd name="connsiteX153" fmla="*/ 206454 w 207264"/>
                <a:gd name="connsiteY153" fmla="*/ 76105 h 275272"/>
                <a:gd name="connsiteX154" fmla="*/ 206454 w 207264"/>
                <a:gd name="connsiteY154" fmla="*/ 78534 h 275272"/>
                <a:gd name="connsiteX155" fmla="*/ 206454 w 207264"/>
                <a:gd name="connsiteY155" fmla="*/ 85820 h 275272"/>
                <a:gd name="connsiteX156" fmla="*/ 206454 w 207264"/>
                <a:gd name="connsiteY156" fmla="*/ 87440 h 275272"/>
                <a:gd name="connsiteX157" fmla="*/ 206454 w 207264"/>
                <a:gd name="connsiteY157" fmla="*/ 137636 h 275272"/>
                <a:gd name="connsiteX158" fmla="*/ 206454 w 207264"/>
                <a:gd name="connsiteY158" fmla="*/ 194310 h 275272"/>
                <a:gd name="connsiteX159" fmla="*/ 206454 w 207264"/>
                <a:gd name="connsiteY159" fmla="*/ 203216 h 275272"/>
                <a:gd name="connsiteX160" fmla="*/ 206454 w 207264"/>
                <a:gd name="connsiteY160" fmla="*/ 235601 h 275272"/>
                <a:gd name="connsiteX161" fmla="*/ 206454 w 207264"/>
                <a:gd name="connsiteY161" fmla="*/ 268796 h 275272"/>
                <a:gd name="connsiteX162" fmla="*/ 202406 w 207264"/>
                <a:gd name="connsiteY162" fmla="*/ 272844 h 275272"/>
                <a:gd name="connsiteX163" fmla="*/ 187833 w 207264"/>
                <a:gd name="connsiteY163" fmla="*/ 275273 h 275272"/>
                <a:gd name="connsiteX164" fmla="*/ 165164 w 207264"/>
                <a:gd name="connsiteY164" fmla="*/ 273653 h 275272"/>
                <a:gd name="connsiteX165" fmla="*/ 162735 w 207264"/>
                <a:gd name="connsiteY165" fmla="*/ 271224 h 275272"/>
                <a:gd name="connsiteX166" fmla="*/ 162735 w 207264"/>
                <a:gd name="connsiteY166" fmla="*/ 271224 h 275272"/>
                <a:gd name="connsiteX167" fmla="*/ 163544 w 207264"/>
                <a:gd name="connsiteY167" fmla="*/ 269605 h 275272"/>
                <a:gd name="connsiteX168" fmla="*/ 163544 w 207264"/>
                <a:gd name="connsiteY168" fmla="*/ 269605 h 275272"/>
                <a:gd name="connsiteX169" fmla="*/ 164354 w 207264"/>
                <a:gd name="connsiteY169" fmla="*/ 269605 h 275272"/>
                <a:gd name="connsiteX170" fmla="*/ 198358 w 207264"/>
                <a:gd name="connsiteY170" fmla="*/ 269605 h 275272"/>
                <a:gd name="connsiteX171" fmla="*/ 202406 w 207264"/>
                <a:gd name="connsiteY171" fmla="*/ 264747 h 275272"/>
                <a:gd name="connsiteX172" fmla="*/ 202406 w 207264"/>
                <a:gd name="connsiteY172" fmla="*/ 246126 h 275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Lst>
              <a:rect l="l" t="t" r="r" b="b"/>
              <a:pathLst>
                <a:path w="207264" h="275272">
                  <a:moveTo>
                    <a:pt x="195120" y="255842"/>
                  </a:moveTo>
                  <a:cubicBezTo>
                    <a:pt x="189452" y="256651"/>
                    <a:pt x="183785" y="259080"/>
                    <a:pt x="177308" y="259080"/>
                  </a:cubicBezTo>
                  <a:cubicBezTo>
                    <a:pt x="169212" y="259080"/>
                    <a:pt x="161116" y="258270"/>
                    <a:pt x="153019" y="256651"/>
                  </a:cubicBezTo>
                  <a:cubicBezTo>
                    <a:pt x="150590" y="250984"/>
                    <a:pt x="150590" y="245316"/>
                    <a:pt x="150590" y="238839"/>
                  </a:cubicBezTo>
                  <a:cubicBezTo>
                    <a:pt x="150590" y="218599"/>
                    <a:pt x="150590" y="199168"/>
                    <a:pt x="150590" y="177308"/>
                  </a:cubicBezTo>
                  <a:cubicBezTo>
                    <a:pt x="150590" y="155448"/>
                    <a:pt x="150590" y="153019"/>
                    <a:pt x="150590" y="141684"/>
                  </a:cubicBezTo>
                  <a:lnTo>
                    <a:pt x="150590" y="116586"/>
                  </a:lnTo>
                  <a:cubicBezTo>
                    <a:pt x="146542" y="126302"/>
                    <a:pt x="144923" y="136827"/>
                    <a:pt x="140875" y="146542"/>
                  </a:cubicBezTo>
                  <a:cubicBezTo>
                    <a:pt x="138446" y="157877"/>
                    <a:pt x="133588" y="168402"/>
                    <a:pt x="130350" y="179737"/>
                  </a:cubicBezTo>
                  <a:lnTo>
                    <a:pt x="127921" y="188643"/>
                  </a:lnTo>
                  <a:cubicBezTo>
                    <a:pt x="126302" y="194310"/>
                    <a:pt x="124682" y="199977"/>
                    <a:pt x="123063" y="206454"/>
                  </a:cubicBezTo>
                  <a:cubicBezTo>
                    <a:pt x="121444" y="212122"/>
                    <a:pt x="119015" y="219408"/>
                    <a:pt x="117396" y="226695"/>
                  </a:cubicBezTo>
                  <a:cubicBezTo>
                    <a:pt x="114967" y="227505"/>
                    <a:pt x="111728" y="227505"/>
                    <a:pt x="109299" y="228314"/>
                  </a:cubicBezTo>
                  <a:cubicBezTo>
                    <a:pt x="100394" y="229124"/>
                    <a:pt x="92297" y="229934"/>
                    <a:pt x="82582" y="228314"/>
                  </a:cubicBezTo>
                  <a:cubicBezTo>
                    <a:pt x="82582" y="226695"/>
                    <a:pt x="82582" y="226695"/>
                    <a:pt x="83392" y="225885"/>
                  </a:cubicBezTo>
                  <a:cubicBezTo>
                    <a:pt x="83392" y="225885"/>
                    <a:pt x="81772" y="225885"/>
                    <a:pt x="81772" y="225076"/>
                  </a:cubicBezTo>
                  <a:cubicBezTo>
                    <a:pt x="76914" y="204835"/>
                    <a:pt x="69628" y="189452"/>
                    <a:pt x="64770" y="170831"/>
                  </a:cubicBezTo>
                  <a:cubicBezTo>
                    <a:pt x="63961" y="165973"/>
                    <a:pt x="61532" y="161115"/>
                    <a:pt x="60722" y="156258"/>
                  </a:cubicBezTo>
                  <a:cubicBezTo>
                    <a:pt x="60722" y="155448"/>
                    <a:pt x="59912" y="153019"/>
                    <a:pt x="59103" y="150590"/>
                  </a:cubicBezTo>
                  <a:cubicBezTo>
                    <a:pt x="55055" y="139256"/>
                    <a:pt x="51007" y="127111"/>
                    <a:pt x="46149" y="114157"/>
                  </a:cubicBezTo>
                  <a:cubicBezTo>
                    <a:pt x="45339" y="118205"/>
                    <a:pt x="46149" y="123063"/>
                    <a:pt x="46149" y="127111"/>
                  </a:cubicBezTo>
                  <a:cubicBezTo>
                    <a:pt x="46149" y="131159"/>
                    <a:pt x="45339" y="136827"/>
                    <a:pt x="45339" y="142494"/>
                  </a:cubicBezTo>
                  <a:cubicBezTo>
                    <a:pt x="45339" y="157067"/>
                    <a:pt x="45339" y="170831"/>
                    <a:pt x="46958" y="186214"/>
                  </a:cubicBezTo>
                  <a:cubicBezTo>
                    <a:pt x="47768" y="209693"/>
                    <a:pt x="49387" y="234791"/>
                    <a:pt x="46958" y="256651"/>
                  </a:cubicBezTo>
                  <a:cubicBezTo>
                    <a:pt x="45339" y="257461"/>
                    <a:pt x="45339" y="256651"/>
                    <a:pt x="43720" y="256651"/>
                  </a:cubicBezTo>
                  <a:cubicBezTo>
                    <a:pt x="37243" y="256651"/>
                    <a:pt x="29956" y="259890"/>
                    <a:pt x="22670" y="259080"/>
                  </a:cubicBezTo>
                  <a:cubicBezTo>
                    <a:pt x="15383" y="258270"/>
                    <a:pt x="8096" y="256651"/>
                    <a:pt x="3239" y="256651"/>
                  </a:cubicBezTo>
                  <a:cubicBezTo>
                    <a:pt x="3239" y="250174"/>
                    <a:pt x="3239" y="244507"/>
                    <a:pt x="3239" y="238030"/>
                  </a:cubicBezTo>
                  <a:cubicBezTo>
                    <a:pt x="3239" y="231553"/>
                    <a:pt x="3239" y="225076"/>
                    <a:pt x="3239" y="219408"/>
                  </a:cubicBezTo>
                  <a:cubicBezTo>
                    <a:pt x="3239" y="214551"/>
                    <a:pt x="3239" y="209693"/>
                    <a:pt x="3239" y="204835"/>
                  </a:cubicBezTo>
                  <a:cubicBezTo>
                    <a:pt x="3239" y="193500"/>
                    <a:pt x="2429" y="181356"/>
                    <a:pt x="2429" y="170021"/>
                  </a:cubicBezTo>
                  <a:cubicBezTo>
                    <a:pt x="2429" y="158687"/>
                    <a:pt x="2429" y="153829"/>
                    <a:pt x="2429" y="145733"/>
                  </a:cubicBezTo>
                  <a:cubicBezTo>
                    <a:pt x="1619" y="123873"/>
                    <a:pt x="2429" y="102013"/>
                    <a:pt x="1619" y="78534"/>
                  </a:cubicBezTo>
                  <a:cubicBezTo>
                    <a:pt x="1619" y="75295"/>
                    <a:pt x="1619" y="72057"/>
                    <a:pt x="1619" y="68009"/>
                  </a:cubicBezTo>
                  <a:cubicBezTo>
                    <a:pt x="1619" y="64770"/>
                    <a:pt x="1619" y="60722"/>
                    <a:pt x="1619" y="58293"/>
                  </a:cubicBezTo>
                  <a:cubicBezTo>
                    <a:pt x="1619" y="55864"/>
                    <a:pt x="1619" y="56674"/>
                    <a:pt x="1619" y="56674"/>
                  </a:cubicBezTo>
                  <a:cubicBezTo>
                    <a:pt x="0" y="55055"/>
                    <a:pt x="810" y="50197"/>
                    <a:pt x="810" y="46958"/>
                  </a:cubicBezTo>
                  <a:cubicBezTo>
                    <a:pt x="810" y="39672"/>
                    <a:pt x="0" y="32385"/>
                    <a:pt x="0" y="25098"/>
                  </a:cubicBezTo>
                  <a:cubicBezTo>
                    <a:pt x="0" y="17812"/>
                    <a:pt x="0" y="9716"/>
                    <a:pt x="0" y="2429"/>
                  </a:cubicBezTo>
                  <a:cubicBezTo>
                    <a:pt x="1619" y="1619"/>
                    <a:pt x="2429" y="2429"/>
                    <a:pt x="4048" y="2429"/>
                  </a:cubicBezTo>
                  <a:cubicBezTo>
                    <a:pt x="9716" y="2429"/>
                    <a:pt x="15383" y="1619"/>
                    <a:pt x="21860" y="0"/>
                  </a:cubicBezTo>
                  <a:cubicBezTo>
                    <a:pt x="25908" y="0"/>
                    <a:pt x="29956" y="0"/>
                    <a:pt x="34814" y="0"/>
                  </a:cubicBezTo>
                  <a:cubicBezTo>
                    <a:pt x="41291" y="0"/>
                    <a:pt x="46149" y="1619"/>
                    <a:pt x="52626" y="2429"/>
                  </a:cubicBezTo>
                  <a:cubicBezTo>
                    <a:pt x="55055" y="2429"/>
                    <a:pt x="56674" y="2429"/>
                    <a:pt x="59912" y="2429"/>
                  </a:cubicBezTo>
                  <a:lnTo>
                    <a:pt x="63961" y="16193"/>
                  </a:lnTo>
                  <a:cubicBezTo>
                    <a:pt x="63961" y="20241"/>
                    <a:pt x="66389" y="22670"/>
                    <a:pt x="66389" y="25908"/>
                  </a:cubicBezTo>
                  <a:cubicBezTo>
                    <a:pt x="68818" y="29956"/>
                    <a:pt x="69628" y="34814"/>
                    <a:pt x="71247" y="39672"/>
                  </a:cubicBezTo>
                  <a:cubicBezTo>
                    <a:pt x="76105" y="57483"/>
                    <a:pt x="80153" y="74486"/>
                    <a:pt x="85820" y="92297"/>
                  </a:cubicBezTo>
                  <a:cubicBezTo>
                    <a:pt x="90678" y="109299"/>
                    <a:pt x="96346" y="126302"/>
                    <a:pt x="99584" y="144113"/>
                  </a:cubicBezTo>
                  <a:cubicBezTo>
                    <a:pt x="100394" y="140875"/>
                    <a:pt x="102013" y="137636"/>
                    <a:pt x="103632" y="133588"/>
                  </a:cubicBezTo>
                  <a:cubicBezTo>
                    <a:pt x="106061" y="125492"/>
                    <a:pt x="108490" y="117396"/>
                    <a:pt x="110109" y="108490"/>
                  </a:cubicBezTo>
                  <a:cubicBezTo>
                    <a:pt x="110109" y="107680"/>
                    <a:pt x="110919" y="108490"/>
                    <a:pt x="110109" y="106871"/>
                  </a:cubicBezTo>
                  <a:cubicBezTo>
                    <a:pt x="110109" y="106871"/>
                    <a:pt x="110109" y="106871"/>
                    <a:pt x="110109" y="106871"/>
                  </a:cubicBezTo>
                  <a:lnTo>
                    <a:pt x="119015" y="76914"/>
                  </a:lnTo>
                  <a:cubicBezTo>
                    <a:pt x="123063" y="66389"/>
                    <a:pt x="124682" y="55055"/>
                    <a:pt x="127111" y="44529"/>
                  </a:cubicBezTo>
                  <a:cubicBezTo>
                    <a:pt x="131159" y="29956"/>
                    <a:pt x="136827" y="17812"/>
                    <a:pt x="138446" y="1619"/>
                  </a:cubicBezTo>
                  <a:cubicBezTo>
                    <a:pt x="140875" y="1619"/>
                    <a:pt x="141684" y="0"/>
                    <a:pt x="144113" y="0"/>
                  </a:cubicBezTo>
                  <a:lnTo>
                    <a:pt x="144923" y="0"/>
                  </a:lnTo>
                  <a:cubicBezTo>
                    <a:pt x="145733" y="0"/>
                    <a:pt x="145733" y="0"/>
                    <a:pt x="146542" y="0"/>
                  </a:cubicBezTo>
                  <a:cubicBezTo>
                    <a:pt x="148971" y="0"/>
                    <a:pt x="151400" y="0"/>
                    <a:pt x="153829" y="0"/>
                  </a:cubicBezTo>
                  <a:cubicBezTo>
                    <a:pt x="156258" y="0"/>
                    <a:pt x="157877" y="0"/>
                    <a:pt x="159496" y="0"/>
                  </a:cubicBezTo>
                  <a:cubicBezTo>
                    <a:pt x="165973" y="0"/>
                    <a:pt x="172450" y="0"/>
                    <a:pt x="178927" y="810"/>
                  </a:cubicBezTo>
                  <a:cubicBezTo>
                    <a:pt x="184595" y="810"/>
                    <a:pt x="190262" y="1619"/>
                    <a:pt x="195929" y="4048"/>
                  </a:cubicBezTo>
                  <a:cubicBezTo>
                    <a:pt x="195929" y="11335"/>
                    <a:pt x="194310" y="20241"/>
                    <a:pt x="195120" y="28337"/>
                  </a:cubicBezTo>
                  <a:cubicBezTo>
                    <a:pt x="195120" y="30766"/>
                    <a:pt x="195929" y="33195"/>
                    <a:pt x="195120" y="35624"/>
                  </a:cubicBezTo>
                  <a:cubicBezTo>
                    <a:pt x="196739" y="43720"/>
                    <a:pt x="195120" y="52626"/>
                    <a:pt x="195120" y="61532"/>
                  </a:cubicBezTo>
                  <a:cubicBezTo>
                    <a:pt x="195120" y="63151"/>
                    <a:pt x="195120" y="65580"/>
                    <a:pt x="195120" y="67199"/>
                  </a:cubicBezTo>
                  <a:cubicBezTo>
                    <a:pt x="195120" y="67199"/>
                    <a:pt x="195120" y="69628"/>
                    <a:pt x="195120" y="72057"/>
                  </a:cubicBezTo>
                  <a:cubicBezTo>
                    <a:pt x="195929" y="90678"/>
                    <a:pt x="195120" y="106871"/>
                    <a:pt x="195120" y="122253"/>
                  </a:cubicBezTo>
                  <a:cubicBezTo>
                    <a:pt x="195929" y="142494"/>
                    <a:pt x="194310" y="161115"/>
                    <a:pt x="195120" y="178927"/>
                  </a:cubicBezTo>
                  <a:cubicBezTo>
                    <a:pt x="195120" y="182166"/>
                    <a:pt x="195120" y="184595"/>
                    <a:pt x="195120" y="187833"/>
                  </a:cubicBezTo>
                  <a:cubicBezTo>
                    <a:pt x="195120" y="191072"/>
                    <a:pt x="193501" y="195120"/>
                    <a:pt x="195120" y="198358"/>
                  </a:cubicBezTo>
                  <a:cubicBezTo>
                    <a:pt x="195929" y="200787"/>
                    <a:pt x="195120" y="201597"/>
                    <a:pt x="195120" y="204835"/>
                  </a:cubicBezTo>
                  <a:cubicBezTo>
                    <a:pt x="195120" y="210503"/>
                    <a:pt x="195929" y="215360"/>
                    <a:pt x="195929" y="220218"/>
                  </a:cubicBezTo>
                  <a:cubicBezTo>
                    <a:pt x="195929" y="232362"/>
                    <a:pt x="195929" y="245316"/>
                    <a:pt x="195929" y="257461"/>
                  </a:cubicBezTo>
                  <a:close/>
                  <a:moveTo>
                    <a:pt x="16193" y="264747"/>
                  </a:moveTo>
                  <a:cubicBezTo>
                    <a:pt x="16193" y="264747"/>
                    <a:pt x="17002" y="264747"/>
                    <a:pt x="17812" y="264747"/>
                  </a:cubicBezTo>
                  <a:cubicBezTo>
                    <a:pt x="30766" y="267176"/>
                    <a:pt x="43720" y="267986"/>
                    <a:pt x="55864" y="264747"/>
                  </a:cubicBezTo>
                  <a:cubicBezTo>
                    <a:pt x="55864" y="259080"/>
                    <a:pt x="56674" y="250984"/>
                    <a:pt x="55864" y="245316"/>
                  </a:cubicBezTo>
                  <a:cubicBezTo>
                    <a:pt x="55864" y="241268"/>
                    <a:pt x="55055" y="236411"/>
                    <a:pt x="55864" y="233172"/>
                  </a:cubicBezTo>
                  <a:cubicBezTo>
                    <a:pt x="55864" y="227505"/>
                    <a:pt x="55864" y="221837"/>
                    <a:pt x="55864" y="212122"/>
                  </a:cubicBezTo>
                  <a:cubicBezTo>
                    <a:pt x="55864" y="205645"/>
                    <a:pt x="55864" y="199977"/>
                    <a:pt x="55864" y="194310"/>
                  </a:cubicBezTo>
                  <a:cubicBezTo>
                    <a:pt x="55055" y="190262"/>
                    <a:pt x="55864" y="185404"/>
                    <a:pt x="55864" y="179737"/>
                  </a:cubicBezTo>
                  <a:cubicBezTo>
                    <a:pt x="55864" y="174069"/>
                    <a:pt x="55864" y="169212"/>
                    <a:pt x="55864" y="164354"/>
                  </a:cubicBezTo>
                  <a:lnTo>
                    <a:pt x="55864" y="160306"/>
                  </a:lnTo>
                  <a:lnTo>
                    <a:pt x="55864" y="160306"/>
                  </a:lnTo>
                  <a:cubicBezTo>
                    <a:pt x="55864" y="160306"/>
                    <a:pt x="57483" y="165973"/>
                    <a:pt x="57483" y="165973"/>
                  </a:cubicBezTo>
                  <a:cubicBezTo>
                    <a:pt x="57483" y="168402"/>
                    <a:pt x="58293" y="170831"/>
                    <a:pt x="58293" y="173260"/>
                  </a:cubicBezTo>
                  <a:cubicBezTo>
                    <a:pt x="58293" y="181356"/>
                    <a:pt x="58293" y="190262"/>
                    <a:pt x="59912" y="199168"/>
                  </a:cubicBezTo>
                  <a:cubicBezTo>
                    <a:pt x="60722" y="221028"/>
                    <a:pt x="63151" y="244507"/>
                    <a:pt x="59912" y="266367"/>
                  </a:cubicBezTo>
                  <a:cubicBezTo>
                    <a:pt x="59912" y="267986"/>
                    <a:pt x="58293" y="269605"/>
                    <a:pt x="56674" y="268796"/>
                  </a:cubicBezTo>
                  <a:cubicBezTo>
                    <a:pt x="50197" y="268796"/>
                    <a:pt x="42910" y="272034"/>
                    <a:pt x="35624" y="271224"/>
                  </a:cubicBezTo>
                  <a:cubicBezTo>
                    <a:pt x="29147" y="270415"/>
                    <a:pt x="23479" y="268796"/>
                    <a:pt x="17812" y="268796"/>
                  </a:cubicBezTo>
                  <a:cubicBezTo>
                    <a:pt x="17002" y="268796"/>
                    <a:pt x="16193" y="268796"/>
                    <a:pt x="15383" y="267176"/>
                  </a:cubicBezTo>
                  <a:cubicBezTo>
                    <a:pt x="15383" y="266367"/>
                    <a:pt x="15383" y="265557"/>
                    <a:pt x="17002" y="265557"/>
                  </a:cubicBezTo>
                  <a:close/>
                  <a:moveTo>
                    <a:pt x="72057" y="21860"/>
                  </a:moveTo>
                  <a:lnTo>
                    <a:pt x="70437" y="17002"/>
                  </a:lnTo>
                  <a:cubicBezTo>
                    <a:pt x="70437" y="17002"/>
                    <a:pt x="70437" y="17002"/>
                    <a:pt x="70437" y="15383"/>
                  </a:cubicBezTo>
                  <a:cubicBezTo>
                    <a:pt x="70437" y="13764"/>
                    <a:pt x="70437" y="15383"/>
                    <a:pt x="70437" y="15383"/>
                  </a:cubicBezTo>
                  <a:cubicBezTo>
                    <a:pt x="70437" y="15383"/>
                    <a:pt x="70437" y="15383"/>
                    <a:pt x="71247" y="15383"/>
                  </a:cubicBezTo>
                  <a:cubicBezTo>
                    <a:pt x="72866" y="20241"/>
                    <a:pt x="74486" y="25908"/>
                    <a:pt x="75295" y="29956"/>
                  </a:cubicBezTo>
                  <a:cubicBezTo>
                    <a:pt x="76105" y="33195"/>
                    <a:pt x="77724" y="34814"/>
                    <a:pt x="76914" y="37243"/>
                  </a:cubicBezTo>
                  <a:cubicBezTo>
                    <a:pt x="79343" y="41291"/>
                    <a:pt x="80153" y="46149"/>
                    <a:pt x="81772" y="51006"/>
                  </a:cubicBezTo>
                  <a:cubicBezTo>
                    <a:pt x="86630" y="68818"/>
                    <a:pt x="90678" y="85820"/>
                    <a:pt x="96346" y="103632"/>
                  </a:cubicBezTo>
                  <a:lnTo>
                    <a:pt x="98774" y="112538"/>
                  </a:lnTo>
                  <a:cubicBezTo>
                    <a:pt x="98774" y="112538"/>
                    <a:pt x="98774" y="114157"/>
                    <a:pt x="98774" y="114967"/>
                  </a:cubicBezTo>
                  <a:lnTo>
                    <a:pt x="98774" y="114967"/>
                  </a:lnTo>
                  <a:lnTo>
                    <a:pt x="95536" y="103632"/>
                  </a:lnTo>
                  <a:lnTo>
                    <a:pt x="91488" y="89059"/>
                  </a:lnTo>
                  <a:cubicBezTo>
                    <a:pt x="87440" y="77724"/>
                    <a:pt x="85011" y="66389"/>
                    <a:pt x="81772" y="54245"/>
                  </a:cubicBezTo>
                  <a:lnTo>
                    <a:pt x="76914" y="36433"/>
                  </a:lnTo>
                  <a:lnTo>
                    <a:pt x="76914" y="32385"/>
                  </a:lnTo>
                  <a:cubicBezTo>
                    <a:pt x="76914" y="32385"/>
                    <a:pt x="74486" y="26718"/>
                    <a:pt x="74486" y="26718"/>
                  </a:cubicBezTo>
                  <a:cubicBezTo>
                    <a:pt x="74486" y="24289"/>
                    <a:pt x="74486" y="25098"/>
                    <a:pt x="72866" y="23479"/>
                  </a:cubicBezTo>
                  <a:lnTo>
                    <a:pt x="72866" y="20241"/>
                  </a:lnTo>
                  <a:close/>
                  <a:moveTo>
                    <a:pt x="93917" y="235601"/>
                  </a:moveTo>
                  <a:lnTo>
                    <a:pt x="93917" y="235601"/>
                  </a:lnTo>
                  <a:cubicBezTo>
                    <a:pt x="94726" y="235601"/>
                    <a:pt x="95536" y="235601"/>
                    <a:pt x="95536" y="237220"/>
                  </a:cubicBezTo>
                  <a:lnTo>
                    <a:pt x="95536" y="237220"/>
                  </a:lnTo>
                  <a:cubicBezTo>
                    <a:pt x="106061" y="238839"/>
                    <a:pt x="116586" y="237220"/>
                    <a:pt x="125492" y="237220"/>
                  </a:cubicBezTo>
                  <a:cubicBezTo>
                    <a:pt x="127921" y="229934"/>
                    <a:pt x="129540" y="221837"/>
                    <a:pt x="131969" y="214551"/>
                  </a:cubicBezTo>
                  <a:lnTo>
                    <a:pt x="134398" y="206454"/>
                  </a:lnTo>
                  <a:cubicBezTo>
                    <a:pt x="136017" y="199168"/>
                    <a:pt x="138446" y="192691"/>
                    <a:pt x="140875" y="187023"/>
                  </a:cubicBezTo>
                  <a:cubicBezTo>
                    <a:pt x="140875" y="186214"/>
                    <a:pt x="141684" y="186214"/>
                    <a:pt x="141684" y="187023"/>
                  </a:cubicBezTo>
                  <a:lnTo>
                    <a:pt x="141684" y="191072"/>
                  </a:lnTo>
                  <a:cubicBezTo>
                    <a:pt x="141684" y="191881"/>
                    <a:pt x="141684" y="192691"/>
                    <a:pt x="141684" y="192691"/>
                  </a:cubicBezTo>
                  <a:lnTo>
                    <a:pt x="141684" y="195120"/>
                  </a:lnTo>
                  <a:cubicBezTo>
                    <a:pt x="141684" y="195120"/>
                    <a:pt x="139256" y="202406"/>
                    <a:pt x="139256" y="202406"/>
                  </a:cubicBezTo>
                  <a:cubicBezTo>
                    <a:pt x="137636" y="208074"/>
                    <a:pt x="136017" y="213741"/>
                    <a:pt x="134398" y="220218"/>
                  </a:cubicBezTo>
                  <a:lnTo>
                    <a:pt x="129540" y="236411"/>
                  </a:lnTo>
                  <a:cubicBezTo>
                    <a:pt x="129540" y="239649"/>
                    <a:pt x="127921" y="240459"/>
                    <a:pt x="125492" y="241268"/>
                  </a:cubicBezTo>
                  <a:cubicBezTo>
                    <a:pt x="123873" y="241268"/>
                    <a:pt x="122253" y="241268"/>
                    <a:pt x="120634" y="241268"/>
                  </a:cubicBezTo>
                  <a:cubicBezTo>
                    <a:pt x="111728" y="242078"/>
                    <a:pt x="104442" y="242888"/>
                    <a:pt x="94726" y="241268"/>
                  </a:cubicBezTo>
                  <a:cubicBezTo>
                    <a:pt x="92297" y="241268"/>
                    <a:pt x="94726" y="238030"/>
                    <a:pt x="93107" y="237220"/>
                  </a:cubicBezTo>
                  <a:cubicBezTo>
                    <a:pt x="93107" y="237220"/>
                    <a:pt x="93107" y="237220"/>
                    <a:pt x="93107" y="237220"/>
                  </a:cubicBezTo>
                  <a:close/>
                  <a:moveTo>
                    <a:pt x="205645" y="243697"/>
                  </a:moveTo>
                  <a:lnTo>
                    <a:pt x="205645" y="233172"/>
                  </a:lnTo>
                  <a:cubicBezTo>
                    <a:pt x="205645" y="223457"/>
                    <a:pt x="204026" y="213741"/>
                    <a:pt x="204026" y="205645"/>
                  </a:cubicBezTo>
                  <a:cubicBezTo>
                    <a:pt x="204026" y="197549"/>
                    <a:pt x="204835" y="198358"/>
                    <a:pt x="204026" y="194310"/>
                  </a:cubicBezTo>
                  <a:cubicBezTo>
                    <a:pt x="203216" y="187023"/>
                    <a:pt x="204026" y="178927"/>
                    <a:pt x="204026" y="171641"/>
                  </a:cubicBezTo>
                  <a:cubicBezTo>
                    <a:pt x="204026" y="164354"/>
                    <a:pt x="204026" y="165164"/>
                    <a:pt x="204026" y="161925"/>
                  </a:cubicBezTo>
                  <a:cubicBezTo>
                    <a:pt x="204026" y="157877"/>
                    <a:pt x="204026" y="153829"/>
                    <a:pt x="204026" y="149781"/>
                  </a:cubicBezTo>
                  <a:cubicBezTo>
                    <a:pt x="204026" y="145733"/>
                    <a:pt x="204026" y="147352"/>
                    <a:pt x="204026" y="145733"/>
                  </a:cubicBezTo>
                  <a:cubicBezTo>
                    <a:pt x="202406" y="127921"/>
                    <a:pt x="203216" y="108490"/>
                    <a:pt x="203216" y="86630"/>
                  </a:cubicBezTo>
                  <a:cubicBezTo>
                    <a:pt x="203216" y="64770"/>
                    <a:pt x="203216" y="64770"/>
                    <a:pt x="203216" y="53435"/>
                  </a:cubicBezTo>
                  <a:cubicBezTo>
                    <a:pt x="203216" y="42101"/>
                    <a:pt x="203216" y="30766"/>
                    <a:pt x="204026" y="19431"/>
                  </a:cubicBezTo>
                  <a:cubicBezTo>
                    <a:pt x="203216" y="19431"/>
                    <a:pt x="202406" y="19431"/>
                    <a:pt x="201597" y="19431"/>
                  </a:cubicBezTo>
                  <a:cubicBezTo>
                    <a:pt x="200787" y="19431"/>
                    <a:pt x="199977" y="19431"/>
                    <a:pt x="200787" y="17812"/>
                  </a:cubicBezTo>
                  <a:cubicBezTo>
                    <a:pt x="200787" y="17812"/>
                    <a:pt x="200787" y="17002"/>
                    <a:pt x="202406" y="17002"/>
                  </a:cubicBezTo>
                  <a:lnTo>
                    <a:pt x="204026" y="17002"/>
                  </a:lnTo>
                  <a:cubicBezTo>
                    <a:pt x="205645" y="17002"/>
                    <a:pt x="207264" y="19431"/>
                    <a:pt x="207264" y="21050"/>
                  </a:cubicBezTo>
                  <a:cubicBezTo>
                    <a:pt x="207264" y="28337"/>
                    <a:pt x="205645" y="35624"/>
                    <a:pt x="206454" y="42910"/>
                  </a:cubicBezTo>
                  <a:cubicBezTo>
                    <a:pt x="206454" y="45339"/>
                    <a:pt x="207264" y="47768"/>
                    <a:pt x="206454" y="50197"/>
                  </a:cubicBezTo>
                  <a:cubicBezTo>
                    <a:pt x="208074" y="58293"/>
                    <a:pt x="206454" y="67199"/>
                    <a:pt x="206454" y="76105"/>
                  </a:cubicBezTo>
                  <a:lnTo>
                    <a:pt x="206454" y="78534"/>
                  </a:lnTo>
                  <a:cubicBezTo>
                    <a:pt x="206454" y="80963"/>
                    <a:pt x="206454" y="83391"/>
                    <a:pt x="206454" y="85820"/>
                  </a:cubicBezTo>
                  <a:lnTo>
                    <a:pt x="206454" y="87440"/>
                  </a:lnTo>
                  <a:cubicBezTo>
                    <a:pt x="207264" y="106061"/>
                    <a:pt x="206454" y="122253"/>
                    <a:pt x="206454" y="137636"/>
                  </a:cubicBezTo>
                  <a:cubicBezTo>
                    <a:pt x="207264" y="157877"/>
                    <a:pt x="205645" y="176498"/>
                    <a:pt x="206454" y="194310"/>
                  </a:cubicBezTo>
                  <a:cubicBezTo>
                    <a:pt x="206454" y="197549"/>
                    <a:pt x="206454" y="199977"/>
                    <a:pt x="206454" y="203216"/>
                  </a:cubicBezTo>
                  <a:cubicBezTo>
                    <a:pt x="206454" y="213741"/>
                    <a:pt x="206454" y="224266"/>
                    <a:pt x="206454" y="235601"/>
                  </a:cubicBezTo>
                  <a:cubicBezTo>
                    <a:pt x="206454" y="246936"/>
                    <a:pt x="206454" y="257461"/>
                    <a:pt x="206454" y="268796"/>
                  </a:cubicBezTo>
                  <a:cubicBezTo>
                    <a:pt x="206454" y="271224"/>
                    <a:pt x="204835" y="272844"/>
                    <a:pt x="202406" y="272844"/>
                  </a:cubicBezTo>
                  <a:cubicBezTo>
                    <a:pt x="198358" y="273653"/>
                    <a:pt x="193501" y="275273"/>
                    <a:pt x="187833" y="275273"/>
                  </a:cubicBezTo>
                  <a:cubicBezTo>
                    <a:pt x="180547" y="275273"/>
                    <a:pt x="173260" y="275273"/>
                    <a:pt x="165164" y="273653"/>
                  </a:cubicBezTo>
                  <a:cubicBezTo>
                    <a:pt x="164354" y="273653"/>
                    <a:pt x="162735" y="272844"/>
                    <a:pt x="162735" y="271224"/>
                  </a:cubicBezTo>
                  <a:lnTo>
                    <a:pt x="162735" y="271224"/>
                  </a:lnTo>
                  <a:cubicBezTo>
                    <a:pt x="162735" y="269605"/>
                    <a:pt x="162735" y="269605"/>
                    <a:pt x="163544" y="269605"/>
                  </a:cubicBezTo>
                  <a:cubicBezTo>
                    <a:pt x="163544" y="269605"/>
                    <a:pt x="163544" y="269605"/>
                    <a:pt x="163544" y="269605"/>
                  </a:cubicBezTo>
                  <a:cubicBezTo>
                    <a:pt x="163544" y="269605"/>
                    <a:pt x="164354" y="269605"/>
                    <a:pt x="164354" y="269605"/>
                  </a:cubicBezTo>
                  <a:cubicBezTo>
                    <a:pt x="174879" y="272034"/>
                    <a:pt x="187833" y="272844"/>
                    <a:pt x="198358" y="269605"/>
                  </a:cubicBezTo>
                  <a:cubicBezTo>
                    <a:pt x="200787" y="268796"/>
                    <a:pt x="202406" y="266367"/>
                    <a:pt x="202406" y="264747"/>
                  </a:cubicBezTo>
                  <a:cubicBezTo>
                    <a:pt x="202406" y="258270"/>
                    <a:pt x="202406" y="251793"/>
                    <a:pt x="202406" y="246126"/>
                  </a:cubicBezTo>
                  <a:close/>
                </a:path>
              </a:pathLst>
            </a:custGeom>
            <a:solidFill>
              <a:srgbClr val="000000"/>
            </a:solidFill>
            <a:ln w="0"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8CADD6BD-5DD3-F421-4AFB-81CCB2C16194}"/>
                </a:ext>
              </a:extLst>
            </p:cNvPr>
            <p:cNvSpPr/>
            <p:nvPr/>
          </p:nvSpPr>
          <p:spPr>
            <a:xfrm>
              <a:off x="4138963" y="2943653"/>
              <a:ext cx="157527" cy="272033"/>
            </a:xfrm>
            <a:custGeom>
              <a:avLst/>
              <a:gdLst>
                <a:gd name="connsiteX0" fmla="*/ 144238 w 157527"/>
                <a:gd name="connsiteY0" fmla="*/ 60722 h 272033"/>
                <a:gd name="connsiteX1" fmla="*/ 143429 w 157527"/>
                <a:gd name="connsiteY1" fmla="*/ 89868 h 272033"/>
                <a:gd name="connsiteX2" fmla="*/ 128855 w 157527"/>
                <a:gd name="connsiteY2" fmla="*/ 91488 h 272033"/>
                <a:gd name="connsiteX3" fmla="*/ 119140 w 157527"/>
                <a:gd name="connsiteY3" fmla="*/ 91488 h 272033"/>
                <a:gd name="connsiteX4" fmla="*/ 110234 w 157527"/>
                <a:gd name="connsiteY4" fmla="*/ 91488 h 272033"/>
                <a:gd name="connsiteX5" fmla="*/ 107805 w 157527"/>
                <a:gd name="connsiteY5" fmla="*/ 91488 h 272033"/>
                <a:gd name="connsiteX6" fmla="*/ 98090 w 157527"/>
                <a:gd name="connsiteY6" fmla="*/ 88249 h 272033"/>
                <a:gd name="connsiteX7" fmla="*/ 98090 w 157527"/>
                <a:gd name="connsiteY7" fmla="*/ 68008 h 272033"/>
                <a:gd name="connsiteX8" fmla="*/ 94041 w 157527"/>
                <a:gd name="connsiteY8" fmla="*/ 53435 h 272033"/>
                <a:gd name="connsiteX9" fmla="*/ 87564 w 157527"/>
                <a:gd name="connsiteY9" fmla="*/ 46958 h 272033"/>
                <a:gd name="connsiteX10" fmla="*/ 84326 w 157527"/>
                <a:gd name="connsiteY10" fmla="*/ 46958 h 272033"/>
                <a:gd name="connsiteX11" fmla="*/ 74611 w 157527"/>
                <a:gd name="connsiteY11" fmla="*/ 44529 h 272033"/>
                <a:gd name="connsiteX12" fmla="*/ 68133 w 157527"/>
                <a:gd name="connsiteY12" fmla="*/ 46148 h 272033"/>
                <a:gd name="connsiteX13" fmla="*/ 58418 w 157527"/>
                <a:gd name="connsiteY13" fmla="*/ 50197 h 272033"/>
                <a:gd name="connsiteX14" fmla="*/ 53560 w 157527"/>
                <a:gd name="connsiteY14" fmla="*/ 56674 h 272033"/>
                <a:gd name="connsiteX15" fmla="*/ 55179 w 157527"/>
                <a:gd name="connsiteY15" fmla="*/ 74485 h 272033"/>
                <a:gd name="connsiteX16" fmla="*/ 66514 w 157527"/>
                <a:gd name="connsiteY16" fmla="*/ 92297 h 272033"/>
                <a:gd name="connsiteX17" fmla="*/ 70562 w 157527"/>
                <a:gd name="connsiteY17" fmla="*/ 97155 h 272033"/>
                <a:gd name="connsiteX18" fmla="*/ 74611 w 157527"/>
                <a:gd name="connsiteY18" fmla="*/ 100393 h 272033"/>
                <a:gd name="connsiteX19" fmla="*/ 85945 w 157527"/>
                <a:gd name="connsiteY19" fmla="*/ 110109 h 272033"/>
                <a:gd name="connsiteX20" fmla="*/ 102138 w 157527"/>
                <a:gd name="connsiteY20" fmla="*/ 123063 h 272033"/>
                <a:gd name="connsiteX21" fmla="*/ 109424 w 157527"/>
                <a:gd name="connsiteY21" fmla="*/ 129540 h 272033"/>
                <a:gd name="connsiteX22" fmla="*/ 119949 w 157527"/>
                <a:gd name="connsiteY22" fmla="*/ 140065 h 272033"/>
                <a:gd name="connsiteX23" fmla="*/ 131284 w 157527"/>
                <a:gd name="connsiteY23" fmla="*/ 153829 h 272033"/>
                <a:gd name="connsiteX24" fmla="*/ 138571 w 157527"/>
                <a:gd name="connsiteY24" fmla="*/ 166783 h 272033"/>
                <a:gd name="connsiteX25" fmla="*/ 141000 w 157527"/>
                <a:gd name="connsiteY25" fmla="*/ 172450 h 272033"/>
                <a:gd name="connsiteX26" fmla="*/ 141000 w 157527"/>
                <a:gd name="connsiteY26" fmla="*/ 178118 h 272033"/>
                <a:gd name="connsiteX27" fmla="*/ 141809 w 157527"/>
                <a:gd name="connsiteY27" fmla="*/ 182166 h 272033"/>
                <a:gd name="connsiteX28" fmla="*/ 141809 w 157527"/>
                <a:gd name="connsiteY28" fmla="*/ 189452 h 272033"/>
                <a:gd name="connsiteX29" fmla="*/ 136951 w 157527"/>
                <a:gd name="connsiteY29" fmla="*/ 220218 h 272033"/>
                <a:gd name="connsiteX30" fmla="*/ 132903 w 157527"/>
                <a:gd name="connsiteY30" fmla="*/ 229933 h 272033"/>
                <a:gd name="connsiteX31" fmla="*/ 128855 w 157527"/>
                <a:gd name="connsiteY31" fmla="*/ 234791 h 272033"/>
                <a:gd name="connsiteX32" fmla="*/ 127236 w 157527"/>
                <a:gd name="connsiteY32" fmla="*/ 237220 h 272033"/>
                <a:gd name="connsiteX33" fmla="*/ 124807 w 157527"/>
                <a:gd name="connsiteY33" fmla="*/ 239649 h 272033"/>
                <a:gd name="connsiteX34" fmla="*/ 123188 w 157527"/>
                <a:gd name="connsiteY34" fmla="*/ 242888 h 272033"/>
                <a:gd name="connsiteX35" fmla="*/ 121569 w 157527"/>
                <a:gd name="connsiteY35" fmla="*/ 242888 h 272033"/>
                <a:gd name="connsiteX36" fmla="*/ 112663 w 157527"/>
                <a:gd name="connsiteY36" fmla="*/ 250174 h 272033"/>
                <a:gd name="connsiteX37" fmla="*/ 106186 w 157527"/>
                <a:gd name="connsiteY37" fmla="*/ 254222 h 272033"/>
                <a:gd name="connsiteX38" fmla="*/ 102138 w 157527"/>
                <a:gd name="connsiteY38" fmla="*/ 254222 h 272033"/>
                <a:gd name="connsiteX39" fmla="*/ 81897 w 157527"/>
                <a:gd name="connsiteY39" fmla="*/ 258270 h 272033"/>
                <a:gd name="connsiteX40" fmla="*/ 79468 w 157527"/>
                <a:gd name="connsiteY40" fmla="*/ 258270 h 272033"/>
                <a:gd name="connsiteX41" fmla="*/ 75420 w 157527"/>
                <a:gd name="connsiteY41" fmla="*/ 258270 h 272033"/>
                <a:gd name="connsiteX42" fmla="*/ 59227 w 157527"/>
                <a:gd name="connsiteY42" fmla="*/ 258270 h 272033"/>
                <a:gd name="connsiteX43" fmla="*/ 53560 w 157527"/>
                <a:gd name="connsiteY43" fmla="*/ 258270 h 272033"/>
                <a:gd name="connsiteX44" fmla="*/ 50322 w 157527"/>
                <a:gd name="connsiteY44" fmla="*/ 258270 h 272033"/>
                <a:gd name="connsiteX45" fmla="*/ 32510 w 157527"/>
                <a:gd name="connsiteY45" fmla="*/ 250984 h 272033"/>
                <a:gd name="connsiteX46" fmla="*/ 19556 w 157527"/>
                <a:gd name="connsiteY46" fmla="*/ 240458 h 272033"/>
                <a:gd name="connsiteX47" fmla="*/ 9841 w 157527"/>
                <a:gd name="connsiteY47" fmla="*/ 228314 h 272033"/>
                <a:gd name="connsiteX48" fmla="*/ 9841 w 157527"/>
                <a:gd name="connsiteY48" fmla="*/ 226695 h 272033"/>
                <a:gd name="connsiteX49" fmla="*/ 2554 w 157527"/>
                <a:gd name="connsiteY49" fmla="*/ 197548 h 272033"/>
                <a:gd name="connsiteX50" fmla="*/ 2554 w 157527"/>
                <a:gd name="connsiteY50" fmla="*/ 195929 h 272033"/>
                <a:gd name="connsiteX51" fmla="*/ 2554 w 157527"/>
                <a:gd name="connsiteY51" fmla="*/ 170831 h 272033"/>
                <a:gd name="connsiteX52" fmla="*/ 44654 w 157527"/>
                <a:gd name="connsiteY52" fmla="*/ 170831 h 272033"/>
                <a:gd name="connsiteX53" fmla="*/ 46274 w 157527"/>
                <a:gd name="connsiteY53" fmla="*/ 172450 h 272033"/>
                <a:gd name="connsiteX54" fmla="*/ 53560 w 157527"/>
                <a:gd name="connsiteY54" fmla="*/ 213741 h 272033"/>
                <a:gd name="connsiteX55" fmla="*/ 72181 w 157527"/>
                <a:gd name="connsiteY55" fmla="*/ 217789 h 272033"/>
                <a:gd name="connsiteX56" fmla="*/ 89993 w 157527"/>
                <a:gd name="connsiteY56" fmla="*/ 205645 h 272033"/>
                <a:gd name="connsiteX57" fmla="*/ 85945 w 157527"/>
                <a:gd name="connsiteY57" fmla="*/ 174879 h 272033"/>
                <a:gd name="connsiteX58" fmla="*/ 58418 w 157527"/>
                <a:gd name="connsiteY58" fmla="*/ 149781 h 272033"/>
                <a:gd name="connsiteX59" fmla="*/ 56799 w 157527"/>
                <a:gd name="connsiteY59" fmla="*/ 149781 h 272033"/>
                <a:gd name="connsiteX60" fmla="*/ 49512 w 157527"/>
                <a:gd name="connsiteY60" fmla="*/ 143303 h 272033"/>
                <a:gd name="connsiteX61" fmla="*/ 46274 w 157527"/>
                <a:gd name="connsiteY61" fmla="*/ 140065 h 272033"/>
                <a:gd name="connsiteX62" fmla="*/ 40606 w 157527"/>
                <a:gd name="connsiteY62" fmla="*/ 135207 h 272033"/>
                <a:gd name="connsiteX63" fmla="*/ 33320 w 157527"/>
                <a:gd name="connsiteY63" fmla="*/ 128730 h 272033"/>
                <a:gd name="connsiteX64" fmla="*/ 28462 w 157527"/>
                <a:gd name="connsiteY64" fmla="*/ 124682 h 272033"/>
                <a:gd name="connsiteX65" fmla="*/ 24414 w 157527"/>
                <a:gd name="connsiteY65" fmla="*/ 121444 h 272033"/>
                <a:gd name="connsiteX66" fmla="*/ 15508 w 157527"/>
                <a:gd name="connsiteY66" fmla="*/ 114157 h 272033"/>
                <a:gd name="connsiteX67" fmla="*/ 12269 w 157527"/>
                <a:gd name="connsiteY67" fmla="*/ 110918 h 272033"/>
                <a:gd name="connsiteX68" fmla="*/ 6602 w 157527"/>
                <a:gd name="connsiteY68" fmla="*/ 102822 h 272033"/>
                <a:gd name="connsiteX69" fmla="*/ 125 w 157527"/>
                <a:gd name="connsiteY69" fmla="*/ 73676 h 272033"/>
                <a:gd name="connsiteX70" fmla="*/ 125 w 157527"/>
                <a:gd name="connsiteY70" fmla="*/ 70437 h 272033"/>
                <a:gd name="connsiteX71" fmla="*/ 125 w 157527"/>
                <a:gd name="connsiteY71" fmla="*/ 62341 h 272033"/>
                <a:gd name="connsiteX72" fmla="*/ 4173 w 157527"/>
                <a:gd name="connsiteY72" fmla="*/ 43720 h 272033"/>
                <a:gd name="connsiteX73" fmla="*/ 8221 w 157527"/>
                <a:gd name="connsiteY73" fmla="*/ 32385 h 272033"/>
                <a:gd name="connsiteX74" fmla="*/ 11460 w 157527"/>
                <a:gd name="connsiteY74" fmla="*/ 27527 h 272033"/>
                <a:gd name="connsiteX75" fmla="*/ 18746 w 157527"/>
                <a:gd name="connsiteY75" fmla="*/ 19431 h 272033"/>
                <a:gd name="connsiteX76" fmla="*/ 21985 w 157527"/>
                <a:gd name="connsiteY76" fmla="*/ 16193 h 272033"/>
                <a:gd name="connsiteX77" fmla="*/ 43035 w 157527"/>
                <a:gd name="connsiteY77" fmla="*/ 4858 h 272033"/>
                <a:gd name="connsiteX78" fmla="*/ 52751 w 157527"/>
                <a:gd name="connsiteY78" fmla="*/ 1619 h 272033"/>
                <a:gd name="connsiteX79" fmla="*/ 65705 w 157527"/>
                <a:gd name="connsiteY79" fmla="*/ 0 h 272033"/>
                <a:gd name="connsiteX80" fmla="*/ 73801 w 157527"/>
                <a:gd name="connsiteY80" fmla="*/ 0 h 272033"/>
                <a:gd name="connsiteX81" fmla="*/ 87564 w 157527"/>
                <a:gd name="connsiteY81" fmla="*/ 0 h 272033"/>
                <a:gd name="connsiteX82" fmla="*/ 99709 w 157527"/>
                <a:gd name="connsiteY82" fmla="*/ 4858 h 272033"/>
                <a:gd name="connsiteX83" fmla="*/ 107805 w 157527"/>
                <a:gd name="connsiteY83" fmla="*/ 9715 h 272033"/>
                <a:gd name="connsiteX84" fmla="*/ 122378 w 157527"/>
                <a:gd name="connsiteY84" fmla="*/ 21860 h 272033"/>
                <a:gd name="connsiteX85" fmla="*/ 135332 w 157527"/>
                <a:gd name="connsiteY85" fmla="*/ 46958 h 272033"/>
                <a:gd name="connsiteX86" fmla="*/ 138571 w 157527"/>
                <a:gd name="connsiteY86" fmla="*/ 62341 h 272033"/>
                <a:gd name="connsiteX87" fmla="*/ 153144 w 157527"/>
                <a:gd name="connsiteY87" fmla="*/ 216170 h 272033"/>
                <a:gd name="connsiteX88" fmla="*/ 149906 w 157527"/>
                <a:gd name="connsiteY88" fmla="*/ 184594 h 272033"/>
                <a:gd name="connsiteX89" fmla="*/ 149906 w 157527"/>
                <a:gd name="connsiteY89" fmla="*/ 181356 h 272033"/>
                <a:gd name="connsiteX90" fmla="*/ 149906 w 157527"/>
                <a:gd name="connsiteY90" fmla="*/ 178927 h 272033"/>
                <a:gd name="connsiteX91" fmla="*/ 149906 w 157527"/>
                <a:gd name="connsiteY91" fmla="*/ 176498 h 272033"/>
                <a:gd name="connsiteX92" fmla="*/ 149906 w 157527"/>
                <a:gd name="connsiteY92" fmla="*/ 174879 h 272033"/>
                <a:gd name="connsiteX93" fmla="*/ 149906 w 157527"/>
                <a:gd name="connsiteY93" fmla="*/ 174879 h 272033"/>
                <a:gd name="connsiteX94" fmla="*/ 149906 w 157527"/>
                <a:gd name="connsiteY94" fmla="*/ 174879 h 272033"/>
                <a:gd name="connsiteX95" fmla="*/ 152334 w 157527"/>
                <a:gd name="connsiteY95" fmla="*/ 180546 h 272033"/>
                <a:gd name="connsiteX96" fmla="*/ 154763 w 157527"/>
                <a:gd name="connsiteY96" fmla="*/ 186214 h 272033"/>
                <a:gd name="connsiteX97" fmla="*/ 154763 w 157527"/>
                <a:gd name="connsiteY97" fmla="*/ 187833 h 272033"/>
                <a:gd name="connsiteX98" fmla="*/ 156382 w 157527"/>
                <a:gd name="connsiteY98" fmla="*/ 195119 h 272033"/>
                <a:gd name="connsiteX99" fmla="*/ 156382 w 157527"/>
                <a:gd name="connsiteY99" fmla="*/ 195119 h 272033"/>
                <a:gd name="connsiteX100" fmla="*/ 156382 w 157527"/>
                <a:gd name="connsiteY100" fmla="*/ 202406 h 272033"/>
                <a:gd name="connsiteX101" fmla="*/ 151525 w 157527"/>
                <a:gd name="connsiteY101" fmla="*/ 233172 h 272033"/>
                <a:gd name="connsiteX102" fmla="*/ 148286 w 157527"/>
                <a:gd name="connsiteY102" fmla="*/ 242888 h 272033"/>
                <a:gd name="connsiteX103" fmla="*/ 144238 w 157527"/>
                <a:gd name="connsiteY103" fmla="*/ 247745 h 272033"/>
                <a:gd name="connsiteX104" fmla="*/ 142619 w 157527"/>
                <a:gd name="connsiteY104" fmla="*/ 250174 h 272033"/>
                <a:gd name="connsiteX105" fmla="*/ 140190 w 157527"/>
                <a:gd name="connsiteY105" fmla="*/ 252603 h 272033"/>
                <a:gd name="connsiteX106" fmla="*/ 138571 w 157527"/>
                <a:gd name="connsiteY106" fmla="*/ 255841 h 272033"/>
                <a:gd name="connsiteX107" fmla="*/ 136951 w 157527"/>
                <a:gd name="connsiteY107" fmla="*/ 255841 h 272033"/>
                <a:gd name="connsiteX108" fmla="*/ 128046 w 157527"/>
                <a:gd name="connsiteY108" fmla="*/ 263128 h 272033"/>
                <a:gd name="connsiteX109" fmla="*/ 123997 w 157527"/>
                <a:gd name="connsiteY109" fmla="*/ 265557 h 272033"/>
                <a:gd name="connsiteX110" fmla="*/ 118330 w 157527"/>
                <a:gd name="connsiteY110" fmla="*/ 267986 h 272033"/>
                <a:gd name="connsiteX111" fmla="*/ 118330 w 157527"/>
                <a:gd name="connsiteY111" fmla="*/ 267986 h 272033"/>
                <a:gd name="connsiteX112" fmla="*/ 98090 w 157527"/>
                <a:gd name="connsiteY112" fmla="*/ 272034 h 272033"/>
                <a:gd name="connsiteX113" fmla="*/ 95661 w 157527"/>
                <a:gd name="connsiteY113" fmla="*/ 272034 h 272033"/>
                <a:gd name="connsiteX114" fmla="*/ 88374 w 157527"/>
                <a:gd name="connsiteY114" fmla="*/ 272034 h 272033"/>
                <a:gd name="connsiteX115" fmla="*/ 76230 w 157527"/>
                <a:gd name="connsiteY115" fmla="*/ 272034 h 272033"/>
                <a:gd name="connsiteX116" fmla="*/ 70562 w 157527"/>
                <a:gd name="connsiteY116" fmla="*/ 272034 h 272033"/>
                <a:gd name="connsiteX117" fmla="*/ 67324 w 157527"/>
                <a:gd name="connsiteY117" fmla="*/ 272034 h 272033"/>
                <a:gd name="connsiteX118" fmla="*/ 53560 w 157527"/>
                <a:gd name="connsiteY118" fmla="*/ 267176 h 272033"/>
                <a:gd name="connsiteX119" fmla="*/ 53560 w 157527"/>
                <a:gd name="connsiteY119" fmla="*/ 267176 h 272033"/>
                <a:gd name="connsiteX120" fmla="*/ 55179 w 157527"/>
                <a:gd name="connsiteY120" fmla="*/ 267176 h 272033"/>
                <a:gd name="connsiteX121" fmla="*/ 56799 w 157527"/>
                <a:gd name="connsiteY121" fmla="*/ 267176 h 272033"/>
                <a:gd name="connsiteX122" fmla="*/ 61656 w 157527"/>
                <a:gd name="connsiteY122" fmla="*/ 267176 h 272033"/>
                <a:gd name="connsiteX123" fmla="*/ 67324 w 157527"/>
                <a:gd name="connsiteY123" fmla="*/ 268795 h 272033"/>
                <a:gd name="connsiteX124" fmla="*/ 83516 w 157527"/>
                <a:gd name="connsiteY124" fmla="*/ 268795 h 272033"/>
                <a:gd name="connsiteX125" fmla="*/ 90803 w 157527"/>
                <a:gd name="connsiteY125" fmla="*/ 268795 h 272033"/>
                <a:gd name="connsiteX126" fmla="*/ 98899 w 157527"/>
                <a:gd name="connsiteY126" fmla="*/ 268795 h 272033"/>
                <a:gd name="connsiteX127" fmla="*/ 110234 w 157527"/>
                <a:gd name="connsiteY127" fmla="*/ 266367 h 272033"/>
                <a:gd name="connsiteX128" fmla="*/ 118330 w 157527"/>
                <a:gd name="connsiteY128" fmla="*/ 263128 h 272033"/>
                <a:gd name="connsiteX129" fmla="*/ 122378 w 157527"/>
                <a:gd name="connsiteY129" fmla="*/ 259889 h 272033"/>
                <a:gd name="connsiteX130" fmla="*/ 128855 w 157527"/>
                <a:gd name="connsiteY130" fmla="*/ 256651 h 272033"/>
                <a:gd name="connsiteX131" fmla="*/ 136142 w 157527"/>
                <a:gd name="connsiteY131" fmla="*/ 247745 h 272033"/>
                <a:gd name="connsiteX132" fmla="*/ 145048 w 157527"/>
                <a:gd name="connsiteY132" fmla="*/ 237220 h 272033"/>
                <a:gd name="connsiteX133" fmla="*/ 148286 w 157527"/>
                <a:gd name="connsiteY133" fmla="*/ 226695 h 272033"/>
                <a:gd name="connsiteX134" fmla="*/ 151525 w 157527"/>
                <a:gd name="connsiteY134" fmla="*/ 214551 h 272033"/>
                <a:gd name="connsiteX135" fmla="*/ 65705 w 157527"/>
                <a:gd name="connsiteY135" fmla="*/ 208883 h 272033"/>
                <a:gd name="connsiteX136" fmla="*/ 64895 w 157527"/>
                <a:gd name="connsiteY136" fmla="*/ 208883 h 272033"/>
                <a:gd name="connsiteX137" fmla="*/ 63276 w 157527"/>
                <a:gd name="connsiteY137" fmla="*/ 208073 h 272033"/>
                <a:gd name="connsiteX138" fmla="*/ 63276 w 157527"/>
                <a:gd name="connsiteY138" fmla="*/ 208073 h 272033"/>
                <a:gd name="connsiteX139" fmla="*/ 63276 w 157527"/>
                <a:gd name="connsiteY139" fmla="*/ 204835 h 272033"/>
                <a:gd name="connsiteX140" fmla="*/ 63276 w 157527"/>
                <a:gd name="connsiteY140" fmla="*/ 187833 h 272033"/>
                <a:gd name="connsiteX141" fmla="*/ 62466 w 157527"/>
                <a:gd name="connsiteY141" fmla="*/ 187833 h 272033"/>
                <a:gd name="connsiteX142" fmla="*/ 60847 w 157527"/>
                <a:gd name="connsiteY142" fmla="*/ 186214 h 272033"/>
                <a:gd name="connsiteX143" fmla="*/ 62466 w 157527"/>
                <a:gd name="connsiteY143" fmla="*/ 184594 h 272033"/>
                <a:gd name="connsiteX144" fmla="*/ 62466 w 157527"/>
                <a:gd name="connsiteY144" fmla="*/ 184594 h 272033"/>
                <a:gd name="connsiteX145" fmla="*/ 64895 w 157527"/>
                <a:gd name="connsiteY145" fmla="*/ 185404 h 272033"/>
                <a:gd name="connsiteX146" fmla="*/ 65705 w 157527"/>
                <a:gd name="connsiteY146" fmla="*/ 187833 h 272033"/>
                <a:gd name="connsiteX147" fmla="*/ 65705 w 157527"/>
                <a:gd name="connsiteY147" fmla="*/ 208883 h 272033"/>
                <a:gd name="connsiteX148" fmla="*/ 84326 w 157527"/>
                <a:gd name="connsiteY148" fmla="*/ 54245 h 272033"/>
                <a:gd name="connsiteX149" fmla="*/ 86755 w 157527"/>
                <a:gd name="connsiteY149" fmla="*/ 55054 h 272033"/>
                <a:gd name="connsiteX150" fmla="*/ 86755 w 157527"/>
                <a:gd name="connsiteY150" fmla="*/ 55054 h 272033"/>
                <a:gd name="connsiteX151" fmla="*/ 86755 w 157527"/>
                <a:gd name="connsiteY151" fmla="*/ 56674 h 272033"/>
                <a:gd name="connsiteX152" fmla="*/ 86755 w 157527"/>
                <a:gd name="connsiteY152" fmla="*/ 56674 h 272033"/>
                <a:gd name="connsiteX153" fmla="*/ 85945 w 157527"/>
                <a:gd name="connsiteY153" fmla="*/ 56674 h 272033"/>
                <a:gd name="connsiteX154" fmla="*/ 79468 w 157527"/>
                <a:gd name="connsiteY154" fmla="*/ 58293 h 272033"/>
                <a:gd name="connsiteX155" fmla="*/ 72181 w 157527"/>
                <a:gd name="connsiteY155" fmla="*/ 60722 h 272033"/>
                <a:gd name="connsiteX156" fmla="*/ 66514 w 157527"/>
                <a:gd name="connsiteY156" fmla="*/ 65579 h 272033"/>
                <a:gd name="connsiteX157" fmla="*/ 64085 w 157527"/>
                <a:gd name="connsiteY157" fmla="*/ 69628 h 272033"/>
                <a:gd name="connsiteX158" fmla="*/ 64085 w 157527"/>
                <a:gd name="connsiteY158" fmla="*/ 76914 h 272033"/>
                <a:gd name="connsiteX159" fmla="*/ 62466 w 157527"/>
                <a:gd name="connsiteY159" fmla="*/ 76914 h 272033"/>
                <a:gd name="connsiteX160" fmla="*/ 62466 w 157527"/>
                <a:gd name="connsiteY160" fmla="*/ 70437 h 272033"/>
                <a:gd name="connsiteX161" fmla="*/ 65705 w 157527"/>
                <a:gd name="connsiteY161" fmla="*/ 62341 h 272033"/>
                <a:gd name="connsiteX162" fmla="*/ 68943 w 157527"/>
                <a:gd name="connsiteY162" fmla="*/ 59103 h 272033"/>
                <a:gd name="connsiteX163" fmla="*/ 71372 w 157527"/>
                <a:gd name="connsiteY163" fmla="*/ 57483 h 272033"/>
                <a:gd name="connsiteX164" fmla="*/ 77849 w 157527"/>
                <a:gd name="connsiteY164" fmla="*/ 54245 h 272033"/>
                <a:gd name="connsiteX165" fmla="*/ 83516 w 157527"/>
                <a:gd name="connsiteY165" fmla="*/ 54245 h 272033"/>
                <a:gd name="connsiteX166" fmla="*/ 157192 w 157527"/>
                <a:gd name="connsiteY166" fmla="*/ 73676 h 272033"/>
                <a:gd name="connsiteX167" fmla="*/ 156382 w 157527"/>
                <a:gd name="connsiteY167" fmla="*/ 98774 h 272033"/>
                <a:gd name="connsiteX168" fmla="*/ 152334 w 157527"/>
                <a:gd name="connsiteY168" fmla="*/ 103632 h 272033"/>
                <a:gd name="connsiteX169" fmla="*/ 141809 w 157527"/>
                <a:gd name="connsiteY169" fmla="*/ 103632 h 272033"/>
                <a:gd name="connsiteX170" fmla="*/ 132094 w 157527"/>
                <a:gd name="connsiteY170" fmla="*/ 103632 h 272033"/>
                <a:gd name="connsiteX171" fmla="*/ 124807 w 157527"/>
                <a:gd name="connsiteY171" fmla="*/ 103632 h 272033"/>
                <a:gd name="connsiteX172" fmla="*/ 117521 w 157527"/>
                <a:gd name="connsiteY172" fmla="*/ 102013 h 272033"/>
                <a:gd name="connsiteX173" fmla="*/ 111853 w 157527"/>
                <a:gd name="connsiteY173" fmla="*/ 100393 h 272033"/>
                <a:gd name="connsiteX174" fmla="*/ 111853 w 157527"/>
                <a:gd name="connsiteY174" fmla="*/ 98774 h 272033"/>
                <a:gd name="connsiteX175" fmla="*/ 111853 w 157527"/>
                <a:gd name="connsiteY175" fmla="*/ 97964 h 272033"/>
                <a:gd name="connsiteX176" fmla="*/ 111853 w 157527"/>
                <a:gd name="connsiteY176" fmla="*/ 97964 h 272033"/>
                <a:gd name="connsiteX177" fmla="*/ 115092 w 157527"/>
                <a:gd name="connsiteY177" fmla="*/ 97964 h 272033"/>
                <a:gd name="connsiteX178" fmla="*/ 152334 w 157527"/>
                <a:gd name="connsiteY178" fmla="*/ 99584 h 272033"/>
                <a:gd name="connsiteX179" fmla="*/ 152334 w 157527"/>
                <a:gd name="connsiteY179" fmla="*/ 86630 h 272033"/>
                <a:gd name="connsiteX180" fmla="*/ 152334 w 157527"/>
                <a:gd name="connsiteY180" fmla="*/ 68008 h 272033"/>
                <a:gd name="connsiteX181" fmla="*/ 150715 w 157527"/>
                <a:gd name="connsiteY181" fmla="*/ 60722 h 272033"/>
                <a:gd name="connsiteX182" fmla="*/ 150715 w 157527"/>
                <a:gd name="connsiteY182" fmla="*/ 60722 h 272033"/>
                <a:gd name="connsiteX183" fmla="*/ 148286 w 157527"/>
                <a:gd name="connsiteY183" fmla="*/ 46958 h 272033"/>
                <a:gd name="connsiteX184" fmla="*/ 148286 w 157527"/>
                <a:gd name="connsiteY184" fmla="*/ 45339 h 272033"/>
                <a:gd name="connsiteX185" fmla="*/ 148286 w 157527"/>
                <a:gd name="connsiteY185" fmla="*/ 45339 h 272033"/>
                <a:gd name="connsiteX186" fmla="*/ 153144 w 157527"/>
                <a:gd name="connsiteY186" fmla="*/ 57483 h 272033"/>
                <a:gd name="connsiteX187" fmla="*/ 156382 w 157527"/>
                <a:gd name="connsiteY187" fmla="*/ 72866 h 272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Lst>
              <a:rect l="l" t="t" r="r" b="b"/>
              <a:pathLst>
                <a:path w="157527" h="272033">
                  <a:moveTo>
                    <a:pt x="144238" y="60722"/>
                  </a:moveTo>
                  <a:cubicBezTo>
                    <a:pt x="145048" y="69628"/>
                    <a:pt x="144238" y="79343"/>
                    <a:pt x="143429" y="89868"/>
                  </a:cubicBezTo>
                  <a:cubicBezTo>
                    <a:pt x="139381" y="91488"/>
                    <a:pt x="133713" y="91488"/>
                    <a:pt x="128855" y="91488"/>
                  </a:cubicBezTo>
                  <a:cubicBezTo>
                    <a:pt x="123997" y="91488"/>
                    <a:pt x="122378" y="91488"/>
                    <a:pt x="119140" y="91488"/>
                  </a:cubicBezTo>
                  <a:cubicBezTo>
                    <a:pt x="115901" y="91488"/>
                    <a:pt x="112663" y="91488"/>
                    <a:pt x="110234" y="91488"/>
                  </a:cubicBezTo>
                  <a:cubicBezTo>
                    <a:pt x="109424" y="91488"/>
                    <a:pt x="109424" y="91488"/>
                    <a:pt x="107805" y="91488"/>
                  </a:cubicBezTo>
                  <a:cubicBezTo>
                    <a:pt x="103757" y="90678"/>
                    <a:pt x="100518" y="91488"/>
                    <a:pt x="98090" y="88249"/>
                  </a:cubicBezTo>
                  <a:cubicBezTo>
                    <a:pt x="98090" y="82582"/>
                    <a:pt x="98899" y="74485"/>
                    <a:pt x="98090" y="68008"/>
                  </a:cubicBezTo>
                  <a:cubicBezTo>
                    <a:pt x="97280" y="62341"/>
                    <a:pt x="96470" y="57483"/>
                    <a:pt x="94041" y="53435"/>
                  </a:cubicBezTo>
                  <a:cubicBezTo>
                    <a:pt x="92422" y="50197"/>
                    <a:pt x="89993" y="48578"/>
                    <a:pt x="87564" y="46958"/>
                  </a:cubicBezTo>
                  <a:cubicBezTo>
                    <a:pt x="86755" y="46958"/>
                    <a:pt x="85136" y="46958"/>
                    <a:pt x="84326" y="46958"/>
                  </a:cubicBezTo>
                  <a:cubicBezTo>
                    <a:pt x="81087" y="46148"/>
                    <a:pt x="78659" y="44529"/>
                    <a:pt x="74611" y="44529"/>
                  </a:cubicBezTo>
                  <a:cubicBezTo>
                    <a:pt x="73801" y="44529"/>
                    <a:pt x="71372" y="44529"/>
                    <a:pt x="68133" y="46148"/>
                  </a:cubicBezTo>
                  <a:cubicBezTo>
                    <a:pt x="64085" y="47768"/>
                    <a:pt x="60847" y="47768"/>
                    <a:pt x="58418" y="50197"/>
                  </a:cubicBezTo>
                  <a:cubicBezTo>
                    <a:pt x="55989" y="51816"/>
                    <a:pt x="55179" y="54245"/>
                    <a:pt x="53560" y="56674"/>
                  </a:cubicBezTo>
                  <a:cubicBezTo>
                    <a:pt x="52751" y="62341"/>
                    <a:pt x="53560" y="68008"/>
                    <a:pt x="55179" y="74485"/>
                  </a:cubicBezTo>
                  <a:cubicBezTo>
                    <a:pt x="57608" y="81772"/>
                    <a:pt x="62466" y="86630"/>
                    <a:pt x="66514" y="92297"/>
                  </a:cubicBezTo>
                  <a:cubicBezTo>
                    <a:pt x="68133" y="93916"/>
                    <a:pt x="68943" y="95536"/>
                    <a:pt x="70562" y="97155"/>
                  </a:cubicBezTo>
                  <a:cubicBezTo>
                    <a:pt x="71372" y="98774"/>
                    <a:pt x="72991" y="99584"/>
                    <a:pt x="74611" y="100393"/>
                  </a:cubicBezTo>
                  <a:cubicBezTo>
                    <a:pt x="78659" y="103632"/>
                    <a:pt x="81897" y="107680"/>
                    <a:pt x="85945" y="110109"/>
                  </a:cubicBezTo>
                  <a:cubicBezTo>
                    <a:pt x="92422" y="114157"/>
                    <a:pt x="97280" y="118205"/>
                    <a:pt x="102138" y="123063"/>
                  </a:cubicBezTo>
                  <a:cubicBezTo>
                    <a:pt x="105376" y="123873"/>
                    <a:pt x="106996" y="127111"/>
                    <a:pt x="109424" y="129540"/>
                  </a:cubicBezTo>
                  <a:cubicBezTo>
                    <a:pt x="113472" y="133588"/>
                    <a:pt x="116711" y="136017"/>
                    <a:pt x="119949" y="140065"/>
                  </a:cubicBezTo>
                  <a:cubicBezTo>
                    <a:pt x="123997" y="144113"/>
                    <a:pt x="128046" y="148161"/>
                    <a:pt x="131284" y="153829"/>
                  </a:cubicBezTo>
                  <a:cubicBezTo>
                    <a:pt x="134523" y="157067"/>
                    <a:pt x="135332" y="162734"/>
                    <a:pt x="138571" y="166783"/>
                  </a:cubicBezTo>
                  <a:cubicBezTo>
                    <a:pt x="139381" y="169212"/>
                    <a:pt x="141000" y="170021"/>
                    <a:pt x="141000" y="172450"/>
                  </a:cubicBezTo>
                  <a:cubicBezTo>
                    <a:pt x="141000" y="174069"/>
                    <a:pt x="141000" y="176498"/>
                    <a:pt x="141000" y="178118"/>
                  </a:cubicBezTo>
                  <a:cubicBezTo>
                    <a:pt x="141000" y="179737"/>
                    <a:pt x="141809" y="180546"/>
                    <a:pt x="141809" y="182166"/>
                  </a:cubicBezTo>
                  <a:cubicBezTo>
                    <a:pt x="141809" y="184594"/>
                    <a:pt x="141809" y="186214"/>
                    <a:pt x="141809" y="189452"/>
                  </a:cubicBezTo>
                  <a:cubicBezTo>
                    <a:pt x="142619" y="202406"/>
                    <a:pt x="139381" y="211312"/>
                    <a:pt x="136951" y="220218"/>
                  </a:cubicBezTo>
                  <a:cubicBezTo>
                    <a:pt x="136142" y="223456"/>
                    <a:pt x="134523" y="227504"/>
                    <a:pt x="132903" y="229933"/>
                  </a:cubicBezTo>
                  <a:cubicBezTo>
                    <a:pt x="132094" y="231553"/>
                    <a:pt x="129665" y="233172"/>
                    <a:pt x="128855" y="234791"/>
                  </a:cubicBezTo>
                  <a:lnTo>
                    <a:pt x="127236" y="237220"/>
                  </a:lnTo>
                  <a:lnTo>
                    <a:pt x="124807" y="239649"/>
                  </a:lnTo>
                  <a:cubicBezTo>
                    <a:pt x="123997" y="240458"/>
                    <a:pt x="124807" y="241268"/>
                    <a:pt x="123188" y="242888"/>
                  </a:cubicBezTo>
                  <a:lnTo>
                    <a:pt x="121569" y="242888"/>
                  </a:lnTo>
                  <a:cubicBezTo>
                    <a:pt x="119140" y="246936"/>
                    <a:pt x="116711" y="249364"/>
                    <a:pt x="112663" y="250174"/>
                  </a:cubicBezTo>
                  <a:cubicBezTo>
                    <a:pt x="110234" y="251793"/>
                    <a:pt x="107805" y="252603"/>
                    <a:pt x="106186" y="254222"/>
                  </a:cubicBezTo>
                  <a:cubicBezTo>
                    <a:pt x="104566" y="254222"/>
                    <a:pt x="103757" y="255032"/>
                    <a:pt x="102138" y="254222"/>
                  </a:cubicBezTo>
                  <a:cubicBezTo>
                    <a:pt x="94851" y="257461"/>
                    <a:pt x="89184" y="257461"/>
                    <a:pt x="81897" y="258270"/>
                  </a:cubicBezTo>
                  <a:cubicBezTo>
                    <a:pt x="81087" y="258270"/>
                    <a:pt x="81087" y="258270"/>
                    <a:pt x="79468" y="258270"/>
                  </a:cubicBezTo>
                  <a:cubicBezTo>
                    <a:pt x="77849" y="258270"/>
                    <a:pt x="77039" y="258270"/>
                    <a:pt x="75420" y="258270"/>
                  </a:cubicBezTo>
                  <a:cubicBezTo>
                    <a:pt x="71372" y="258270"/>
                    <a:pt x="64895" y="258270"/>
                    <a:pt x="59227" y="258270"/>
                  </a:cubicBezTo>
                  <a:cubicBezTo>
                    <a:pt x="53560" y="258270"/>
                    <a:pt x="55179" y="258270"/>
                    <a:pt x="53560" y="258270"/>
                  </a:cubicBezTo>
                  <a:cubicBezTo>
                    <a:pt x="52751" y="258270"/>
                    <a:pt x="51941" y="258270"/>
                    <a:pt x="50322" y="258270"/>
                  </a:cubicBezTo>
                  <a:cubicBezTo>
                    <a:pt x="43845" y="255841"/>
                    <a:pt x="38177" y="255032"/>
                    <a:pt x="32510" y="250984"/>
                  </a:cubicBezTo>
                  <a:cubicBezTo>
                    <a:pt x="27652" y="250984"/>
                    <a:pt x="19556" y="240458"/>
                    <a:pt x="19556" y="240458"/>
                  </a:cubicBezTo>
                  <a:cubicBezTo>
                    <a:pt x="15508" y="238030"/>
                    <a:pt x="13889" y="232362"/>
                    <a:pt x="9841" y="228314"/>
                  </a:cubicBezTo>
                  <a:cubicBezTo>
                    <a:pt x="9841" y="227504"/>
                    <a:pt x="9841" y="228314"/>
                    <a:pt x="9841" y="226695"/>
                  </a:cubicBezTo>
                  <a:cubicBezTo>
                    <a:pt x="4173" y="217789"/>
                    <a:pt x="4983" y="208073"/>
                    <a:pt x="2554" y="197548"/>
                  </a:cubicBezTo>
                  <a:cubicBezTo>
                    <a:pt x="2554" y="197548"/>
                    <a:pt x="2554" y="196739"/>
                    <a:pt x="2554" y="195929"/>
                  </a:cubicBezTo>
                  <a:cubicBezTo>
                    <a:pt x="935" y="187833"/>
                    <a:pt x="2554" y="177308"/>
                    <a:pt x="2554" y="170831"/>
                  </a:cubicBezTo>
                  <a:cubicBezTo>
                    <a:pt x="16317" y="165973"/>
                    <a:pt x="30891" y="170021"/>
                    <a:pt x="44654" y="170831"/>
                  </a:cubicBezTo>
                  <a:cubicBezTo>
                    <a:pt x="45464" y="171640"/>
                    <a:pt x="44654" y="172450"/>
                    <a:pt x="46274" y="172450"/>
                  </a:cubicBezTo>
                  <a:cubicBezTo>
                    <a:pt x="46274" y="187023"/>
                    <a:pt x="44654" y="206454"/>
                    <a:pt x="53560" y="213741"/>
                  </a:cubicBezTo>
                  <a:cubicBezTo>
                    <a:pt x="59227" y="215360"/>
                    <a:pt x="65705" y="219408"/>
                    <a:pt x="72181" y="217789"/>
                  </a:cubicBezTo>
                  <a:cubicBezTo>
                    <a:pt x="80278" y="216170"/>
                    <a:pt x="85945" y="209693"/>
                    <a:pt x="89993" y="205645"/>
                  </a:cubicBezTo>
                  <a:cubicBezTo>
                    <a:pt x="94041" y="195119"/>
                    <a:pt x="89993" y="182975"/>
                    <a:pt x="85945" y="174879"/>
                  </a:cubicBezTo>
                  <a:cubicBezTo>
                    <a:pt x="78659" y="164354"/>
                    <a:pt x="66514" y="159496"/>
                    <a:pt x="58418" y="149781"/>
                  </a:cubicBezTo>
                  <a:cubicBezTo>
                    <a:pt x="57608" y="149781"/>
                    <a:pt x="58418" y="149781"/>
                    <a:pt x="56799" y="149781"/>
                  </a:cubicBezTo>
                  <a:cubicBezTo>
                    <a:pt x="55179" y="147352"/>
                    <a:pt x="51941" y="145733"/>
                    <a:pt x="49512" y="143303"/>
                  </a:cubicBezTo>
                  <a:cubicBezTo>
                    <a:pt x="47893" y="143303"/>
                    <a:pt x="47083" y="142494"/>
                    <a:pt x="46274" y="140065"/>
                  </a:cubicBezTo>
                  <a:cubicBezTo>
                    <a:pt x="44654" y="139255"/>
                    <a:pt x="42226" y="137636"/>
                    <a:pt x="40606" y="135207"/>
                  </a:cubicBezTo>
                  <a:cubicBezTo>
                    <a:pt x="36558" y="134398"/>
                    <a:pt x="35748" y="131159"/>
                    <a:pt x="33320" y="128730"/>
                  </a:cubicBezTo>
                  <a:cubicBezTo>
                    <a:pt x="31700" y="127111"/>
                    <a:pt x="30081" y="126301"/>
                    <a:pt x="28462" y="124682"/>
                  </a:cubicBezTo>
                  <a:lnTo>
                    <a:pt x="24414" y="121444"/>
                  </a:lnTo>
                  <a:cubicBezTo>
                    <a:pt x="21985" y="119015"/>
                    <a:pt x="18746" y="116586"/>
                    <a:pt x="15508" y="114157"/>
                  </a:cubicBezTo>
                  <a:lnTo>
                    <a:pt x="12269" y="110918"/>
                  </a:lnTo>
                  <a:cubicBezTo>
                    <a:pt x="9841" y="108490"/>
                    <a:pt x="9031" y="105251"/>
                    <a:pt x="6602" y="102822"/>
                  </a:cubicBezTo>
                  <a:cubicBezTo>
                    <a:pt x="2554" y="94726"/>
                    <a:pt x="-685" y="85820"/>
                    <a:pt x="125" y="73676"/>
                  </a:cubicBezTo>
                  <a:cubicBezTo>
                    <a:pt x="125" y="72866"/>
                    <a:pt x="125" y="71247"/>
                    <a:pt x="125" y="70437"/>
                  </a:cubicBezTo>
                  <a:cubicBezTo>
                    <a:pt x="125" y="68008"/>
                    <a:pt x="125" y="64770"/>
                    <a:pt x="125" y="62341"/>
                  </a:cubicBezTo>
                  <a:cubicBezTo>
                    <a:pt x="935" y="55864"/>
                    <a:pt x="1744" y="49387"/>
                    <a:pt x="4173" y="43720"/>
                  </a:cubicBezTo>
                  <a:cubicBezTo>
                    <a:pt x="4173" y="39672"/>
                    <a:pt x="6602" y="36433"/>
                    <a:pt x="8221" y="32385"/>
                  </a:cubicBezTo>
                  <a:cubicBezTo>
                    <a:pt x="9031" y="30766"/>
                    <a:pt x="9841" y="28337"/>
                    <a:pt x="11460" y="27527"/>
                  </a:cubicBezTo>
                  <a:cubicBezTo>
                    <a:pt x="13889" y="24289"/>
                    <a:pt x="17127" y="22669"/>
                    <a:pt x="18746" y="19431"/>
                  </a:cubicBezTo>
                  <a:lnTo>
                    <a:pt x="21985" y="16193"/>
                  </a:lnTo>
                  <a:cubicBezTo>
                    <a:pt x="27652" y="11335"/>
                    <a:pt x="34939" y="7287"/>
                    <a:pt x="43035" y="4858"/>
                  </a:cubicBezTo>
                  <a:lnTo>
                    <a:pt x="52751" y="1619"/>
                  </a:lnTo>
                  <a:cubicBezTo>
                    <a:pt x="56799" y="809"/>
                    <a:pt x="61656" y="0"/>
                    <a:pt x="65705" y="0"/>
                  </a:cubicBezTo>
                  <a:cubicBezTo>
                    <a:pt x="68943" y="0"/>
                    <a:pt x="71372" y="0"/>
                    <a:pt x="73801" y="0"/>
                  </a:cubicBezTo>
                  <a:lnTo>
                    <a:pt x="87564" y="0"/>
                  </a:lnTo>
                  <a:cubicBezTo>
                    <a:pt x="93232" y="1619"/>
                    <a:pt x="95661" y="3238"/>
                    <a:pt x="99709" y="4858"/>
                  </a:cubicBezTo>
                  <a:cubicBezTo>
                    <a:pt x="101328" y="7287"/>
                    <a:pt x="105376" y="8096"/>
                    <a:pt x="107805" y="9715"/>
                  </a:cubicBezTo>
                  <a:cubicBezTo>
                    <a:pt x="113472" y="12954"/>
                    <a:pt x="117521" y="17812"/>
                    <a:pt x="122378" y="21860"/>
                  </a:cubicBezTo>
                  <a:cubicBezTo>
                    <a:pt x="128046" y="29146"/>
                    <a:pt x="132903" y="36433"/>
                    <a:pt x="135332" y="46958"/>
                  </a:cubicBezTo>
                  <a:cubicBezTo>
                    <a:pt x="136142" y="51816"/>
                    <a:pt x="138571" y="56674"/>
                    <a:pt x="138571" y="62341"/>
                  </a:cubicBezTo>
                  <a:close/>
                  <a:moveTo>
                    <a:pt x="153144" y="216170"/>
                  </a:moveTo>
                  <a:cubicBezTo>
                    <a:pt x="153954" y="205645"/>
                    <a:pt x="153144" y="195119"/>
                    <a:pt x="149906" y="184594"/>
                  </a:cubicBezTo>
                  <a:cubicBezTo>
                    <a:pt x="149906" y="184594"/>
                    <a:pt x="149906" y="182975"/>
                    <a:pt x="149906" y="181356"/>
                  </a:cubicBezTo>
                  <a:cubicBezTo>
                    <a:pt x="149906" y="179737"/>
                    <a:pt x="149906" y="179737"/>
                    <a:pt x="149906" y="178927"/>
                  </a:cubicBezTo>
                  <a:cubicBezTo>
                    <a:pt x="149906" y="177308"/>
                    <a:pt x="149906" y="176498"/>
                    <a:pt x="149906" y="176498"/>
                  </a:cubicBezTo>
                  <a:cubicBezTo>
                    <a:pt x="149906" y="176498"/>
                    <a:pt x="149906" y="176498"/>
                    <a:pt x="149906" y="174879"/>
                  </a:cubicBezTo>
                  <a:lnTo>
                    <a:pt x="149906" y="174879"/>
                  </a:lnTo>
                  <a:cubicBezTo>
                    <a:pt x="149906" y="174879"/>
                    <a:pt x="149906" y="174879"/>
                    <a:pt x="149906" y="174879"/>
                  </a:cubicBezTo>
                  <a:cubicBezTo>
                    <a:pt x="150715" y="176498"/>
                    <a:pt x="151525" y="178927"/>
                    <a:pt x="152334" y="180546"/>
                  </a:cubicBezTo>
                  <a:cubicBezTo>
                    <a:pt x="153144" y="182975"/>
                    <a:pt x="154763" y="184594"/>
                    <a:pt x="154763" y="186214"/>
                  </a:cubicBezTo>
                  <a:lnTo>
                    <a:pt x="154763" y="187833"/>
                  </a:lnTo>
                  <a:lnTo>
                    <a:pt x="156382" y="195119"/>
                  </a:lnTo>
                  <a:lnTo>
                    <a:pt x="156382" y="195119"/>
                  </a:lnTo>
                  <a:cubicBezTo>
                    <a:pt x="156382" y="198358"/>
                    <a:pt x="156382" y="199977"/>
                    <a:pt x="156382" y="202406"/>
                  </a:cubicBezTo>
                  <a:cubicBezTo>
                    <a:pt x="157192" y="215360"/>
                    <a:pt x="153954" y="224266"/>
                    <a:pt x="151525" y="233172"/>
                  </a:cubicBezTo>
                  <a:cubicBezTo>
                    <a:pt x="150715" y="236410"/>
                    <a:pt x="149096" y="240458"/>
                    <a:pt x="148286" y="242888"/>
                  </a:cubicBezTo>
                  <a:cubicBezTo>
                    <a:pt x="147477" y="244507"/>
                    <a:pt x="145048" y="246126"/>
                    <a:pt x="144238" y="247745"/>
                  </a:cubicBezTo>
                  <a:lnTo>
                    <a:pt x="142619" y="250174"/>
                  </a:lnTo>
                  <a:lnTo>
                    <a:pt x="140190" y="252603"/>
                  </a:lnTo>
                  <a:cubicBezTo>
                    <a:pt x="139381" y="253413"/>
                    <a:pt x="140190" y="254222"/>
                    <a:pt x="138571" y="255841"/>
                  </a:cubicBezTo>
                  <a:lnTo>
                    <a:pt x="136951" y="255841"/>
                  </a:lnTo>
                  <a:cubicBezTo>
                    <a:pt x="134523" y="259080"/>
                    <a:pt x="132094" y="262318"/>
                    <a:pt x="128046" y="263128"/>
                  </a:cubicBezTo>
                  <a:cubicBezTo>
                    <a:pt x="126426" y="263938"/>
                    <a:pt x="124807" y="264747"/>
                    <a:pt x="123997" y="265557"/>
                  </a:cubicBezTo>
                  <a:cubicBezTo>
                    <a:pt x="122378" y="266367"/>
                    <a:pt x="119949" y="267986"/>
                    <a:pt x="118330" y="267986"/>
                  </a:cubicBezTo>
                  <a:lnTo>
                    <a:pt x="118330" y="267986"/>
                  </a:lnTo>
                  <a:cubicBezTo>
                    <a:pt x="111044" y="271224"/>
                    <a:pt x="105376" y="271224"/>
                    <a:pt x="98090" y="272034"/>
                  </a:cubicBezTo>
                  <a:cubicBezTo>
                    <a:pt x="97280" y="272034"/>
                    <a:pt x="97280" y="272034"/>
                    <a:pt x="95661" y="272034"/>
                  </a:cubicBezTo>
                  <a:cubicBezTo>
                    <a:pt x="93232" y="272034"/>
                    <a:pt x="90803" y="272034"/>
                    <a:pt x="88374" y="272034"/>
                  </a:cubicBezTo>
                  <a:cubicBezTo>
                    <a:pt x="84326" y="272034"/>
                    <a:pt x="80278" y="272034"/>
                    <a:pt x="76230" y="272034"/>
                  </a:cubicBezTo>
                  <a:cubicBezTo>
                    <a:pt x="72181" y="272034"/>
                    <a:pt x="72181" y="272034"/>
                    <a:pt x="70562" y="272034"/>
                  </a:cubicBezTo>
                  <a:cubicBezTo>
                    <a:pt x="69753" y="272034"/>
                    <a:pt x="68943" y="272034"/>
                    <a:pt x="67324" y="272034"/>
                  </a:cubicBezTo>
                  <a:cubicBezTo>
                    <a:pt x="63276" y="270415"/>
                    <a:pt x="56799" y="269605"/>
                    <a:pt x="53560" y="267176"/>
                  </a:cubicBezTo>
                  <a:cubicBezTo>
                    <a:pt x="53560" y="267176"/>
                    <a:pt x="53560" y="267176"/>
                    <a:pt x="53560" y="267176"/>
                  </a:cubicBezTo>
                  <a:cubicBezTo>
                    <a:pt x="54370" y="267176"/>
                    <a:pt x="55179" y="267176"/>
                    <a:pt x="55179" y="267176"/>
                  </a:cubicBezTo>
                  <a:cubicBezTo>
                    <a:pt x="55989" y="267176"/>
                    <a:pt x="55989" y="267176"/>
                    <a:pt x="56799" y="267176"/>
                  </a:cubicBezTo>
                  <a:cubicBezTo>
                    <a:pt x="59227" y="267176"/>
                    <a:pt x="60847" y="267176"/>
                    <a:pt x="61656" y="267176"/>
                  </a:cubicBezTo>
                  <a:lnTo>
                    <a:pt x="67324" y="268795"/>
                  </a:lnTo>
                  <a:cubicBezTo>
                    <a:pt x="72181" y="269605"/>
                    <a:pt x="77849" y="268795"/>
                    <a:pt x="83516" y="268795"/>
                  </a:cubicBezTo>
                  <a:cubicBezTo>
                    <a:pt x="86755" y="268795"/>
                    <a:pt x="88374" y="268795"/>
                    <a:pt x="90803" y="268795"/>
                  </a:cubicBezTo>
                  <a:lnTo>
                    <a:pt x="98899" y="268795"/>
                  </a:lnTo>
                  <a:cubicBezTo>
                    <a:pt x="102947" y="266367"/>
                    <a:pt x="106996" y="267986"/>
                    <a:pt x="110234" y="266367"/>
                  </a:cubicBezTo>
                  <a:cubicBezTo>
                    <a:pt x="113472" y="265557"/>
                    <a:pt x="115901" y="264747"/>
                    <a:pt x="118330" y="263128"/>
                  </a:cubicBezTo>
                  <a:lnTo>
                    <a:pt x="122378" y="259889"/>
                  </a:lnTo>
                  <a:cubicBezTo>
                    <a:pt x="124807" y="258270"/>
                    <a:pt x="127236" y="258270"/>
                    <a:pt x="128855" y="256651"/>
                  </a:cubicBezTo>
                  <a:cubicBezTo>
                    <a:pt x="132094" y="254222"/>
                    <a:pt x="133713" y="250984"/>
                    <a:pt x="136142" y="247745"/>
                  </a:cubicBezTo>
                  <a:cubicBezTo>
                    <a:pt x="139381" y="244507"/>
                    <a:pt x="142619" y="240458"/>
                    <a:pt x="145048" y="237220"/>
                  </a:cubicBezTo>
                  <a:cubicBezTo>
                    <a:pt x="146667" y="233982"/>
                    <a:pt x="147477" y="230743"/>
                    <a:pt x="148286" y="226695"/>
                  </a:cubicBezTo>
                  <a:lnTo>
                    <a:pt x="151525" y="214551"/>
                  </a:lnTo>
                  <a:close/>
                  <a:moveTo>
                    <a:pt x="65705" y="208883"/>
                  </a:moveTo>
                  <a:cubicBezTo>
                    <a:pt x="65705" y="209693"/>
                    <a:pt x="65705" y="209693"/>
                    <a:pt x="64895" y="208883"/>
                  </a:cubicBezTo>
                  <a:cubicBezTo>
                    <a:pt x="64895" y="208883"/>
                    <a:pt x="64895" y="208883"/>
                    <a:pt x="63276" y="208073"/>
                  </a:cubicBezTo>
                  <a:cubicBezTo>
                    <a:pt x="63276" y="208073"/>
                    <a:pt x="63276" y="208073"/>
                    <a:pt x="63276" y="208073"/>
                  </a:cubicBezTo>
                  <a:cubicBezTo>
                    <a:pt x="63276" y="208073"/>
                    <a:pt x="63276" y="206454"/>
                    <a:pt x="63276" y="204835"/>
                  </a:cubicBezTo>
                  <a:cubicBezTo>
                    <a:pt x="63276" y="199168"/>
                    <a:pt x="63276" y="193500"/>
                    <a:pt x="63276" y="187833"/>
                  </a:cubicBezTo>
                  <a:lnTo>
                    <a:pt x="62466" y="187833"/>
                  </a:lnTo>
                  <a:cubicBezTo>
                    <a:pt x="61656" y="187833"/>
                    <a:pt x="60847" y="187833"/>
                    <a:pt x="60847" y="186214"/>
                  </a:cubicBezTo>
                  <a:cubicBezTo>
                    <a:pt x="60847" y="184594"/>
                    <a:pt x="60847" y="184594"/>
                    <a:pt x="62466" y="184594"/>
                  </a:cubicBezTo>
                  <a:lnTo>
                    <a:pt x="62466" y="184594"/>
                  </a:lnTo>
                  <a:cubicBezTo>
                    <a:pt x="63276" y="184594"/>
                    <a:pt x="64085" y="184594"/>
                    <a:pt x="64895" y="185404"/>
                  </a:cubicBezTo>
                  <a:cubicBezTo>
                    <a:pt x="64895" y="186214"/>
                    <a:pt x="65705" y="186214"/>
                    <a:pt x="65705" y="187833"/>
                  </a:cubicBezTo>
                  <a:cubicBezTo>
                    <a:pt x="65705" y="195119"/>
                    <a:pt x="65705" y="202406"/>
                    <a:pt x="65705" y="208883"/>
                  </a:cubicBezTo>
                  <a:close/>
                  <a:moveTo>
                    <a:pt x="84326" y="54245"/>
                  </a:moveTo>
                  <a:cubicBezTo>
                    <a:pt x="85136" y="54245"/>
                    <a:pt x="85945" y="54245"/>
                    <a:pt x="86755" y="55054"/>
                  </a:cubicBezTo>
                  <a:lnTo>
                    <a:pt x="86755" y="55054"/>
                  </a:lnTo>
                  <a:cubicBezTo>
                    <a:pt x="86755" y="55597"/>
                    <a:pt x="86755" y="56131"/>
                    <a:pt x="86755" y="56674"/>
                  </a:cubicBezTo>
                  <a:lnTo>
                    <a:pt x="86755" y="56674"/>
                  </a:lnTo>
                  <a:cubicBezTo>
                    <a:pt x="86755" y="56674"/>
                    <a:pt x="85945" y="56674"/>
                    <a:pt x="85945" y="56674"/>
                  </a:cubicBezTo>
                  <a:cubicBezTo>
                    <a:pt x="85136" y="56674"/>
                    <a:pt x="82707" y="56674"/>
                    <a:pt x="79468" y="58293"/>
                  </a:cubicBezTo>
                  <a:cubicBezTo>
                    <a:pt x="77039" y="59103"/>
                    <a:pt x="75420" y="59103"/>
                    <a:pt x="72181" y="60722"/>
                  </a:cubicBezTo>
                  <a:cubicBezTo>
                    <a:pt x="68943" y="62341"/>
                    <a:pt x="68133" y="63151"/>
                    <a:pt x="66514" y="65579"/>
                  </a:cubicBezTo>
                  <a:cubicBezTo>
                    <a:pt x="65705" y="67199"/>
                    <a:pt x="65705" y="68008"/>
                    <a:pt x="64085" y="69628"/>
                  </a:cubicBezTo>
                  <a:cubicBezTo>
                    <a:pt x="64085" y="72057"/>
                    <a:pt x="64085" y="73676"/>
                    <a:pt x="64085" y="76914"/>
                  </a:cubicBezTo>
                  <a:cubicBezTo>
                    <a:pt x="64085" y="80153"/>
                    <a:pt x="63276" y="76914"/>
                    <a:pt x="62466" y="76914"/>
                  </a:cubicBezTo>
                  <a:cubicBezTo>
                    <a:pt x="61656" y="74485"/>
                    <a:pt x="60847" y="72866"/>
                    <a:pt x="62466" y="70437"/>
                  </a:cubicBezTo>
                  <a:cubicBezTo>
                    <a:pt x="62466" y="67199"/>
                    <a:pt x="64085" y="64770"/>
                    <a:pt x="65705" y="62341"/>
                  </a:cubicBezTo>
                  <a:lnTo>
                    <a:pt x="68943" y="59103"/>
                  </a:lnTo>
                  <a:lnTo>
                    <a:pt x="71372" y="57483"/>
                  </a:lnTo>
                  <a:cubicBezTo>
                    <a:pt x="73801" y="55864"/>
                    <a:pt x="75420" y="55054"/>
                    <a:pt x="77849" y="54245"/>
                  </a:cubicBezTo>
                  <a:cubicBezTo>
                    <a:pt x="80278" y="54245"/>
                    <a:pt x="81897" y="54245"/>
                    <a:pt x="83516" y="54245"/>
                  </a:cubicBezTo>
                  <a:close/>
                  <a:moveTo>
                    <a:pt x="157192" y="73676"/>
                  </a:moveTo>
                  <a:cubicBezTo>
                    <a:pt x="158002" y="81772"/>
                    <a:pt x="157192" y="89868"/>
                    <a:pt x="156382" y="98774"/>
                  </a:cubicBezTo>
                  <a:cubicBezTo>
                    <a:pt x="156382" y="102013"/>
                    <a:pt x="155573" y="102822"/>
                    <a:pt x="152334" y="103632"/>
                  </a:cubicBezTo>
                  <a:cubicBezTo>
                    <a:pt x="149096" y="104442"/>
                    <a:pt x="145857" y="103632"/>
                    <a:pt x="141809" y="103632"/>
                  </a:cubicBezTo>
                  <a:cubicBezTo>
                    <a:pt x="137761" y="103632"/>
                    <a:pt x="135332" y="103632"/>
                    <a:pt x="132094" y="103632"/>
                  </a:cubicBezTo>
                  <a:cubicBezTo>
                    <a:pt x="128855" y="103632"/>
                    <a:pt x="127236" y="103632"/>
                    <a:pt x="124807" y="103632"/>
                  </a:cubicBezTo>
                  <a:cubicBezTo>
                    <a:pt x="122378" y="103632"/>
                    <a:pt x="119949" y="102822"/>
                    <a:pt x="117521" y="102013"/>
                  </a:cubicBezTo>
                  <a:cubicBezTo>
                    <a:pt x="115901" y="102013"/>
                    <a:pt x="113472" y="102013"/>
                    <a:pt x="111853" y="100393"/>
                  </a:cubicBezTo>
                  <a:cubicBezTo>
                    <a:pt x="111853" y="100393"/>
                    <a:pt x="111853" y="99584"/>
                    <a:pt x="111853" y="98774"/>
                  </a:cubicBezTo>
                  <a:cubicBezTo>
                    <a:pt x="111853" y="98774"/>
                    <a:pt x="111853" y="97964"/>
                    <a:pt x="111853" y="97964"/>
                  </a:cubicBezTo>
                  <a:lnTo>
                    <a:pt x="111853" y="97964"/>
                  </a:lnTo>
                  <a:cubicBezTo>
                    <a:pt x="112663" y="97964"/>
                    <a:pt x="113472" y="97964"/>
                    <a:pt x="115092" y="97964"/>
                  </a:cubicBezTo>
                  <a:cubicBezTo>
                    <a:pt x="126426" y="102013"/>
                    <a:pt x="140190" y="99584"/>
                    <a:pt x="152334" y="99584"/>
                  </a:cubicBezTo>
                  <a:cubicBezTo>
                    <a:pt x="153144" y="95536"/>
                    <a:pt x="152334" y="91488"/>
                    <a:pt x="152334" y="86630"/>
                  </a:cubicBezTo>
                  <a:cubicBezTo>
                    <a:pt x="152334" y="79343"/>
                    <a:pt x="152334" y="73676"/>
                    <a:pt x="152334" y="68008"/>
                  </a:cubicBezTo>
                  <a:cubicBezTo>
                    <a:pt x="152334" y="66389"/>
                    <a:pt x="151525" y="63960"/>
                    <a:pt x="150715" y="60722"/>
                  </a:cubicBezTo>
                  <a:lnTo>
                    <a:pt x="150715" y="60722"/>
                  </a:lnTo>
                  <a:cubicBezTo>
                    <a:pt x="150715" y="55864"/>
                    <a:pt x="149906" y="51006"/>
                    <a:pt x="148286" y="46958"/>
                  </a:cubicBezTo>
                  <a:lnTo>
                    <a:pt x="148286" y="45339"/>
                  </a:lnTo>
                  <a:cubicBezTo>
                    <a:pt x="148286" y="45339"/>
                    <a:pt x="148286" y="45339"/>
                    <a:pt x="148286" y="45339"/>
                  </a:cubicBezTo>
                  <a:cubicBezTo>
                    <a:pt x="149906" y="49387"/>
                    <a:pt x="151525" y="53435"/>
                    <a:pt x="153144" y="57483"/>
                  </a:cubicBezTo>
                  <a:cubicBezTo>
                    <a:pt x="153954" y="62341"/>
                    <a:pt x="156382" y="67199"/>
                    <a:pt x="156382" y="72866"/>
                  </a:cubicBezTo>
                  <a:close/>
                </a:path>
              </a:pathLst>
            </a:custGeom>
            <a:solidFill>
              <a:srgbClr val="000000"/>
            </a:solidFill>
            <a:ln w="0"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CD2CFF0F-3405-F66D-2E39-E3C69B7FFD8B}"/>
                </a:ext>
              </a:extLst>
            </p:cNvPr>
            <p:cNvSpPr/>
            <p:nvPr/>
          </p:nvSpPr>
          <p:spPr>
            <a:xfrm>
              <a:off x="4303577" y="2945046"/>
              <a:ext cx="163409" cy="271810"/>
            </a:xfrm>
            <a:custGeom>
              <a:avLst/>
              <a:gdLst>
                <a:gd name="connsiteX0" fmla="*/ 152075 w 163409"/>
                <a:gd name="connsiteY0" fmla="*/ 26135 h 271810"/>
                <a:gd name="connsiteX1" fmla="*/ 147217 w 163409"/>
                <a:gd name="connsiteY1" fmla="*/ 43946 h 271810"/>
                <a:gd name="connsiteX2" fmla="*/ 142359 w 163409"/>
                <a:gd name="connsiteY2" fmla="*/ 43946 h 271810"/>
                <a:gd name="connsiteX3" fmla="*/ 122928 w 163409"/>
                <a:gd name="connsiteY3" fmla="*/ 43946 h 271810"/>
                <a:gd name="connsiteX4" fmla="*/ 108355 w 163409"/>
                <a:gd name="connsiteY4" fmla="*/ 43946 h 271810"/>
                <a:gd name="connsiteX5" fmla="*/ 103498 w 163409"/>
                <a:gd name="connsiteY5" fmla="*/ 43946 h 271810"/>
                <a:gd name="connsiteX6" fmla="*/ 99449 w 163409"/>
                <a:gd name="connsiteY6" fmla="*/ 43946 h 271810"/>
                <a:gd name="connsiteX7" fmla="*/ 99449 w 163409"/>
                <a:gd name="connsiteY7" fmla="*/ 72283 h 271810"/>
                <a:gd name="connsiteX8" fmla="*/ 99449 w 163409"/>
                <a:gd name="connsiteY8" fmla="*/ 88476 h 271810"/>
                <a:gd name="connsiteX9" fmla="*/ 99449 w 163409"/>
                <a:gd name="connsiteY9" fmla="*/ 101430 h 271810"/>
                <a:gd name="connsiteX10" fmla="*/ 98640 w 163409"/>
                <a:gd name="connsiteY10" fmla="*/ 119242 h 271810"/>
                <a:gd name="connsiteX11" fmla="*/ 98640 w 163409"/>
                <a:gd name="connsiteY11" fmla="*/ 133005 h 271810"/>
                <a:gd name="connsiteX12" fmla="*/ 98640 w 163409"/>
                <a:gd name="connsiteY12" fmla="*/ 136244 h 271810"/>
                <a:gd name="connsiteX13" fmla="*/ 98640 w 163409"/>
                <a:gd name="connsiteY13" fmla="*/ 158104 h 271810"/>
                <a:gd name="connsiteX14" fmla="*/ 98640 w 163409"/>
                <a:gd name="connsiteY14" fmla="*/ 179964 h 271810"/>
                <a:gd name="connsiteX15" fmla="*/ 98640 w 163409"/>
                <a:gd name="connsiteY15" fmla="*/ 199395 h 271810"/>
                <a:gd name="connsiteX16" fmla="*/ 98640 w 163409"/>
                <a:gd name="connsiteY16" fmla="*/ 220445 h 271810"/>
                <a:gd name="connsiteX17" fmla="*/ 97020 w 163409"/>
                <a:gd name="connsiteY17" fmla="*/ 258497 h 271810"/>
                <a:gd name="connsiteX18" fmla="*/ 80828 w 163409"/>
                <a:gd name="connsiteY18" fmla="*/ 260926 h 271810"/>
                <a:gd name="connsiteX19" fmla="*/ 80018 w 163409"/>
                <a:gd name="connsiteY19" fmla="*/ 260926 h 271810"/>
                <a:gd name="connsiteX20" fmla="*/ 65445 w 163409"/>
                <a:gd name="connsiteY20" fmla="*/ 260926 h 271810"/>
                <a:gd name="connsiteX21" fmla="*/ 52491 w 163409"/>
                <a:gd name="connsiteY21" fmla="*/ 257688 h 271810"/>
                <a:gd name="connsiteX22" fmla="*/ 52491 w 163409"/>
                <a:gd name="connsiteY22" fmla="*/ 218016 h 271810"/>
                <a:gd name="connsiteX23" fmla="*/ 54110 w 163409"/>
                <a:gd name="connsiteY23" fmla="*/ 179964 h 271810"/>
                <a:gd name="connsiteX24" fmla="*/ 54110 w 163409"/>
                <a:gd name="connsiteY24" fmla="*/ 137053 h 271810"/>
                <a:gd name="connsiteX25" fmla="*/ 54110 w 163409"/>
                <a:gd name="connsiteY25" fmla="*/ 94143 h 271810"/>
                <a:gd name="connsiteX26" fmla="*/ 54110 w 163409"/>
                <a:gd name="connsiteY26" fmla="*/ 62568 h 271810"/>
                <a:gd name="connsiteX27" fmla="*/ 54110 w 163409"/>
                <a:gd name="connsiteY27" fmla="*/ 45566 h 271810"/>
                <a:gd name="connsiteX28" fmla="*/ 25773 w 163409"/>
                <a:gd name="connsiteY28" fmla="*/ 45566 h 271810"/>
                <a:gd name="connsiteX29" fmla="*/ 13629 w 163409"/>
                <a:gd name="connsiteY29" fmla="*/ 45566 h 271810"/>
                <a:gd name="connsiteX30" fmla="*/ 2294 w 163409"/>
                <a:gd name="connsiteY30" fmla="*/ 43946 h 271810"/>
                <a:gd name="connsiteX31" fmla="*/ 4723 w 163409"/>
                <a:gd name="connsiteY31" fmla="*/ 1036 h 271810"/>
                <a:gd name="connsiteX32" fmla="*/ 33870 w 163409"/>
                <a:gd name="connsiteY32" fmla="*/ 1036 h 271810"/>
                <a:gd name="connsiteX33" fmla="*/ 116452 w 163409"/>
                <a:gd name="connsiteY33" fmla="*/ 1036 h 271810"/>
                <a:gd name="connsiteX34" fmla="*/ 143169 w 163409"/>
                <a:gd name="connsiteY34" fmla="*/ 1036 h 271810"/>
                <a:gd name="connsiteX35" fmla="*/ 146408 w 163409"/>
                <a:gd name="connsiteY35" fmla="*/ 227 h 271810"/>
                <a:gd name="connsiteX36" fmla="*/ 150456 w 163409"/>
                <a:gd name="connsiteY36" fmla="*/ 12371 h 271810"/>
                <a:gd name="connsiteX37" fmla="*/ 152075 w 163409"/>
                <a:gd name="connsiteY37" fmla="*/ 26944 h 271810"/>
                <a:gd name="connsiteX38" fmla="*/ 13629 w 163409"/>
                <a:gd name="connsiteY38" fmla="*/ 52852 h 271810"/>
                <a:gd name="connsiteX39" fmla="*/ 15248 w 163409"/>
                <a:gd name="connsiteY39" fmla="*/ 51233 h 271810"/>
                <a:gd name="connsiteX40" fmla="*/ 17677 w 163409"/>
                <a:gd name="connsiteY40" fmla="*/ 52852 h 271810"/>
                <a:gd name="connsiteX41" fmla="*/ 17677 w 163409"/>
                <a:gd name="connsiteY41" fmla="*/ 52852 h 271810"/>
                <a:gd name="connsiteX42" fmla="*/ 44395 w 163409"/>
                <a:gd name="connsiteY42" fmla="*/ 52852 h 271810"/>
                <a:gd name="connsiteX43" fmla="*/ 46014 w 163409"/>
                <a:gd name="connsiteY43" fmla="*/ 54472 h 271810"/>
                <a:gd name="connsiteX44" fmla="*/ 44395 w 163409"/>
                <a:gd name="connsiteY44" fmla="*/ 56091 h 271810"/>
                <a:gd name="connsiteX45" fmla="*/ 37918 w 163409"/>
                <a:gd name="connsiteY45" fmla="*/ 56091 h 271810"/>
                <a:gd name="connsiteX46" fmla="*/ 25773 w 163409"/>
                <a:gd name="connsiteY46" fmla="*/ 56091 h 271810"/>
                <a:gd name="connsiteX47" fmla="*/ 16058 w 163409"/>
                <a:gd name="connsiteY47" fmla="*/ 56091 h 271810"/>
                <a:gd name="connsiteX48" fmla="*/ 13629 w 163409"/>
                <a:gd name="connsiteY48" fmla="*/ 53662 h 271810"/>
                <a:gd name="connsiteX49" fmla="*/ 13629 w 163409"/>
                <a:gd name="connsiteY49" fmla="*/ 53662 h 271810"/>
                <a:gd name="connsiteX50" fmla="*/ 157742 w 163409"/>
                <a:gd name="connsiteY50" fmla="*/ 51233 h 271810"/>
                <a:gd name="connsiteX51" fmla="*/ 159362 w 163409"/>
                <a:gd name="connsiteY51" fmla="*/ 44756 h 271810"/>
                <a:gd name="connsiteX52" fmla="*/ 159362 w 163409"/>
                <a:gd name="connsiteY52" fmla="*/ 38279 h 271810"/>
                <a:gd name="connsiteX53" fmla="*/ 157742 w 163409"/>
                <a:gd name="connsiteY53" fmla="*/ 15610 h 271810"/>
                <a:gd name="connsiteX54" fmla="*/ 160171 w 163409"/>
                <a:gd name="connsiteY54" fmla="*/ 13181 h 271810"/>
                <a:gd name="connsiteX55" fmla="*/ 160171 w 163409"/>
                <a:gd name="connsiteY55" fmla="*/ 15610 h 271810"/>
                <a:gd name="connsiteX56" fmla="*/ 163410 w 163409"/>
                <a:gd name="connsiteY56" fmla="*/ 35041 h 271810"/>
                <a:gd name="connsiteX57" fmla="*/ 163410 w 163409"/>
                <a:gd name="connsiteY57" fmla="*/ 39089 h 271810"/>
                <a:gd name="connsiteX58" fmla="*/ 154504 w 163409"/>
                <a:gd name="connsiteY58" fmla="*/ 56091 h 271810"/>
                <a:gd name="connsiteX59" fmla="*/ 149646 w 163409"/>
                <a:gd name="connsiteY59" fmla="*/ 56091 h 271810"/>
                <a:gd name="connsiteX60" fmla="*/ 146408 w 163409"/>
                <a:gd name="connsiteY60" fmla="*/ 56091 h 271810"/>
                <a:gd name="connsiteX61" fmla="*/ 139931 w 163409"/>
                <a:gd name="connsiteY61" fmla="*/ 56091 h 271810"/>
                <a:gd name="connsiteX62" fmla="*/ 134263 w 163409"/>
                <a:gd name="connsiteY62" fmla="*/ 56091 h 271810"/>
                <a:gd name="connsiteX63" fmla="*/ 122119 w 163409"/>
                <a:gd name="connsiteY63" fmla="*/ 56091 h 271810"/>
                <a:gd name="connsiteX64" fmla="*/ 119690 w 163409"/>
                <a:gd name="connsiteY64" fmla="*/ 56091 h 271810"/>
                <a:gd name="connsiteX65" fmla="*/ 109974 w 163409"/>
                <a:gd name="connsiteY65" fmla="*/ 64997 h 271810"/>
                <a:gd name="connsiteX66" fmla="*/ 109974 w 163409"/>
                <a:gd name="connsiteY66" fmla="*/ 69045 h 271810"/>
                <a:gd name="connsiteX67" fmla="*/ 109974 w 163409"/>
                <a:gd name="connsiteY67" fmla="*/ 83618 h 271810"/>
                <a:gd name="connsiteX68" fmla="*/ 109974 w 163409"/>
                <a:gd name="connsiteY68" fmla="*/ 169438 h 271810"/>
                <a:gd name="connsiteX69" fmla="*/ 109974 w 163409"/>
                <a:gd name="connsiteY69" fmla="*/ 191298 h 271810"/>
                <a:gd name="connsiteX70" fmla="*/ 109974 w 163409"/>
                <a:gd name="connsiteY70" fmla="*/ 210729 h 271810"/>
                <a:gd name="connsiteX71" fmla="*/ 109974 w 163409"/>
                <a:gd name="connsiteY71" fmla="*/ 231780 h 271810"/>
                <a:gd name="connsiteX72" fmla="*/ 109974 w 163409"/>
                <a:gd name="connsiteY72" fmla="*/ 249591 h 271810"/>
                <a:gd name="connsiteX73" fmla="*/ 109974 w 163409"/>
                <a:gd name="connsiteY73" fmla="*/ 252830 h 271810"/>
                <a:gd name="connsiteX74" fmla="*/ 99449 w 163409"/>
                <a:gd name="connsiteY74" fmla="*/ 271451 h 271810"/>
                <a:gd name="connsiteX75" fmla="*/ 96211 w 163409"/>
                <a:gd name="connsiteY75" fmla="*/ 271451 h 271810"/>
                <a:gd name="connsiteX76" fmla="*/ 92972 w 163409"/>
                <a:gd name="connsiteY76" fmla="*/ 271451 h 271810"/>
                <a:gd name="connsiteX77" fmla="*/ 92163 w 163409"/>
                <a:gd name="connsiteY77" fmla="*/ 271451 h 271810"/>
                <a:gd name="connsiteX78" fmla="*/ 77589 w 163409"/>
                <a:gd name="connsiteY78" fmla="*/ 271451 h 271810"/>
                <a:gd name="connsiteX79" fmla="*/ 66255 w 163409"/>
                <a:gd name="connsiteY79" fmla="*/ 269022 h 271810"/>
                <a:gd name="connsiteX80" fmla="*/ 65445 w 163409"/>
                <a:gd name="connsiteY80" fmla="*/ 267403 h 271810"/>
                <a:gd name="connsiteX81" fmla="*/ 66255 w 163409"/>
                <a:gd name="connsiteY81" fmla="*/ 266593 h 271810"/>
                <a:gd name="connsiteX82" fmla="*/ 66255 w 163409"/>
                <a:gd name="connsiteY82" fmla="*/ 266593 h 271810"/>
                <a:gd name="connsiteX83" fmla="*/ 67064 w 163409"/>
                <a:gd name="connsiteY83" fmla="*/ 267403 h 271810"/>
                <a:gd name="connsiteX84" fmla="*/ 84876 w 163409"/>
                <a:gd name="connsiteY84" fmla="*/ 269832 h 271810"/>
                <a:gd name="connsiteX85" fmla="*/ 95401 w 163409"/>
                <a:gd name="connsiteY85" fmla="*/ 269832 h 271810"/>
                <a:gd name="connsiteX86" fmla="*/ 98640 w 163409"/>
                <a:gd name="connsiteY86" fmla="*/ 269832 h 271810"/>
                <a:gd name="connsiteX87" fmla="*/ 105926 w 163409"/>
                <a:gd name="connsiteY87" fmla="*/ 255259 h 271810"/>
                <a:gd name="connsiteX88" fmla="*/ 105926 w 163409"/>
                <a:gd name="connsiteY88" fmla="*/ 252020 h 271810"/>
                <a:gd name="connsiteX89" fmla="*/ 105926 w 163409"/>
                <a:gd name="connsiteY89" fmla="*/ 247972 h 271810"/>
                <a:gd name="connsiteX90" fmla="*/ 105926 w 163409"/>
                <a:gd name="connsiteY90" fmla="*/ 196156 h 271810"/>
                <a:gd name="connsiteX91" fmla="*/ 105926 w 163409"/>
                <a:gd name="connsiteY91" fmla="*/ 172677 h 271810"/>
                <a:gd name="connsiteX92" fmla="*/ 105926 w 163409"/>
                <a:gd name="connsiteY92" fmla="*/ 153246 h 271810"/>
                <a:gd name="connsiteX93" fmla="*/ 105117 w 163409"/>
                <a:gd name="connsiteY93" fmla="*/ 98191 h 271810"/>
                <a:gd name="connsiteX94" fmla="*/ 105117 w 163409"/>
                <a:gd name="connsiteY94" fmla="*/ 69855 h 271810"/>
                <a:gd name="connsiteX95" fmla="*/ 119690 w 163409"/>
                <a:gd name="connsiteY95" fmla="*/ 55281 h 271810"/>
                <a:gd name="connsiteX96" fmla="*/ 122928 w 163409"/>
                <a:gd name="connsiteY96" fmla="*/ 55281 h 271810"/>
                <a:gd name="connsiteX97" fmla="*/ 136692 w 163409"/>
                <a:gd name="connsiteY97" fmla="*/ 55281 h 271810"/>
                <a:gd name="connsiteX98" fmla="*/ 148027 w 163409"/>
                <a:gd name="connsiteY98" fmla="*/ 55281 h 271810"/>
                <a:gd name="connsiteX99" fmla="*/ 150456 w 163409"/>
                <a:gd name="connsiteY99" fmla="*/ 55281 h 271810"/>
                <a:gd name="connsiteX100" fmla="*/ 155313 w 163409"/>
                <a:gd name="connsiteY100" fmla="*/ 55281 h 271810"/>
                <a:gd name="connsiteX101" fmla="*/ 155313 w 163409"/>
                <a:gd name="connsiteY101" fmla="*/ 52852 h 27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163409" h="271810">
                  <a:moveTo>
                    <a:pt x="152075" y="26135"/>
                  </a:moveTo>
                  <a:cubicBezTo>
                    <a:pt x="152075" y="33421"/>
                    <a:pt x="149646" y="39089"/>
                    <a:pt x="147217" y="43946"/>
                  </a:cubicBezTo>
                  <a:cubicBezTo>
                    <a:pt x="145598" y="44756"/>
                    <a:pt x="143979" y="43946"/>
                    <a:pt x="142359" y="43946"/>
                  </a:cubicBezTo>
                  <a:cubicBezTo>
                    <a:pt x="136692" y="43137"/>
                    <a:pt x="129405" y="43946"/>
                    <a:pt x="122928" y="43946"/>
                  </a:cubicBezTo>
                  <a:cubicBezTo>
                    <a:pt x="116452" y="43946"/>
                    <a:pt x="113213" y="43946"/>
                    <a:pt x="108355" y="43946"/>
                  </a:cubicBezTo>
                  <a:lnTo>
                    <a:pt x="103498" y="43946"/>
                  </a:lnTo>
                  <a:cubicBezTo>
                    <a:pt x="101878" y="43946"/>
                    <a:pt x="101878" y="42327"/>
                    <a:pt x="99449" y="43946"/>
                  </a:cubicBezTo>
                  <a:cubicBezTo>
                    <a:pt x="97830" y="53662"/>
                    <a:pt x="99449" y="61758"/>
                    <a:pt x="99449" y="72283"/>
                  </a:cubicBezTo>
                  <a:cubicBezTo>
                    <a:pt x="99449" y="77951"/>
                    <a:pt x="99449" y="83618"/>
                    <a:pt x="99449" y="88476"/>
                  </a:cubicBezTo>
                  <a:cubicBezTo>
                    <a:pt x="99449" y="93334"/>
                    <a:pt x="99449" y="96572"/>
                    <a:pt x="99449" y="101430"/>
                  </a:cubicBezTo>
                  <a:cubicBezTo>
                    <a:pt x="99449" y="108716"/>
                    <a:pt x="99449" y="115194"/>
                    <a:pt x="98640" y="119242"/>
                  </a:cubicBezTo>
                  <a:cubicBezTo>
                    <a:pt x="100259" y="123290"/>
                    <a:pt x="98640" y="128148"/>
                    <a:pt x="98640" y="133005"/>
                  </a:cubicBezTo>
                  <a:cubicBezTo>
                    <a:pt x="98640" y="133815"/>
                    <a:pt x="98640" y="134625"/>
                    <a:pt x="98640" y="136244"/>
                  </a:cubicBezTo>
                  <a:cubicBezTo>
                    <a:pt x="99449" y="143530"/>
                    <a:pt x="98640" y="150817"/>
                    <a:pt x="98640" y="158104"/>
                  </a:cubicBezTo>
                  <a:cubicBezTo>
                    <a:pt x="98640" y="165390"/>
                    <a:pt x="98640" y="172677"/>
                    <a:pt x="98640" y="179964"/>
                  </a:cubicBezTo>
                  <a:cubicBezTo>
                    <a:pt x="98640" y="186440"/>
                    <a:pt x="98640" y="192108"/>
                    <a:pt x="98640" y="199395"/>
                  </a:cubicBezTo>
                  <a:cubicBezTo>
                    <a:pt x="98640" y="206681"/>
                    <a:pt x="98640" y="213158"/>
                    <a:pt x="98640" y="220445"/>
                  </a:cubicBezTo>
                  <a:cubicBezTo>
                    <a:pt x="98640" y="234208"/>
                    <a:pt x="97020" y="245543"/>
                    <a:pt x="97020" y="258497"/>
                  </a:cubicBezTo>
                  <a:cubicBezTo>
                    <a:pt x="91353" y="258497"/>
                    <a:pt x="86495" y="260926"/>
                    <a:pt x="80828" y="260926"/>
                  </a:cubicBezTo>
                  <a:cubicBezTo>
                    <a:pt x="75161" y="260926"/>
                    <a:pt x="80828" y="260926"/>
                    <a:pt x="80018" y="260926"/>
                  </a:cubicBezTo>
                  <a:cubicBezTo>
                    <a:pt x="75970" y="261736"/>
                    <a:pt x="70303" y="260926"/>
                    <a:pt x="65445" y="260926"/>
                  </a:cubicBezTo>
                  <a:cubicBezTo>
                    <a:pt x="61397" y="260926"/>
                    <a:pt x="56539" y="260926"/>
                    <a:pt x="52491" y="257688"/>
                  </a:cubicBezTo>
                  <a:cubicBezTo>
                    <a:pt x="53301" y="244734"/>
                    <a:pt x="52491" y="232589"/>
                    <a:pt x="52491" y="218016"/>
                  </a:cubicBezTo>
                  <a:cubicBezTo>
                    <a:pt x="52491" y="203443"/>
                    <a:pt x="54110" y="193727"/>
                    <a:pt x="54110" y="179964"/>
                  </a:cubicBezTo>
                  <a:cubicBezTo>
                    <a:pt x="54110" y="166200"/>
                    <a:pt x="54110" y="151627"/>
                    <a:pt x="54110" y="137053"/>
                  </a:cubicBezTo>
                  <a:cubicBezTo>
                    <a:pt x="54110" y="122480"/>
                    <a:pt x="52491" y="108716"/>
                    <a:pt x="54110" y="94143"/>
                  </a:cubicBezTo>
                  <a:cubicBezTo>
                    <a:pt x="54920" y="82809"/>
                    <a:pt x="54110" y="73903"/>
                    <a:pt x="54110" y="62568"/>
                  </a:cubicBezTo>
                  <a:cubicBezTo>
                    <a:pt x="54110" y="55281"/>
                    <a:pt x="55730" y="52852"/>
                    <a:pt x="54110" y="45566"/>
                  </a:cubicBezTo>
                  <a:cubicBezTo>
                    <a:pt x="45204" y="45566"/>
                    <a:pt x="36299" y="45566"/>
                    <a:pt x="25773" y="45566"/>
                  </a:cubicBezTo>
                  <a:cubicBezTo>
                    <a:pt x="15248" y="45566"/>
                    <a:pt x="17677" y="45566"/>
                    <a:pt x="13629" y="45566"/>
                  </a:cubicBezTo>
                  <a:cubicBezTo>
                    <a:pt x="9581" y="45566"/>
                    <a:pt x="5533" y="45566"/>
                    <a:pt x="2294" y="43946"/>
                  </a:cubicBezTo>
                  <a:cubicBezTo>
                    <a:pt x="-1754" y="30993"/>
                    <a:pt x="-135" y="13181"/>
                    <a:pt x="4723" y="1036"/>
                  </a:cubicBezTo>
                  <a:cubicBezTo>
                    <a:pt x="12819" y="227"/>
                    <a:pt x="24154" y="1036"/>
                    <a:pt x="33870" y="1036"/>
                  </a:cubicBezTo>
                  <a:cubicBezTo>
                    <a:pt x="59778" y="1036"/>
                    <a:pt x="89734" y="1036"/>
                    <a:pt x="116452" y="1036"/>
                  </a:cubicBezTo>
                  <a:cubicBezTo>
                    <a:pt x="126167" y="1846"/>
                    <a:pt x="135073" y="1036"/>
                    <a:pt x="143169" y="1036"/>
                  </a:cubicBezTo>
                  <a:cubicBezTo>
                    <a:pt x="143979" y="1036"/>
                    <a:pt x="145598" y="-583"/>
                    <a:pt x="146408" y="227"/>
                  </a:cubicBezTo>
                  <a:cubicBezTo>
                    <a:pt x="148027" y="227"/>
                    <a:pt x="150456" y="10752"/>
                    <a:pt x="150456" y="12371"/>
                  </a:cubicBezTo>
                  <a:cubicBezTo>
                    <a:pt x="151265" y="17229"/>
                    <a:pt x="152075" y="22087"/>
                    <a:pt x="152075" y="26944"/>
                  </a:cubicBezTo>
                  <a:close/>
                  <a:moveTo>
                    <a:pt x="13629" y="52852"/>
                  </a:moveTo>
                  <a:cubicBezTo>
                    <a:pt x="13629" y="52043"/>
                    <a:pt x="13629" y="51233"/>
                    <a:pt x="15248" y="51233"/>
                  </a:cubicBezTo>
                  <a:cubicBezTo>
                    <a:pt x="16058" y="51233"/>
                    <a:pt x="17677" y="51233"/>
                    <a:pt x="17677" y="52852"/>
                  </a:cubicBezTo>
                  <a:lnTo>
                    <a:pt x="17677" y="52852"/>
                  </a:lnTo>
                  <a:cubicBezTo>
                    <a:pt x="25773" y="52852"/>
                    <a:pt x="34679" y="52852"/>
                    <a:pt x="44395" y="52852"/>
                  </a:cubicBezTo>
                  <a:cubicBezTo>
                    <a:pt x="54110" y="52852"/>
                    <a:pt x="46014" y="52852"/>
                    <a:pt x="46014" y="54472"/>
                  </a:cubicBezTo>
                  <a:cubicBezTo>
                    <a:pt x="46014" y="56091"/>
                    <a:pt x="46014" y="56091"/>
                    <a:pt x="44395" y="56091"/>
                  </a:cubicBezTo>
                  <a:lnTo>
                    <a:pt x="37918" y="56091"/>
                  </a:lnTo>
                  <a:cubicBezTo>
                    <a:pt x="33870" y="56091"/>
                    <a:pt x="29822" y="56091"/>
                    <a:pt x="25773" y="56091"/>
                  </a:cubicBezTo>
                  <a:cubicBezTo>
                    <a:pt x="21725" y="56091"/>
                    <a:pt x="19297" y="56091"/>
                    <a:pt x="16058" y="56091"/>
                  </a:cubicBezTo>
                  <a:cubicBezTo>
                    <a:pt x="15248" y="56091"/>
                    <a:pt x="13629" y="54472"/>
                    <a:pt x="13629" y="53662"/>
                  </a:cubicBezTo>
                  <a:lnTo>
                    <a:pt x="13629" y="53662"/>
                  </a:lnTo>
                  <a:close/>
                  <a:moveTo>
                    <a:pt x="157742" y="51233"/>
                  </a:moveTo>
                  <a:cubicBezTo>
                    <a:pt x="158552" y="48804"/>
                    <a:pt x="159362" y="47185"/>
                    <a:pt x="159362" y="44756"/>
                  </a:cubicBezTo>
                  <a:lnTo>
                    <a:pt x="159362" y="38279"/>
                  </a:lnTo>
                  <a:cubicBezTo>
                    <a:pt x="159362" y="30993"/>
                    <a:pt x="159362" y="23706"/>
                    <a:pt x="157742" y="15610"/>
                  </a:cubicBezTo>
                  <a:cubicBezTo>
                    <a:pt x="157742" y="13990"/>
                    <a:pt x="158552" y="11561"/>
                    <a:pt x="160171" y="13181"/>
                  </a:cubicBezTo>
                  <a:lnTo>
                    <a:pt x="160171" y="15610"/>
                  </a:lnTo>
                  <a:cubicBezTo>
                    <a:pt x="162600" y="22896"/>
                    <a:pt x="163410" y="27754"/>
                    <a:pt x="163410" y="35041"/>
                  </a:cubicBezTo>
                  <a:lnTo>
                    <a:pt x="163410" y="39089"/>
                  </a:lnTo>
                  <a:cubicBezTo>
                    <a:pt x="163410" y="46375"/>
                    <a:pt x="163410" y="54472"/>
                    <a:pt x="154504" y="56091"/>
                  </a:cubicBezTo>
                  <a:cubicBezTo>
                    <a:pt x="152075" y="56091"/>
                    <a:pt x="150456" y="56091"/>
                    <a:pt x="149646" y="56091"/>
                  </a:cubicBezTo>
                  <a:cubicBezTo>
                    <a:pt x="149646" y="56091"/>
                    <a:pt x="148027" y="56091"/>
                    <a:pt x="146408" y="56091"/>
                  </a:cubicBezTo>
                  <a:cubicBezTo>
                    <a:pt x="143979" y="56091"/>
                    <a:pt x="142359" y="56091"/>
                    <a:pt x="139931" y="56091"/>
                  </a:cubicBezTo>
                  <a:lnTo>
                    <a:pt x="134263" y="56091"/>
                  </a:lnTo>
                  <a:cubicBezTo>
                    <a:pt x="130215" y="56091"/>
                    <a:pt x="126167" y="56091"/>
                    <a:pt x="122119" y="56091"/>
                  </a:cubicBezTo>
                  <a:lnTo>
                    <a:pt x="119690" y="56091"/>
                  </a:lnTo>
                  <a:cubicBezTo>
                    <a:pt x="114023" y="54472"/>
                    <a:pt x="109165" y="59329"/>
                    <a:pt x="109974" y="64997"/>
                  </a:cubicBezTo>
                  <a:cubicBezTo>
                    <a:pt x="109974" y="66616"/>
                    <a:pt x="109974" y="68235"/>
                    <a:pt x="109974" y="69045"/>
                  </a:cubicBezTo>
                  <a:cubicBezTo>
                    <a:pt x="109974" y="73903"/>
                    <a:pt x="109974" y="78760"/>
                    <a:pt x="109974" y="83618"/>
                  </a:cubicBezTo>
                  <a:cubicBezTo>
                    <a:pt x="109974" y="111955"/>
                    <a:pt x="109974" y="140292"/>
                    <a:pt x="109974" y="169438"/>
                  </a:cubicBezTo>
                  <a:cubicBezTo>
                    <a:pt x="109974" y="198585"/>
                    <a:pt x="109974" y="184012"/>
                    <a:pt x="109974" y="191298"/>
                  </a:cubicBezTo>
                  <a:cubicBezTo>
                    <a:pt x="109974" y="197775"/>
                    <a:pt x="109974" y="203443"/>
                    <a:pt x="109974" y="210729"/>
                  </a:cubicBezTo>
                  <a:cubicBezTo>
                    <a:pt x="109974" y="218016"/>
                    <a:pt x="109974" y="224493"/>
                    <a:pt x="109974" y="231780"/>
                  </a:cubicBezTo>
                  <a:cubicBezTo>
                    <a:pt x="109974" y="239066"/>
                    <a:pt x="109974" y="243924"/>
                    <a:pt x="109974" y="249591"/>
                  </a:cubicBezTo>
                  <a:lnTo>
                    <a:pt x="109974" y="252830"/>
                  </a:lnTo>
                  <a:cubicBezTo>
                    <a:pt x="109165" y="260116"/>
                    <a:pt x="109974" y="271451"/>
                    <a:pt x="99449" y="271451"/>
                  </a:cubicBezTo>
                  <a:lnTo>
                    <a:pt x="96211" y="271451"/>
                  </a:lnTo>
                  <a:cubicBezTo>
                    <a:pt x="96211" y="271451"/>
                    <a:pt x="92972" y="271451"/>
                    <a:pt x="92972" y="271451"/>
                  </a:cubicBezTo>
                  <a:cubicBezTo>
                    <a:pt x="92972" y="271451"/>
                    <a:pt x="92972" y="271451"/>
                    <a:pt x="92163" y="271451"/>
                  </a:cubicBezTo>
                  <a:cubicBezTo>
                    <a:pt x="88115" y="272261"/>
                    <a:pt x="82447" y="271451"/>
                    <a:pt x="77589" y="271451"/>
                  </a:cubicBezTo>
                  <a:cubicBezTo>
                    <a:pt x="73541" y="271451"/>
                    <a:pt x="70303" y="271451"/>
                    <a:pt x="66255" y="269022"/>
                  </a:cubicBezTo>
                  <a:cubicBezTo>
                    <a:pt x="66255" y="269022"/>
                    <a:pt x="65445" y="269022"/>
                    <a:pt x="65445" y="267403"/>
                  </a:cubicBezTo>
                  <a:cubicBezTo>
                    <a:pt x="65445" y="265784"/>
                    <a:pt x="65445" y="266593"/>
                    <a:pt x="66255" y="266593"/>
                  </a:cubicBezTo>
                  <a:lnTo>
                    <a:pt x="66255" y="266593"/>
                  </a:lnTo>
                  <a:cubicBezTo>
                    <a:pt x="66255" y="266593"/>
                    <a:pt x="67064" y="266593"/>
                    <a:pt x="67064" y="267403"/>
                  </a:cubicBezTo>
                  <a:cubicBezTo>
                    <a:pt x="72732" y="269832"/>
                    <a:pt x="79209" y="269022"/>
                    <a:pt x="84876" y="269832"/>
                  </a:cubicBezTo>
                  <a:cubicBezTo>
                    <a:pt x="88115" y="270641"/>
                    <a:pt x="92163" y="269832"/>
                    <a:pt x="95401" y="269832"/>
                  </a:cubicBezTo>
                  <a:cubicBezTo>
                    <a:pt x="97020" y="269832"/>
                    <a:pt x="97830" y="269832"/>
                    <a:pt x="98640" y="269832"/>
                  </a:cubicBezTo>
                  <a:cubicBezTo>
                    <a:pt x="105926" y="269832"/>
                    <a:pt x="105117" y="260926"/>
                    <a:pt x="105926" y="255259"/>
                  </a:cubicBezTo>
                  <a:cubicBezTo>
                    <a:pt x="105926" y="255259"/>
                    <a:pt x="105926" y="253639"/>
                    <a:pt x="105926" y="252020"/>
                  </a:cubicBezTo>
                  <a:cubicBezTo>
                    <a:pt x="105926" y="252020"/>
                    <a:pt x="105926" y="250401"/>
                    <a:pt x="105926" y="247972"/>
                  </a:cubicBezTo>
                  <a:cubicBezTo>
                    <a:pt x="106736" y="230970"/>
                    <a:pt x="105926" y="213158"/>
                    <a:pt x="105926" y="196156"/>
                  </a:cubicBezTo>
                  <a:cubicBezTo>
                    <a:pt x="105926" y="188060"/>
                    <a:pt x="105926" y="180773"/>
                    <a:pt x="105926" y="172677"/>
                  </a:cubicBezTo>
                  <a:cubicBezTo>
                    <a:pt x="105926" y="164581"/>
                    <a:pt x="105926" y="158913"/>
                    <a:pt x="105926" y="153246"/>
                  </a:cubicBezTo>
                  <a:cubicBezTo>
                    <a:pt x="105926" y="135434"/>
                    <a:pt x="105117" y="116813"/>
                    <a:pt x="105117" y="98191"/>
                  </a:cubicBezTo>
                  <a:lnTo>
                    <a:pt x="105117" y="69855"/>
                  </a:lnTo>
                  <a:cubicBezTo>
                    <a:pt x="103498" y="59329"/>
                    <a:pt x="108355" y="52043"/>
                    <a:pt x="119690" y="55281"/>
                  </a:cubicBezTo>
                  <a:lnTo>
                    <a:pt x="122928" y="55281"/>
                  </a:lnTo>
                  <a:cubicBezTo>
                    <a:pt x="126977" y="55281"/>
                    <a:pt x="131834" y="55281"/>
                    <a:pt x="136692" y="55281"/>
                  </a:cubicBezTo>
                  <a:lnTo>
                    <a:pt x="148027" y="55281"/>
                  </a:lnTo>
                  <a:cubicBezTo>
                    <a:pt x="148837" y="55281"/>
                    <a:pt x="149646" y="55281"/>
                    <a:pt x="150456" y="55281"/>
                  </a:cubicBezTo>
                  <a:lnTo>
                    <a:pt x="155313" y="55281"/>
                  </a:lnTo>
                  <a:lnTo>
                    <a:pt x="155313" y="52852"/>
                  </a:lnTo>
                  <a:close/>
                </a:path>
              </a:pathLst>
            </a:custGeom>
            <a:solidFill>
              <a:srgbClr val="000000"/>
            </a:solidFill>
            <a:ln w="0"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B143FA5C-2F9C-9DFD-4CAC-2BE185800E9F}"/>
                </a:ext>
              </a:extLst>
            </p:cNvPr>
            <p:cNvSpPr/>
            <p:nvPr/>
          </p:nvSpPr>
          <p:spPr>
            <a:xfrm>
              <a:off x="4455742" y="2940708"/>
              <a:ext cx="173799" cy="275104"/>
            </a:xfrm>
            <a:custGeom>
              <a:avLst/>
              <a:gdLst>
                <a:gd name="connsiteX0" fmla="*/ 161025 w 173799"/>
                <a:gd name="connsiteY0" fmla="*/ 255549 h 275104"/>
                <a:gd name="connsiteX1" fmla="*/ 161025 w 173799"/>
                <a:gd name="connsiteY1" fmla="*/ 259597 h 275104"/>
                <a:gd name="connsiteX2" fmla="*/ 117306 w 173799"/>
                <a:gd name="connsiteY2" fmla="*/ 260406 h 275104"/>
                <a:gd name="connsiteX3" fmla="*/ 115686 w 173799"/>
                <a:gd name="connsiteY3" fmla="*/ 258787 h 275104"/>
                <a:gd name="connsiteX4" fmla="*/ 111638 w 173799"/>
                <a:gd name="connsiteY4" fmla="*/ 241785 h 275104"/>
                <a:gd name="connsiteX5" fmla="*/ 104352 w 173799"/>
                <a:gd name="connsiteY5" fmla="*/ 210210 h 275104"/>
                <a:gd name="connsiteX6" fmla="*/ 54964 w 173799"/>
                <a:gd name="connsiteY6" fmla="*/ 211019 h 275104"/>
                <a:gd name="connsiteX7" fmla="*/ 43630 w 173799"/>
                <a:gd name="connsiteY7" fmla="*/ 259597 h 275104"/>
                <a:gd name="connsiteX8" fmla="*/ 720 w 173799"/>
                <a:gd name="connsiteY8" fmla="*/ 259597 h 275104"/>
                <a:gd name="connsiteX9" fmla="*/ 720 w 173799"/>
                <a:gd name="connsiteY9" fmla="*/ 254739 h 275104"/>
                <a:gd name="connsiteX10" fmla="*/ 5577 w 173799"/>
                <a:gd name="connsiteY10" fmla="*/ 225593 h 275104"/>
                <a:gd name="connsiteX11" fmla="*/ 8006 w 173799"/>
                <a:gd name="connsiteY11" fmla="*/ 214258 h 275104"/>
                <a:gd name="connsiteX12" fmla="*/ 12864 w 173799"/>
                <a:gd name="connsiteY12" fmla="*/ 188350 h 275104"/>
                <a:gd name="connsiteX13" fmla="*/ 16912 w 173799"/>
                <a:gd name="connsiteY13" fmla="*/ 174586 h 275104"/>
                <a:gd name="connsiteX14" fmla="*/ 19341 w 173799"/>
                <a:gd name="connsiteY14" fmla="*/ 165680 h 275104"/>
                <a:gd name="connsiteX15" fmla="*/ 22579 w 173799"/>
                <a:gd name="connsiteY15" fmla="*/ 139772 h 275104"/>
                <a:gd name="connsiteX16" fmla="*/ 25818 w 173799"/>
                <a:gd name="connsiteY16" fmla="*/ 128438 h 275104"/>
                <a:gd name="connsiteX17" fmla="*/ 25818 w 173799"/>
                <a:gd name="connsiteY17" fmla="*/ 121960 h 275104"/>
                <a:gd name="connsiteX18" fmla="*/ 29057 w 173799"/>
                <a:gd name="connsiteY18" fmla="*/ 114674 h 275104"/>
                <a:gd name="connsiteX19" fmla="*/ 30676 w 173799"/>
                <a:gd name="connsiteY19" fmla="*/ 113055 h 275104"/>
                <a:gd name="connsiteX20" fmla="*/ 36343 w 173799"/>
                <a:gd name="connsiteY20" fmla="*/ 79050 h 275104"/>
                <a:gd name="connsiteX21" fmla="*/ 38772 w 173799"/>
                <a:gd name="connsiteY21" fmla="*/ 69335 h 275104"/>
                <a:gd name="connsiteX22" fmla="*/ 40391 w 173799"/>
                <a:gd name="connsiteY22" fmla="*/ 59619 h 275104"/>
                <a:gd name="connsiteX23" fmla="*/ 42010 w 173799"/>
                <a:gd name="connsiteY23" fmla="*/ 53142 h 275104"/>
                <a:gd name="connsiteX24" fmla="*/ 45249 w 173799"/>
                <a:gd name="connsiteY24" fmla="*/ 32902 h 275104"/>
                <a:gd name="connsiteX25" fmla="*/ 45249 w 173799"/>
                <a:gd name="connsiteY25" fmla="*/ 28044 h 275104"/>
                <a:gd name="connsiteX26" fmla="*/ 49297 w 173799"/>
                <a:gd name="connsiteY26" fmla="*/ 13471 h 275104"/>
                <a:gd name="connsiteX27" fmla="*/ 53345 w 173799"/>
                <a:gd name="connsiteY27" fmla="*/ 2136 h 275104"/>
                <a:gd name="connsiteX28" fmla="*/ 107590 w 173799"/>
                <a:gd name="connsiteY28" fmla="*/ 2136 h 275104"/>
                <a:gd name="connsiteX29" fmla="*/ 109209 w 173799"/>
                <a:gd name="connsiteY29" fmla="*/ 2946 h 275104"/>
                <a:gd name="connsiteX30" fmla="*/ 116496 w 173799"/>
                <a:gd name="connsiteY30" fmla="*/ 37759 h 275104"/>
                <a:gd name="connsiteX31" fmla="*/ 118115 w 173799"/>
                <a:gd name="connsiteY31" fmla="*/ 49094 h 275104"/>
                <a:gd name="connsiteX32" fmla="*/ 121354 w 173799"/>
                <a:gd name="connsiteY32" fmla="*/ 59619 h 275104"/>
                <a:gd name="connsiteX33" fmla="*/ 128640 w 173799"/>
                <a:gd name="connsiteY33" fmla="*/ 93624 h 275104"/>
                <a:gd name="connsiteX34" fmla="*/ 142404 w 173799"/>
                <a:gd name="connsiteY34" fmla="*/ 158394 h 275104"/>
                <a:gd name="connsiteX35" fmla="*/ 146452 w 173799"/>
                <a:gd name="connsiteY35" fmla="*/ 178634 h 275104"/>
                <a:gd name="connsiteX36" fmla="*/ 151310 w 173799"/>
                <a:gd name="connsiteY36" fmla="*/ 195636 h 275104"/>
                <a:gd name="connsiteX37" fmla="*/ 158597 w 173799"/>
                <a:gd name="connsiteY37" fmla="*/ 231260 h 275104"/>
                <a:gd name="connsiteX38" fmla="*/ 160216 w 173799"/>
                <a:gd name="connsiteY38" fmla="*/ 240166 h 275104"/>
                <a:gd name="connsiteX39" fmla="*/ 161835 w 173799"/>
                <a:gd name="connsiteY39" fmla="*/ 249072 h 275104"/>
                <a:gd name="connsiteX40" fmla="*/ 161835 w 173799"/>
                <a:gd name="connsiteY40" fmla="*/ 253929 h 275104"/>
                <a:gd name="connsiteX41" fmla="*/ 14483 w 173799"/>
                <a:gd name="connsiteY41" fmla="*/ 270931 h 275104"/>
                <a:gd name="connsiteX42" fmla="*/ 16103 w 173799"/>
                <a:gd name="connsiteY42" fmla="*/ 270122 h 275104"/>
                <a:gd name="connsiteX43" fmla="*/ 16912 w 173799"/>
                <a:gd name="connsiteY43" fmla="*/ 270931 h 275104"/>
                <a:gd name="connsiteX44" fmla="*/ 16912 w 173799"/>
                <a:gd name="connsiteY44" fmla="*/ 270931 h 275104"/>
                <a:gd name="connsiteX45" fmla="*/ 44439 w 173799"/>
                <a:gd name="connsiteY45" fmla="*/ 270931 h 275104"/>
                <a:gd name="connsiteX46" fmla="*/ 48488 w 173799"/>
                <a:gd name="connsiteY46" fmla="*/ 270931 h 275104"/>
                <a:gd name="connsiteX47" fmla="*/ 55774 w 173799"/>
                <a:gd name="connsiteY47" fmla="*/ 270122 h 275104"/>
                <a:gd name="connsiteX48" fmla="*/ 59013 w 173799"/>
                <a:gd name="connsiteY48" fmla="*/ 258787 h 275104"/>
                <a:gd name="connsiteX49" fmla="*/ 59013 w 173799"/>
                <a:gd name="connsiteY49" fmla="*/ 255549 h 275104"/>
                <a:gd name="connsiteX50" fmla="*/ 62251 w 173799"/>
                <a:gd name="connsiteY50" fmla="*/ 245833 h 275104"/>
                <a:gd name="connsiteX51" fmla="*/ 65490 w 173799"/>
                <a:gd name="connsiteY51" fmla="*/ 232879 h 275104"/>
                <a:gd name="connsiteX52" fmla="*/ 67109 w 173799"/>
                <a:gd name="connsiteY52" fmla="*/ 223973 h 275104"/>
                <a:gd name="connsiteX53" fmla="*/ 72776 w 173799"/>
                <a:gd name="connsiteY53" fmla="*/ 220735 h 275104"/>
                <a:gd name="connsiteX54" fmla="*/ 98684 w 173799"/>
                <a:gd name="connsiteY54" fmla="*/ 219925 h 275104"/>
                <a:gd name="connsiteX55" fmla="*/ 101113 w 173799"/>
                <a:gd name="connsiteY55" fmla="*/ 221544 h 275104"/>
                <a:gd name="connsiteX56" fmla="*/ 99494 w 173799"/>
                <a:gd name="connsiteY56" fmla="*/ 223164 h 275104"/>
                <a:gd name="connsiteX57" fmla="*/ 70347 w 173799"/>
                <a:gd name="connsiteY57" fmla="*/ 223973 h 275104"/>
                <a:gd name="connsiteX58" fmla="*/ 63061 w 173799"/>
                <a:gd name="connsiteY58" fmla="*/ 255549 h 275104"/>
                <a:gd name="connsiteX59" fmla="*/ 63061 w 173799"/>
                <a:gd name="connsiteY59" fmla="*/ 258787 h 275104"/>
                <a:gd name="connsiteX60" fmla="*/ 57393 w 173799"/>
                <a:gd name="connsiteY60" fmla="*/ 271741 h 275104"/>
                <a:gd name="connsiteX61" fmla="*/ 44439 w 173799"/>
                <a:gd name="connsiteY61" fmla="*/ 273360 h 275104"/>
                <a:gd name="connsiteX62" fmla="*/ 40391 w 173799"/>
                <a:gd name="connsiteY62" fmla="*/ 273360 h 275104"/>
                <a:gd name="connsiteX63" fmla="*/ 16912 w 173799"/>
                <a:gd name="connsiteY63" fmla="*/ 273360 h 275104"/>
                <a:gd name="connsiteX64" fmla="*/ 14483 w 173799"/>
                <a:gd name="connsiteY64" fmla="*/ 271741 h 275104"/>
                <a:gd name="connsiteX65" fmla="*/ 14483 w 173799"/>
                <a:gd name="connsiteY65" fmla="*/ 269312 h 275104"/>
                <a:gd name="connsiteX66" fmla="*/ 97065 w 173799"/>
                <a:gd name="connsiteY66" fmla="*/ 165680 h 275104"/>
                <a:gd name="connsiteX67" fmla="*/ 87349 w 173799"/>
                <a:gd name="connsiteY67" fmla="*/ 120341 h 275104"/>
                <a:gd name="connsiteX68" fmla="*/ 80063 w 173799"/>
                <a:gd name="connsiteY68" fmla="*/ 92814 h 275104"/>
                <a:gd name="connsiteX69" fmla="*/ 63870 w 173799"/>
                <a:gd name="connsiteY69" fmla="*/ 166490 h 275104"/>
                <a:gd name="connsiteX70" fmla="*/ 96255 w 173799"/>
                <a:gd name="connsiteY70" fmla="*/ 166490 h 275104"/>
                <a:gd name="connsiteX71" fmla="*/ 80063 w 173799"/>
                <a:gd name="connsiteY71" fmla="*/ 152726 h 275104"/>
                <a:gd name="connsiteX72" fmla="*/ 82492 w 173799"/>
                <a:gd name="connsiteY72" fmla="*/ 140582 h 275104"/>
                <a:gd name="connsiteX73" fmla="*/ 83301 w 173799"/>
                <a:gd name="connsiteY73" fmla="*/ 140582 h 275104"/>
                <a:gd name="connsiteX74" fmla="*/ 83301 w 173799"/>
                <a:gd name="connsiteY74" fmla="*/ 141391 h 275104"/>
                <a:gd name="connsiteX75" fmla="*/ 83301 w 173799"/>
                <a:gd name="connsiteY75" fmla="*/ 148678 h 275104"/>
                <a:gd name="connsiteX76" fmla="*/ 80873 w 173799"/>
                <a:gd name="connsiteY76" fmla="*/ 158394 h 275104"/>
                <a:gd name="connsiteX77" fmla="*/ 78444 w 173799"/>
                <a:gd name="connsiteY77" fmla="*/ 160013 h 275104"/>
                <a:gd name="connsiteX78" fmla="*/ 77634 w 173799"/>
                <a:gd name="connsiteY78" fmla="*/ 158394 h 275104"/>
                <a:gd name="connsiteX79" fmla="*/ 79253 w 173799"/>
                <a:gd name="connsiteY79" fmla="*/ 152726 h 275104"/>
                <a:gd name="connsiteX80" fmla="*/ 167502 w 173799"/>
                <a:gd name="connsiteY80" fmla="*/ 249881 h 275104"/>
                <a:gd name="connsiteX81" fmla="*/ 167502 w 173799"/>
                <a:gd name="connsiteY81" fmla="*/ 241785 h 275104"/>
                <a:gd name="connsiteX82" fmla="*/ 164264 w 173799"/>
                <a:gd name="connsiteY82" fmla="*/ 233689 h 275104"/>
                <a:gd name="connsiteX83" fmla="*/ 160216 w 173799"/>
                <a:gd name="connsiteY83" fmla="*/ 211019 h 275104"/>
                <a:gd name="connsiteX84" fmla="*/ 157787 w 173799"/>
                <a:gd name="connsiteY84" fmla="*/ 198065 h 275104"/>
                <a:gd name="connsiteX85" fmla="*/ 154548 w 173799"/>
                <a:gd name="connsiteY85" fmla="*/ 187540 h 275104"/>
                <a:gd name="connsiteX86" fmla="*/ 152119 w 173799"/>
                <a:gd name="connsiteY86" fmla="*/ 180254 h 275104"/>
                <a:gd name="connsiteX87" fmla="*/ 152119 w 173799"/>
                <a:gd name="connsiteY87" fmla="*/ 173776 h 275104"/>
                <a:gd name="connsiteX88" fmla="*/ 148071 w 173799"/>
                <a:gd name="connsiteY88" fmla="*/ 159203 h 275104"/>
                <a:gd name="connsiteX89" fmla="*/ 140785 w 173799"/>
                <a:gd name="connsiteY89" fmla="*/ 126009 h 275104"/>
                <a:gd name="connsiteX90" fmla="*/ 135927 w 173799"/>
                <a:gd name="connsiteY90" fmla="*/ 106578 h 275104"/>
                <a:gd name="connsiteX91" fmla="*/ 134308 w 173799"/>
                <a:gd name="connsiteY91" fmla="*/ 98481 h 275104"/>
                <a:gd name="connsiteX92" fmla="*/ 134308 w 173799"/>
                <a:gd name="connsiteY92" fmla="*/ 94433 h 275104"/>
                <a:gd name="connsiteX93" fmla="*/ 131879 w 173799"/>
                <a:gd name="connsiteY93" fmla="*/ 82289 h 275104"/>
                <a:gd name="connsiteX94" fmla="*/ 127021 w 173799"/>
                <a:gd name="connsiteY94" fmla="*/ 60429 h 275104"/>
                <a:gd name="connsiteX95" fmla="*/ 127021 w 173799"/>
                <a:gd name="connsiteY95" fmla="*/ 60429 h 275104"/>
                <a:gd name="connsiteX96" fmla="*/ 123783 w 173799"/>
                <a:gd name="connsiteY96" fmla="*/ 50714 h 275104"/>
                <a:gd name="connsiteX97" fmla="*/ 122163 w 173799"/>
                <a:gd name="connsiteY97" fmla="*/ 37759 h 275104"/>
                <a:gd name="connsiteX98" fmla="*/ 120544 w 173799"/>
                <a:gd name="connsiteY98" fmla="*/ 32092 h 275104"/>
                <a:gd name="connsiteX99" fmla="*/ 117306 w 173799"/>
                <a:gd name="connsiteY99" fmla="*/ 19138 h 275104"/>
                <a:gd name="connsiteX100" fmla="*/ 118925 w 173799"/>
                <a:gd name="connsiteY100" fmla="*/ 16709 h 275104"/>
                <a:gd name="connsiteX101" fmla="*/ 120544 w 173799"/>
                <a:gd name="connsiteY101" fmla="*/ 19948 h 275104"/>
                <a:gd name="connsiteX102" fmla="*/ 127021 w 173799"/>
                <a:gd name="connsiteY102" fmla="*/ 52333 h 275104"/>
                <a:gd name="connsiteX103" fmla="*/ 128640 w 173799"/>
                <a:gd name="connsiteY103" fmla="*/ 63668 h 275104"/>
                <a:gd name="connsiteX104" fmla="*/ 131879 w 173799"/>
                <a:gd name="connsiteY104" fmla="*/ 74193 h 275104"/>
                <a:gd name="connsiteX105" fmla="*/ 139165 w 173799"/>
                <a:gd name="connsiteY105" fmla="*/ 108197 h 275104"/>
                <a:gd name="connsiteX106" fmla="*/ 152929 w 173799"/>
                <a:gd name="connsiteY106" fmla="*/ 172967 h 275104"/>
                <a:gd name="connsiteX107" fmla="*/ 156977 w 173799"/>
                <a:gd name="connsiteY107" fmla="*/ 193208 h 275104"/>
                <a:gd name="connsiteX108" fmla="*/ 161835 w 173799"/>
                <a:gd name="connsiteY108" fmla="*/ 210210 h 275104"/>
                <a:gd name="connsiteX109" fmla="*/ 169122 w 173799"/>
                <a:gd name="connsiteY109" fmla="*/ 245833 h 275104"/>
                <a:gd name="connsiteX110" fmla="*/ 170741 w 173799"/>
                <a:gd name="connsiteY110" fmla="*/ 254739 h 275104"/>
                <a:gd name="connsiteX111" fmla="*/ 172360 w 173799"/>
                <a:gd name="connsiteY111" fmla="*/ 263645 h 275104"/>
                <a:gd name="connsiteX112" fmla="*/ 172360 w 173799"/>
                <a:gd name="connsiteY112" fmla="*/ 272551 h 275104"/>
                <a:gd name="connsiteX113" fmla="*/ 165883 w 173799"/>
                <a:gd name="connsiteY113" fmla="*/ 274170 h 275104"/>
                <a:gd name="connsiteX114" fmla="*/ 162645 w 173799"/>
                <a:gd name="connsiteY114" fmla="*/ 274170 h 275104"/>
                <a:gd name="connsiteX115" fmla="*/ 131879 w 173799"/>
                <a:gd name="connsiteY115" fmla="*/ 274170 h 275104"/>
                <a:gd name="connsiteX116" fmla="*/ 130260 w 173799"/>
                <a:gd name="connsiteY116" fmla="*/ 274170 h 275104"/>
                <a:gd name="connsiteX117" fmla="*/ 129450 w 173799"/>
                <a:gd name="connsiteY117" fmla="*/ 272551 h 275104"/>
                <a:gd name="connsiteX118" fmla="*/ 129450 w 173799"/>
                <a:gd name="connsiteY118" fmla="*/ 271741 h 275104"/>
                <a:gd name="connsiteX119" fmla="*/ 131069 w 173799"/>
                <a:gd name="connsiteY119" fmla="*/ 270122 h 275104"/>
                <a:gd name="connsiteX120" fmla="*/ 132688 w 173799"/>
                <a:gd name="connsiteY120" fmla="*/ 271741 h 275104"/>
                <a:gd name="connsiteX121" fmla="*/ 163454 w 173799"/>
                <a:gd name="connsiteY121" fmla="*/ 271741 h 275104"/>
                <a:gd name="connsiteX122" fmla="*/ 164264 w 173799"/>
                <a:gd name="connsiteY122" fmla="*/ 271741 h 275104"/>
                <a:gd name="connsiteX123" fmla="*/ 169122 w 173799"/>
                <a:gd name="connsiteY123" fmla="*/ 271741 h 275104"/>
                <a:gd name="connsiteX124" fmla="*/ 170741 w 173799"/>
                <a:gd name="connsiteY124" fmla="*/ 269312 h 275104"/>
                <a:gd name="connsiteX125" fmla="*/ 170741 w 173799"/>
                <a:gd name="connsiteY125" fmla="*/ 264454 h 275104"/>
                <a:gd name="connsiteX126" fmla="*/ 170741 w 173799"/>
                <a:gd name="connsiteY126" fmla="*/ 262835 h 275104"/>
                <a:gd name="connsiteX127" fmla="*/ 170741 w 173799"/>
                <a:gd name="connsiteY127" fmla="*/ 260406 h 275104"/>
                <a:gd name="connsiteX128" fmla="*/ 170741 w 173799"/>
                <a:gd name="connsiteY128" fmla="*/ 258787 h 275104"/>
                <a:gd name="connsiteX129" fmla="*/ 169122 w 173799"/>
                <a:gd name="connsiteY129" fmla="*/ 252310 h 275104"/>
                <a:gd name="connsiteX130" fmla="*/ 169122 w 173799"/>
                <a:gd name="connsiteY130" fmla="*/ 252310 h 275104"/>
                <a:gd name="connsiteX131" fmla="*/ 169122 w 173799"/>
                <a:gd name="connsiteY131" fmla="*/ 252310 h 27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173799" h="275104">
                  <a:moveTo>
                    <a:pt x="161025" y="255549"/>
                  </a:moveTo>
                  <a:cubicBezTo>
                    <a:pt x="161025" y="257168"/>
                    <a:pt x="162645" y="257978"/>
                    <a:pt x="161025" y="259597"/>
                  </a:cubicBezTo>
                  <a:cubicBezTo>
                    <a:pt x="145643" y="260406"/>
                    <a:pt x="133498" y="262026"/>
                    <a:pt x="117306" y="260406"/>
                  </a:cubicBezTo>
                  <a:cubicBezTo>
                    <a:pt x="117306" y="260406"/>
                    <a:pt x="117306" y="259597"/>
                    <a:pt x="115686" y="258787"/>
                  </a:cubicBezTo>
                  <a:cubicBezTo>
                    <a:pt x="115686" y="251500"/>
                    <a:pt x="113258" y="247452"/>
                    <a:pt x="111638" y="241785"/>
                  </a:cubicBezTo>
                  <a:cubicBezTo>
                    <a:pt x="109209" y="230450"/>
                    <a:pt x="105971" y="221544"/>
                    <a:pt x="104352" y="210210"/>
                  </a:cubicBezTo>
                  <a:cubicBezTo>
                    <a:pt x="86540" y="209400"/>
                    <a:pt x="73586" y="211019"/>
                    <a:pt x="54964" y="211019"/>
                  </a:cubicBezTo>
                  <a:cubicBezTo>
                    <a:pt x="50916" y="227212"/>
                    <a:pt x="48488" y="244214"/>
                    <a:pt x="43630" y="259597"/>
                  </a:cubicBezTo>
                  <a:cubicBezTo>
                    <a:pt x="30676" y="260406"/>
                    <a:pt x="13674" y="262026"/>
                    <a:pt x="720" y="259597"/>
                  </a:cubicBezTo>
                  <a:cubicBezTo>
                    <a:pt x="-900" y="258787"/>
                    <a:pt x="720" y="256358"/>
                    <a:pt x="720" y="254739"/>
                  </a:cubicBezTo>
                  <a:cubicBezTo>
                    <a:pt x="2339" y="246643"/>
                    <a:pt x="3958" y="236118"/>
                    <a:pt x="5577" y="225593"/>
                  </a:cubicBezTo>
                  <a:cubicBezTo>
                    <a:pt x="6387" y="221544"/>
                    <a:pt x="7197" y="218306"/>
                    <a:pt x="8006" y="214258"/>
                  </a:cubicBezTo>
                  <a:cubicBezTo>
                    <a:pt x="9625" y="205352"/>
                    <a:pt x="11245" y="197256"/>
                    <a:pt x="12864" y="188350"/>
                  </a:cubicBezTo>
                  <a:lnTo>
                    <a:pt x="16912" y="174586"/>
                  </a:lnTo>
                  <a:cubicBezTo>
                    <a:pt x="16912" y="170538"/>
                    <a:pt x="17722" y="168109"/>
                    <a:pt x="19341" y="165680"/>
                  </a:cubicBezTo>
                  <a:cubicBezTo>
                    <a:pt x="20151" y="158394"/>
                    <a:pt x="20960" y="147869"/>
                    <a:pt x="22579" y="139772"/>
                  </a:cubicBezTo>
                  <a:lnTo>
                    <a:pt x="25818" y="128438"/>
                  </a:lnTo>
                  <a:lnTo>
                    <a:pt x="25818" y="121960"/>
                  </a:lnTo>
                  <a:cubicBezTo>
                    <a:pt x="28247" y="119532"/>
                    <a:pt x="29866" y="117103"/>
                    <a:pt x="29057" y="114674"/>
                  </a:cubicBezTo>
                  <a:cubicBezTo>
                    <a:pt x="29057" y="113864"/>
                    <a:pt x="29866" y="114674"/>
                    <a:pt x="30676" y="113055"/>
                  </a:cubicBezTo>
                  <a:cubicBezTo>
                    <a:pt x="31485" y="104149"/>
                    <a:pt x="34724" y="91195"/>
                    <a:pt x="36343" y="79050"/>
                  </a:cubicBezTo>
                  <a:cubicBezTo>
                    <a:pt x="36343" y="75812"/>
                    <a:pt x="37962" y="72573"/>
                    <a:pt x="38772" y="69335"/>
                  </a:cubicBezTo>
                  <a:cubicBezTo>
                    <a:pt x="38772" y="65287"/>
                    <a:pt x="38772" y="62858"/>
                    <a:pt x="40391" y="59619"/>
                  </a:cubicBezTo>
                  <a:cubicBezTo>
                    <a:pt x="41201" y="58000"/>
                    <a:pt x="42010" y="55571"/>
                    <a:pt x="42010" y="53142"/>
                  </a:cubicBezTo>
                  <a:cubicBezTo>
                    <a:pt x="42820" y="46665"/>
                    <a:pt x="43630" y="40188"/>
                    <a:pt x="45249" y="32902"/>
                  </a:cubicBezTo>
                  <a:lnTo>
                    <a:pt x="45249" y="28044"/>
                  </a:lnTo>
                  <a:cubicBezTo>
                    <a:pt x="47678" y="23996"/>
                    <a:pt x="47678" y="17519"/>
                    <a:pt x="49297" y="13471"/>
                  </a:cubicBezTo>
                  <a:cubicBezTo>
                    <a:pt x="50107" y="9423"/>
                    <a:pt x="50916" y="5374"/>
                    <a:pt x="53345" y="2136"/>
                  </a:cubicBezTo>
                  <a:cubicBezTo>
                    <a:pt x="70347" y="-1102"/>
                    <a:pt x="88969" y="-293"/>
                    <a:pt x="107590" y="2136"/>
                  </a:cubicBezTo>
                  <a:cubicBezTo>
                    <a:pt x="108400" y="2136"/>
                    <a:pt x="107590" y="3755"/>
                    <a:pt x="109209" y="2946"/>
                  </a:cubicBezTo>
                  <a:cubicBezTo>
                    <a:pt x="110829" y="15090"/>
                    <a:pt x="113258" y="26425"/>
                    <a:pt x="116496" y="37759"/>
                  </a:cubicBezTo>
                  <a:lnTo>
                    <a:pt x="118115" y="49094"/>
                  </a:lnTo>
                  <a:lnTo>
                    <a:pt x="121354" y="59619"/>
                  </a:lnTo>
                  <a:cubicBezTo>
                    <a:pt x="124592" y="70954"/>
                    <a:pt x="126212" y="81479"/>
                    <a:pt x="128640" y="93624"/>
                  </a:cubicBezTo>
                  <a:cubicBezTo>
                    <a:pt x="132688" y="115484"/>
                    <a:pt x="138356" y="134914"/>
                    <a:pt x="142404" y="158394"/>
                  </a:cubicBezTo>
                  <a:cubicBezTo>
                    <a:pt x="144023" y="165680"/>
                    <a:pt x="144833" y="172157"/>
                    <a:pt x="146452" y="178634"/>
                  </a:cubicBezTo>
                  <a:cubicBezTo>
                    <a:pt x="147262" y="184302"/>
                    <a:pt x="149691" y="189159"/>
                    <a:pt x="151310" y="195636"/>
                  </a:cubicBezTo>
                  <a:cubicBezTo>
                    <a:pt x="153739" y="206971"/>
                    <a:pt x="155358" y="219115"/>
                    <a:pt x="158597" y="231260"/>
                  </a:cubicBezTo>
                  <a:lnTo>
                    <a:pt x="160216" y="240166"/>
                  </a:lnTo>
                  <a:lnTo>
                    <a:pt x="161835" y="249072"/>
                  </a:lnTo>
                  <a:lnTo>
                    <a:pt x="161835" y="253929"/>
                  </a:lnTo>
                  <a:close/>
                  <a:moveTo>
                    <a:pt x="14483" y="270931"/>
                  </a:moveTo>
                  <a:cubicBezTo>
                    <a:pt x="14483" y="270931"/>
                    <a:pt x="14483" y="270122"/>
                    <a:pt x="16103" y="270122"/>
                  </a:cubicBezTo>
                  <a:cubicBezTo>
                    <a:pt x="17722" y="270122"/>
                    <a:pt x="16912" y="270122"/>
                    <a:pt x="16912" y="270931"/>
                  </a:cubicBezTo>
                  <a:lnTo>
                    <a:pt x="16912" y="270931"/>
                  </a:lnTo>
                  <a:cubicBezTo>
                    <a:pt x="25818" y="272551"/>
                    <a:pt x="34724" y="271741"/>
                    <a:pt x="44439" y="270931"/>
                  </a:cubicBezTo>
                  <a:lnTo>
                    <a:pt x="48488" y="270931"/>
                  </a:lnTo>
                  <a:cubicBezTo>
                    <a:pt x="50916" y="270122"/>
                    <a:pt x="54155" y="270931"/>
                    <a:pt x="55774" y="270122"/>
                  </a:cubicBezTo>
                  <a:cubicBezTo>
                    <a:pt x="58203" y="266883"/>
                    <a:pt x="58203" y="262835"/>
                    <a:pt x="59013" y="258787"/>
                  </a:cubicBezTo>
                  <a:lnTo>
                    <a:pt x="59013" y="255549"/>
                  </a:lnTo>
                  <a:cubicBezTo>
                    <a:pt x="59822" y="252310"/>
                    <a:pt x="60632" y="249072"/>
                    <a:pt x="62251" y="245833"/>
                  </a:cubicBezTo>
                  <a:lnTo>
                    <a:pt x="65490" y="232879"/>
                  </a:lnTo>
                  <a:cubicBezTo>
                    <a:pt x="66299" y="229641"/>
                    <a:pt x="65490" y="226402"/>
                    <a:pt x="67109" y="223973"/>
                  </a:cubicBezTo>
                  <a:cubicBezTo>
                    <a:pt x="67918" y="221544"/>
                    <a:pt x="70347" y="220735"/>
                    <a:pt x="72776" y="220735"/>
                  </a:cubicBezTo>
                  <a:cubicBezTo>
                    <a:pt x="81682" y="220735"/>
                    <a:pt x="90588" y="220735"/>
                    <a:pt x="98684" y="219925"/>
                  </a:cubicBezTo>
                  <a:cubicBezTo>
                    <a:pt x="100303" y="219925"/>
                    <a:pt x="101113" y="219925"/>
                    <a:pt x="101113" y="221544"/>
                  </a:cubicBezTo>
                  <a:cubicBezTo>
                    <a:pt x="101113" y="222354"/>
                    <a:pt x="101113" y="223164"/>
                    <a:pt x="99494" y="223164"/>
                  </a:cubicBezTo>
                  <a:cubicBezTo>
                    <a:pt x="90588" y="223164"/>
                    <a:pt x="81682" y="223973"/>
                    <a:pt x="70347" y="223973"/>
                  </a:cubicBezTo>
                  <a:cubicBezTo>
                    <a:pt x="67918" y="234498"/>
                    <a:pt x="66299" y="245024"/>
                    <a:pt x="63061" y="255549"/>
                  </a:cubicBezTo>
                  <a:lnTo>
                    <a:pt x="63061" y="258787"/>
                  </a:lnTo>
                  <a:cubicBezTo>
                    <a:pt x="61442" y="263645"/>
                    <a:pt x="61442" y="269312"/>
                    <a:pt x="57393" y="271741"/>
                  </a:cubicBezTo>
                  <a:cubicBezTo>
                    <a:pt x="54155" y="274170"/>
                    <a:pt x="49297" y="273360"/>
                    <a:pt x="44439" y="273360"/>
                  </a:cubicBezTo>
                  <a:lnTo>
                    <a:pt x="40391" y="273360"/>
                  </a:lnTo>
                  <a:cubicBezTo>
                    <a:pt x="32295" y="273360"/>
                    <a:pt x="23389" y="273360"/>
                    <a:pt x="16912" y="273360"/>
                  </a:cubicBezTo>
                  <a:cubicBezTo>
                    <a:pt x="15293" y="273360"/>
                    <a:pt x="14483" y="273360"/>
                    <a:pt x="14483" y="271741"/>
                  </a:cubicBezTo>
                  <a:cubicBezTo>
                    <a:pt x="14483" y="270931"/>
                    <a:pt x="14483" y="270931"/>
                    <a:pt x="14483" y="269312"/>
                  </a:cubicBezTo>
                  <a:close/>
                  <a:moveTo>
                    <a:pt x="97065" y="165680"/>
                  </a:moveTo>
                  <a:cubicBezTo>
                    <a:pt x="93827" y="151107"/>
                    <a:pt x="91398" y="136534"/>
                    <a:pt x="87349" y="120341"/>
                  </a:cubicBezTo>
                  <a:cubicBezTo>
                    <a:pt x="84921" y="110626"/>
                    <a:pt x="83301" y="101720"/>
                    <a:pt x="80063" y="92814"/>
                  </a:cubicBezTo>
                  <a:cubicBezTo>
                    <a:pt x="76015" y="117912"/>
                    <a:pt x="69538" y="141391"/>
                    <a:pt x="63870" y="166490"/>
                  </a:cubicBezTo>
                  <a:cubicBezTo>
                    <a:pt x="75205" y="167299"/>
                    <a:pt x="86540" y="166490"/>
                    <a:pt x="96255" y="166490"/>
                  </a:cubicBezTo>
                  <a:close/>
                  <a:moveTo>
                    <a:pt x="80063" y="152726"/>
                  </a:moveTo>
                  <a:cubicBezTo>
                    <a:pt x="80873" y="148678"/>
                    <a:pt x="81682" y="144630"/>
                    <a:pt x="82492" y="140582"/>
                  </a:cubicBezTo>
                  <a:cubicBezTo>
                    <a:pt x="82492" y="139772"/>
                    <a:pt x="83301" y="139772"/>
                    <a:pt x="83301" y="140582"/>
                  </a:cubicBezTo>
                  <a:cubicBezTo>
                    <a:pt x="83301" y="141391"/>
                    <a:pt x="83301" y="140582"/>
                    <a:pt x="83301" y="141391"/>
                  </a:cubicBezTo>
                  <a:cubicBezTo>
                    <a:pt x="83301" y="143820"/>
                    <a:pt x="83301" y="146249"/>
                    <a:pt x="83301" y="148678"/>
                  </a:cubicBezTo>
                  <a:lnTo>
                    <a:pt x="80873" y="158394"/>
                  </a:lnTo>
                  <a:cubicBezTo>
                    <a:pt x="80873" y="159203"/>
                    <a:pt x="80063" y="160013"/>
                    <a:pt x="78444" y="160013"/>
                  </a:cubicBezTo>
                  <a:cubicBezTo>
                    <a:pt x="76824" y="160013"/>
                    <a:pt x="76824" y="160013"/>
                    <a:pt x="77634" y="158394"/>
                  </a:cubicBezTo>
                  <a:lnTo>
                    <a:pt x="79253" y="152726"/>
                  </a:lnTo>
                  <a:close/>
                  <a:moveTo>
                    <a:pt x="167502" y="249881"/>
                  </a:moveTo>
                  <a:lnTo>
                    <a:pt x="167502" y="241785"/>
                  </a:lnTo>
                  <a:cubicBezTo>
                    <a:pt x="166693" y="241785"/>
                    <a:pt x="164264" y="233689"/>
                    <a:pt x="164264" y="233689"/>
                  </a:cubicBezTo>
                  <a:cubicBezTo>
                    <a:pt x="162645" y="226402"/>
                    <a:pt x="161025" y="218306"/>
                    <a:pt x="160216" y="211019"/>
                  </a:cubicBezTo>
                  <a:lnTo>
                    <a:pt x="157787" y="198065"/>
                  </a:lnTo>
                  <a:lnTo>
                    <a:pt x="154548" y="187540"/>
                  </a:lnTo>
                  <a:lnTo>
                    <a:pt x="152119" y="180254"/>
                  </a:lnTo>
                  <a:lnTo>
                    <a:pt x="152119" y="173776"/>
                  </a:lnTo>
                  <a:cubicBezTo>
                    <a:pt x="149691" y="168109"/>
                    <a:pt x="149691" y="163251"/>
                    <a:pt x="148071" y="159203"/>
                  </a:cubicBezTo>
                  <a:cubicBezTo>
                    <a:pt x="145643" y="147869"/>
                    <a:pt x="143214" y="136534"/>
                    <a:pt x="140785" y="126009"/>
                  </a:cubicBezTo>
                  <a:cubicBezTo>
                    <a:pt x="139165" y="118722"/>
                    <a:pt x="137546" y="113055"/>
                    <a:pt x="135927" y="106578"/>
                  </a:cubicBezTo>
                  <a:lnTo>
                    <a:pt x="134308" y="98481"/>
                  </a:lnTo>
                  <a:cubicBezTo>
                    <a:pt x="134308" y="96862"/>
                    <a:pt x="134308" y="95243"/>
                    <a:pt x="134308" y="94433"/>
                  </a:cubicBezTo>
                  <a:cubicBezTo>
                    <a:pt x="133498" y="90385"/>
                    <a:pt x="133498" y="86337"/>
                    <a:pt x="131879" y="82289"/>
                  </a:cubicBezTo>
                  <a:lnTo>
                    <a:pt x="127021" y="60429"/>
                  </a:lnTo>
                  <a:lnTo>
                    <a:pt x="127021" y="60429"/>
                  </a:lnTo>
                  <a:lnTo>
                    <a:pt x="123783" y="50714"/>
                  </a:lnTo>
                  <a:lnTo>
                    <a:pt x="122163" y="37759"/>
                  </a:lnTo>
                  <a:lnTo>
                    <a:pt x="120544" y="32092"/>
                  </a:lnTo>
                  <a:cubicBezTo>
                    <a:pt x="119734" y="28044"/>
                    <a:pt x="118925" y="24805"/>
                    <a:pt x="117306" y="19138"/>
                  </a:cubicBezTo>
                  <a:cubicBezTo>
                    <a:pt x="117306" y="18329"/>
                    <a:pt x="117306" y="16709"/>
                    <a:pt x="118925" y="16709"/>
                  </a:cubicBezTo>
                  <a:cubicBezTo>
                    <a:pt x="119734" y="16709"/>
                    <a:pt x="120544" y="18329"/>
                    <a:pt x="120544" y="19948"/>
                  </a:cubicBezTo>
                  <a:cubicBezTo>
                    <a:pt x="122163" y="31283"/>
                    <a:pt x="124592" y="41808"/>
                    <a:pt x="127021" y="52333"/>
                  </a:cubicBezTo>
                  <a:lnTo>
                    <a:pt x="128640" y="63668"/>
                  </a:lnTo>
                  <a:lnTo>
                    <a:pt x="131879" y="74193"/>
                  </a:lnTo>
                  <a:cubicBezTo>
                    <a:pt x="135117" y="85527"/>
                    <a:pt x="136737" y="96053"/>
                    <a:pt x="139165" y="108197"/>
                  </a:cubicBezTo>
                  <a:cubicBezTo>
                    <a:pt x="143214" y="130057"/>
                    <a:pt x="148881" y="149488"/>
                    <a:pt x="152929" y="172967"/>
                  </a:cubicBezTo>
                  <a:cubicBezTo>
                    <a:pt x="154548" y="180254"/>
                    <a:pt x="155358" y="186730"/>
                    <a:pt x="156977" y="193208"/>
                  </a:cubicBezTo>
                  <a:cubicBezTo>
                    <a:pt x="157787" y="198875"/>
                    <a:pt x="161025" y="203733"/>
                    <a:pt x="161835" y="210210"/>
                  </a:cubicBezTo>
                  <a:cubicBezTo>
                    <a:pt x="164264" y="221544"/>
                    <a:pt x="165883" y="233689"/>
                    <a:pt x="169122" y="245833"/>
                  </a:cubicBezTo>
                  <a:lnTo>
                    <a:pt x="170741" y="254739"/>
                  </a:lnTo>
                  <a:lnTo>
                    <a:pt x="172360" y="263645"/>
                  </a:lnTo>
                  <a:cubicBezTo>
                    <a:pt x="172360" y="266883"/>
                    <a:pt x="175599" y="270122"/>
                    <a:pt x="172360" y="272551"/>
                  </a:cubicBezTo>
                  <a:cubicBezTo>
                    <a:pt x="170741" y="274170"/>
                    <a:pt x="168312" y="274170"/>
                    <a:pt x="165883" y="274170"/>
                  </a:cubicBezTo>
                  <a:lnTo>
                    <a:pt x="162645" y="274170"/>
                  </a:lnTo>
                  <a:cubicBezTo>
                    <a:pt x="152119" y="274980"/>
                    <a:pt x="143214" y="275789"/>
                    <a:pt x="131879" y="274170"/>
                  </a:cubicBezTo>
                  <a:cubicBezTo>
                    <a:pt x="131879" y="274170"/>
                    <a:pt x="130260" y="274170"/>
                    <a:pt x="130260" y="274170"/>
                  </a:cubicBezTo>
                  <a:cubicBezTo>
                    <a:pt x="130260" y="274170"/>
                    <a:pt x="129450" y="272551"/>
                    <a:pt x="129450" y="272551"/>
                  </a:cubicBezTo>
                  <a:cubicBezTo>
                    <a:pt x="129450" y="272551"/>
                    <a:pt x="129450" y="272551"/>
                    <a:pt x="129450" y="271741"/>
                  </a:cubicBezTo>
                  <a:cubicBezTo>
                    <a:pt x="129450" y="270931"/>
                    <a:pt x="129450" y="270122"/>
                    <a:pt x="131069" y="270122"/>
                  </a:cubicBezTo>
                  <a:cubicBezTo>
                    <a:pt x="132688" y="270122"/>
                    <a:pt x="132688" y="270122"/>
                    <a:pt x="132688" y="271741"/>
                  </a:cubicBezTo>
                  <a:cubicBezTo>
                    <a:pt x="142404" y="271741"/>
                    <a:pt x="152929" y="271741"/>
                    <a:pt x="163454" y="271741"/>
                  </a:cubicBezTo>
                  <a:cubicBezTo>
                    <a:pt x="163454" y="271741"/>
                    <a:pt x="163454" y="271741"/>
                    <a:pt x="164264" y="271741"/>
                  </a:cubicBezTo>
                  <a:cubicBezTo>
                    <a:pt x="165883" y="271741"/>
                    <a:pt x="167502" y="271741"/>
                    <a:pt x="169122" y="271741"/>
                  </a:cubicBezTo>
                  <a:cubicBezTo>
                    <a:pt x="169931" y="271741"/>
                    <a:pt x="170741" y="270931"/>
                    <a:pt x="170741" y="269312"/>
                  </a:cubicBezTo>
                  <a:cubicBezTo>
                    <a:pt x="170741" y="267693"/>
                    <a:pt x="170741" y="266074"/>
                    <a:pt x="170741" y="264454"/>
                  </a:cubicBezTo>
                  <a:cubicBezTo>
                    <a:pt x="170741" y="264454"/>
                    <a:pt x="170741" y="264454"/>
                    <a:pt x="170741" y="262835"/>
                  </a:cubicBezTo>
                  <a:cubicBezTo>
                    <a:pt x="170741" y="261216"/>
                    <a:pt x="170741" y="260406"/>
                    <a:pt x="170741" y="260406"/>
                  </a:cubicBezTo>
                  <a:lnTo>
                    <a:pt x="170741" y="258787"/>
                  </a:lnTo>
                  <a:lnTo>
                    <a:pt x="169122" y="252310"/>
                  </a:lnTo>
                  <a:lnTo>
                    <a:pt x="169122" y="252310"/>
                  </a:lnTo>
                  <a:cubicBezTo>
                    <a:pt x="169122" y="252310"/>
                    <a:pt x="169122" y="252310"/>
                    <a:pt x="169122" y="252310"/>
                  </a:cubicBezTo>
                  <a:close/>
                </a:path>
              </a:pathLst>
            </a:custGeom>
            <a:solidFill>
              <a:srgbClr val="000000"/>
            </a:solidFill>
            <a:ln w="0"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CAFD0C80-AEFB-8DF9-1DDD-BCD474541D61}"/>
                </a:ext>
              </a:extLst>
            </p:cNvPr>
            <p:cNvSpPr/>
            <p:nvPr/>
          </p:nvSpPr>
          <p:spPr>
            <a:xfrm>
              <a:off x="4619330" y="2945046"/>
              <a:ext cx="164219" cy="271810"/>
            </a:xfrm>
            <a:custGeom>
              <a:avLst/>
              <a:gdLst>
                <a:gd name="connsiteX0" fmla="*/ 152075 w 164219"/>
                <a:gd name="connsiteY0" fmla="*/ 26135 h 271810"/>
                <a:gd name="connsiteX1" fmla="*/ 147217 w 164219"/>
                <a:gd name="connsiteY1" fmla="*/ 43946 h 271810"/>
                <a:gd name="connsiteX2" fmla="*/ 142359 w 164219"/>
                <a:gd name="connsiteY2" fmla="*/ 43946 h 271810"/>
                <a:gd name="connsiteX3" fmla="*/ 122928 w 164219"/>
                <a:gd name="connsiteY3" fmla="*/ 43946 h 271810"/>
                <a:gd name="connsiteX4" fmla="*/ 108355 w 164219"/>
                <a:gd name="connsiteY4" fmla="*/ 43946 h 271810"/>
                <a:gd name="connsiteX5" fmla="*/ 103498 w 164219"/>
                <a:gd name="connsiteY5" fmla="*/ 43946 h 271810"/>
                <a:gd name="connsiteX6" fmla="*/ 99449 w 164219"/>
                <a:gd name="connsiteY6" fmla="*/ 43946 h 271810"/>
                <a:gd name="connsiteX7" fmla="*/ 99449 w 164219"/>
                <a:gd name="connsiteY7" fmla="*/ 72283 h 271810"/>
                <a:gd name="connsiteX8" fmla="*/ 99449 w 164219"/>
                <a:gd name="connsiteY8" fmla="*/ 88476 h 271810"/>
                <a:gd name="connsiteX9" fmla="*/ 99449 w 164219"/>
                <a:gd name="connsiteY9" fmla="*/ 101430 h 271810"/>
                <a:gd name="connsiteX10" fmla="*/ 98640 w 164219"/>
                <a:gd name="connsiteY10" fmla="*/ 119242 h 271810"/>
                <a:gd name="connsiteX11" fmla="*/ 98640 w 164219"/>
                <a:gd name="connsiteY11" fmla="*/ 133005 h 271810"/>
                <a:gd name="connsiteX12" fmla="*/ 98640 w 164219"/>
                <a:gd name="connsiteY12" fmla="*/ 136244 h 271810"/>
                <a:gd name="connsiteX13" fmla="*/ 98640 w 164219"/>
                <a:gd name="connsiteY13" fmla="*/ 158104 h 271810"/>
                <a:gd name="connsiteX14" fmla="*/ 98640 w 164219"/>
                <a:gd name="connsiteY14" fmla="*/ 179964 h 271810"/>
                <a:gd name="connsiteX15" fmla="*/ 98640 w 164219"/>
                <a:gd name="connsiteY15" fmla="*/ 199395 h 271810"/>
                <a:gd name="connsiteX16" fmla="*/ 98640 w 164219"/>
                <a:gd name="connsiteY16" fmla="*/ 220445 h 271810"/>
                <a:gd name="connsiteX17" fmla="*/ 97020 w 164219"/>
                <a:gd name="connsiteY17" fmla="*/ 258497 h 271810"/>
                <a:gd name="connsiteX18" fmla="*/ 80828 w 164219"/>
                <a:gd name="connsiteY18" fmla="*/ 260926 h 271810"/>
                <a:gd name="connsiteX19" fmla="*/ 80018 w 164219"/>
                <a:gd name="connsiteY19" fmla="*/ 260926 h 271810"/>
                <a:gd name="connsiteX20" fmla="*/ 65445 w 164219"/>
                <a:gd name="connsiteY20" fmla="*/ 260926 h 271810"/>
                <a:gd name="connsiteX21" fmla="*/ 52491 w 164219"/>
                <a:gd name="connsiteY21" fmla="*/ 257688 h 271810"/>
                <a:gd name="connsiteX22" fmla="*/ 52491 w 164219"/>
                <a:gd name="connsiteY22" fmla="*/ 218016 h 271810"/>
                <a:gd name="connsiteX23" fmla="*/ 54110 w 164219"/>
                <a:gd name="connsiteY23" fmla="*/ 179964 h 271810"/>
                <a:gd name="connsiteX24" fmla="*/ 54110 w 164219"/>
                <a:gd name="connsiteY24" fmla="*/ 137053 h 271810"/>
                <a:gd name="connsiteX25" fmla="*/ 54110 w 164219"/>
                <a:gd name="connsiteY25" fmla="*/ 94143 h 271810"/>
                <a:gd name="connsiteX26" fmla="*/ 54110 w 164219"/>
                <a:gd name="connsiteY26" fmla="*/ 62568 h 271810"/>
                <a:gd name="connsiteX27" fmla="*/ 54110 w 164219"/>
                <a:gd name="connsiteY27" fmla="*/ 45566 h 271810"/>
                <a:gd name="connsiteX28" fmla="*/ 25773 w 164219"/>
                <a:gd name="connsiteY28" fmla="*/ 45566 h 271810"/>
                <a:gd name="connsiteX29" fmla="*/ 13629 w 164219"/>
                <a:gd name="connsiteY29" fmla="*/ 45566 h 271810"/>
                <a:gd name="connsiteX30" fmla="*/ 2294 w 164219"/>
                <a:gd name="connsiteY30" fmla="*/ 43946 h 271810"/>
                <a:gd name="connsiteX31" fmla="*/ 4723 w 164219"/>
                <a:gd name="connsiteY31" fmla="*/ 1036 h 271810"/>
                <a:gd name="connsiteX32" fmla="*/ 33870 w 164219"/>
                <a:gd name="connsiteY32" fmla="*/ 1036 h 271810"/>
                <a:gd name="connsiteX33" fmla="*/ 116452 w 164219"/>
                <a:gd name="connsiteY33" fmla="*/ 1036 h 271810"/>
                <a:gd name="connsiteX34" fmla="*/ 143169 w 164219"/>
                <a:gd name="connsiteY34" fmla="*/ 1036 h 271810"/>
                <a:gd name="connsiteX35" fmla="*/ 146408 w 164219"/>
                <a:gd name="connsiteY35" fmla="*/ 227 h 271810"/>
                <a:gd name="connsiteX36" fmla="*/ 150456 w 164219"/>
                <a:gd name="connsiteY36" fmla="*/ 12371 h 271810"/>
                <a:gd name="connsiteX37" fmla="*/ 152075 w 164219"/>
                <a:gd name="connsiteY37" fmla="*/ 26944 h 271810"/>
                <a:gd name="connsiteX38" fmla="*/ 14439 w 164219"/>
                <a:gd name="connsiteY38" fmla="*/ 52852 h 271810"/>
                <a:gd name="connsiteX39" fmla="*/ 16058 w 164219"/>
                <a:gd name="connsiteY39" fmla="*/ 51233 h 271810"/>
                <a:gd name="connsiteX40" fmla="*/ 18487 w 164219"/>
                <a:gd name="connsiteY40" fmla="*/ 52852 h 271810"/>
                <a:gd name="connsiteX41" fmla="*/ 18487 w 164219"/>
                <a:gd name="connsiteY41" fmla="*/ 52852 h 271810"/>
                <a:gd name="connsiteX42" fmla="*/ 45204 w 164219"/>
                <a:gd name="connsiteY42" fmla="*/ 52852 h 271810"/>
                <a:gd name="connsiteX43" fmla="*/ 46824 w 164219"/>
                <a:gd name="connsiteY43" fmla="*/ 54472 h 271810"/>
                <a:gd name="connsiteX44" fmla="*/ 45204 w 164219"/>
                <a:gd name="connsiteY44" fmla="*/ 56091 h 271810"/>
                <a:gd name="connsiteX45" fmla="*/ 38728 w 164219"/>
                <a:gd name="connsiteY45" fmla="*/ 56091 h 271810"/>
                <a:gd name="connsiteX46" fmla="*/ 26583 w 164219"/>
                <a:gd name="connsiteY46" fmla="*/ 56091 h 271810"/>
                <a:gd name="connsiteX47" fmla="*/ 16868 w 164219"/>
                <a:gd name="connsiteY47" fmla="*/ 56091 h 271810"/>
                <a:gd name="connsiteX48" fmla="*/ 14439 w 164219"/>
                <a:gd name="connsiteY48" fmla="*/ 53662 h 271810"/>
                <a:gd name="connsiteX49" fmla="*/ 14439 w 164219"/>
                <a:gd name="connsiteY49" fmla="*/ 53662 h 271810"/>
                <a:gd name="connsiteX50" fmla="*/ 158552 w 164219"/>
                <a:gd name="connsiteY50" fmla="*/ 51233 h 271810"/>
                <a:gd name="connsiteX51" fmla="*/ 160171 w 164219"/>
                <a:gd name="connsiteY51" fmla="*/ 44756 h 271810"/>
                <a:gd name="connsiteX52" fmla="*/ 160171 w 164219"/>
                <a:gd name="connsiteY52" fmla="*/ 38279 h 271810"/>
                <a:gd name="connsiteX53" fmla="*/ 158552 w 164219"/>
                <a:gd name="connsiteY53" fmla="*/ 15610 h 271810"/>
                <a:gd name="connsiteX54" fmla="*/ 160981 w 164219"/>
                <a:gd name="connsiteY54" fmla="*/ 13181 h 271810"/>
                <a:gd name="connsiteX55" fmla="*/ 160981 w 164219"/>
                <a:gd name="connsiteY55" fmla="*/ 15610 h 271810"/>
                <a:gd name="connsiteX56" fmla="*/ 164219 w 164219"/>
                <a:gd name="connsiteY56" fmla="*/ 35041 h 271810"/>
                <a:gd name="connsiteX57" fmla="*/ 164219 w 164219"/>
                <a:gd name="connsiteY57" fmla="*/ 39089 h 271810"/>
                <a:gd name="connsiteX58" fmla="*/ 155313 w 164219"/>
                <a:gd name="connsiteY58" fmla="*/ 56091 h 271810"/>
                <a:gd name="connsiteX59" fmla="*/ 150456 w 164219"/>
                <a:gd name="connsiteY59" fmla="*/ 56091 h 271810"/>
                <a:gd name="connsiteX60" fmla="*/ 147217 w 164219"/>
                <a:gd name="connsiteY60" fmla="*/ 56091 h 271810"/>
                <a:gd name="connsiteX61" fmla="*/ 140740 w 164219"/>
                <a:gd name="connsiteY61" fmla="*/ 56091 h 271810"/>
                <a:gd name="connsiteX62" fmla="*/ 135073 w 164219"/>
                <a:gd name="connsiteY62" fmla="*/ 56091 h 271810"/>
                <a:gd name="connsiteX63" fmla="*/ 122928 w 164219"/>
                <a:gd name="connsiteY63" fmla="*/ 56091 h 271810"/>
                <a:gd name="connsiteX64" fmla="*/ 120500 w 164219"/>
                <a:gd name="connsiteY64" fmla="*/ 56091 h 271810"/>
                <a:gd name="connsiteX65" fmla="*/ 110784 w 164219"/>
                <a:gd name="connsiteY65" fmla="*/ 64997 h 271810"/>
                <a:gd name="connsiteX66" fmla="*/ 110784 w 164219"/>
                <a:gd name="connsiteY66" fmla="*/ 69045 h 271810"/>
                <a:gd name="connsiteX67" fmla="*/ 110784 w 164219"/>
                <a:gd name="connsiteY67" fmla="*/ 83618 h 271810"/>
                <a:gd name="connsiteX68" fmla="*/ 110784 w 164219"/>
                <a:gd name="connsiteY68" fmla="*/ 169438 h 271810"/>
                <a:gd name="connsiteX69" fmla="*/ 110784 w 164219"/>
                <a:gd name="connsiteY69" fmla="*/ 191298 h 271810"/>
                <a:gd name="connsiteX70" fmla="*/ 110784 w 164219"/>
                <a:gd name="connsiteY70" fmla="*/ 210729 h 271810"/>
                <a:gd name="connsiteX71" fmla="*/ 110784 w 164219"/>
                <a:gd name="connsiteY71" fmla="*/ 231780 h 271810"/>
                <a:gd name="connsiteX72" fmla="*/ 110784 w 164219"/>
                <a:gd name="connsiteY72" fmla="*/ 249591 h 271810"/>
                <a:gd name="connsiteX73" fmla="*/ 110784 w 164219"/>
                <a:gd name="connsiteY73" fmla="*/ 252830 h 271810"/>
                <a:gd name="connsiteX74" fmla="*/ 100259 w 164219"/>
                <a:gd name="connsiteY74" fmla="*/ 271451 h 271810"/>
                <a:gd name="connsiteX75" fmla="*/ 97020 w 164219"/>
                <a:gd name="connsiteY75" fmla="*/ 271451 h 271810"/>
                <a:gd name="connsiteX76" fmla="*/ 93782 w 164219"/>
                <a:gd name="connsiteY76" fmla="*/ 271451 h 271810"/>
                <a:gd name="connsiteX77" fmla="*/ 92972 w 164219"/>
                <a:gd name="connsiteY77" fmla="*/ 271451 h 271810"/>
                <a:gd name="connsiteX78" fmla="*/ 78399 w 164219"/>
                <a:gd name="connsiteY78" fmla="*/ 271451 h 271810"/>
                <a:gd name="connsiteX79" fmla="*/ 67064 w 164219"/>
                <a:gd name="connsiteY79" fmla="*/ 269022 h 271810"/>
                <a:gd name="connsiteX80" fmla="*/ 66255 w 164219"/>
                <a:gd name="connsiteY80" fmla="*/ 267403 h 271810"/>
                <a:gd name="connsiteX81" fmla="*/ 67064 w 164219"/>
                <a:gd name="connsiteY81" fmla="*/ 266593 h 271810"/>
                <a:gd name="connsiteX82" fmla="*/ 67064 w 164219"/>
                <a:gd name="connsiteY82" fmla="*/ 266593 h 271810"/>
                <a:gd name="connsiteX83" fmla="*/ 67874 w 164219"/>
                <a:gd name="connsiteY83" fmla="*/ 267403 h 271810"/>
                <a:gd name="connsiteX84" fmla="*/ 85686 w 164219"/>
                <a:gd name="connsiteY84" fmla="*/ 269832 h 271810"/>
                <a:gd name="connsiteX85" fmla="*/ 96211 w 164219"/>
                <a:gd name="connsiteY85" fmla="*/ 269832 h 271810"/>
                <a:gd name="connsiteX86" fmla="*/ 99449 w 164219"/>
                <a:gd name="connsiteY86" fmla="*/ 269832 h 271810"/>
                <a:gd name="connsiteX87" fmla="*/ 106736 w 164219"/>
                <a:gd name="connsiteY87" fmla="*/ 255259 h 271810"/>
                <a:gd name="connsiteX88" fmla="*/ 106736 w 164219"/>
                <a:gd name="connsiteY88" fmla="*/ 252020 h 271810"/>
                <a:gd name="connsiteX89" fmla="*/ 106736 w 164219"/>
                <a:gd name="connsiteY89" fmla="*/ 247972 h 271810"/>
                <a:gd name="connsiteX90" fmla="*/ 106736 w 164219"/>
                <a:gd name="connsiteY90" fmla="*/ 196156 h 271810"/>
                <a:gd name="connsiteX91" fmla="*/ 106736 w 164219"/>
                <a:gd name="connsiteY91" fmla="*/ 172677 h 271810"/>
                <a:gd name="connsiteX92" fmla="*/ 106736 w 164219"/>
                <a:gd name="connsiteY92" fmla="*/ 153246 h 271810"/>
                <a:gd name="connsiteX93" fmla="*/ 105926 w 164219"/>
                <a:gd name="connsiteY93" fmla="*/ 98191 h 271810"/>
                <a:gd name="connsiteX94" fmla="*/ 105926 w 164219"/>
                <a:gd name="connsiteY94" fmla="*/ 69855 h 271810"/>
                <a:gd name="connsiteX95" fmla="*/ 120500 w 164219"/>
                <a:gd name="connsiteY95" fmla="*/ 55281 h 271810"/>
                <a:gd name="connsiteX96" fmla="*/ 123738 w 164219"/>
                <a:gd name="connsiteY96" fmla="*/ 55281 h 271810"/>
                <a:gd name="connsiteX97" fmla="*/ 137502 w 164219"/>
                <a:gd name="connsiteY97" fmla="*/ 55281 h 271810"/>
                <a:gd name="connsiteX98" fmla="*/ 148837 w 164219"/>
                <a:gd name="connsiteY98" fmla="*/ 55281 h 271810"/>
                <a:gd name="connsiteX99" fmla="*/ 151265 w 164219"/>
                <a:gd name="connsiteY99" fmla="*/ 55281 h 271810"/>
                <a:gd name="connsiteX100" fmla="*/ 156123 w 164219"/>
                <a:gd name="connsiteY100" fmla="*/ 55281 h 271810"/>
                <a:gd name="connsiteX101" fmla="*/ 156123 w 164219"/>
                <a:gd name="connsiteY101" fmla="*/ 52852 h 27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164219" h="271810">
                  <a:moveTo>
                    <a:pt x="152075" y="26135"/>
                  </a:moveTo>
                  <a:cubicBezTo>
                    <a:pt x="152075" y="33421"/>
                    <a:pt x="149646" y="39089"/>
                    <a:pt x="147217" y="43946"/>
                  </a:cubicBezTo>
                  <a:cubicBezTo>
                    <a:pt x="145598" y="44756"/>
                    <a:pt x="143979" y="43946"/>
                    <a:pt x="142359" y="43946"/>
                  </a:cubicBezTo>
                  <a:cubicBezTo>
                    <a:pt x="136692" y="43137"/>
                    <a:pt x="129405" y="43946"/>
                    <a:pt x="122928" y="43946"/>
                  </a:cubicBezTo>
                  <a:cubicBezTo>
                    <a:pt x="116452" y="43946"/>
                    <a:pt x="113213" y="43946"/>
                    <a:pt x="108355" y="43946"/>
                  </a:cubicBezTo>
                  <a:lnTo>
                    <a:pt x="103498" y="43946"/>
                  </a:lnTo>
                  <a:cubicBezTo>
                    <a:pt x="101878" y="43946"/>
                    <a:pt x="101878" y="42327"/>
                    <a:pt x="99449" y="43946"/>
                  </a:cubicBezTo>
                  <a:cubicBezTo>
                    <a:pt x="97830" y="53662"/>
                    <a:pt x="99449" y="61758"/>
                    <a:pt x="99449" y="72283"/>
                  </a:cubicBezTo>
                  <a:cubicBezTo>
                    <a:pt x="99449" y="77951"/>
                    <a:pt x="99449" y="83618"/>
                    <a:pt x="99449" y="88476"/>
                  </a:cubicBezTo>
                  <a:cubicBezTo>
                    <a:pt x="99449" y="93334"/>
                    <a:pt x="99449" y="96572"/>
                    <a:pt x="99449" y="101430"/>
                  </a:cubicBezTo>
                  <a:cubicBezTo>
                    <a:pt x="99449" y="108716"/>
                    <a:pt x="99449" y="115194"/>
                    <a:pt x="98640" y="119242"/>
                  </a:cubicBezTo>
                  <a:cubicBezTo>
                    <a:pt x="100259" y="123290"/>
                    <a:pt x="98640" y="128148"/>
                    <a:pt x="98640" y="133005"/>
                  </a:cubicBezTo>
                  <a:cubicBezTo>
                    <a:pt x="98640" y="133815"/>
                    <a:pt x="98640" y="134625"/>
                    <a:pt x="98640" y="136244"/>
                  </a:cubicBezTo>
                  <a:cubicBezTo>
                    <a:pt x="99449" y="143530"/>
                    <a:pt x="98640" y="150817"/>
                    <a:pt x="98640" y="158104"/>
                  </a:cubicBezTo>
                  <a:cubicBezTo>
                    <a:pt x="98640" y="165390"/>
                    <a:pt x="98640" y="172677"/>
                    <a:pt x="98640" y="179964"/>
                  </a:cubicBezTo>
                  <a:cubicBezTo>
                    <a:pt x="98640" y="186440"/>
                    <a:pt x="98640" y="192108"/>
                    <a:pt x="98640" y="199395"/>
                  </a:cubicBezTo>
                  <a:cubicBezTo>
                    <a:pt x="98640" y="206681"/>
                    <a:pt x="98640" y="213158"/>
                    <a:pt x="98640" y="220445"/>
                  </a:cubicBezTo>
                  <a:cubicBezTo>
                    <a:pt x="98640" y="234208"/>
                    <a:pt x="97020" y="245543"/>
                    <a:pt x="97020" y="258497"/>
                  </a:cubicBezTo>
                  <a:cubicBezTo>
                    <a:pt x="91353" y="258497"/>
                    <a:pt x="86495" y="260926"/>
                    <a:pt x="80828" y="260926"/>
                  </a:cubicBezTo>
                  <a:cubicBezTo>
                    <a:pt x="75161" y="260926"/>
                    <a:pt x="80828" y="260926"/>
                    <a:pt x="80018" y="260926"/>
                  </a:cubicBezTo>
                  <a:cubicBezTo>
                    <a:pt x="75970" y="261736"/>
                    <a:pt x="70303" y="260926"/>
                    <a:pt x="65445" y="260926"/>
                  </a:cubicBezTo>
                  <a:cubicBezTo>
                    <a:pt x="61397" y="260926"/>
                    <a:pt x="56539" y="260926"/>
                    <a:pt x="52491" y="257688"/>
                  </a:cubicBezTo>
                  <a:cubicBezTo>
                    <a:pt x="53301" y="244734"/>
                    <a:pt x="52491" y="232589"/>
                    <a:pt x="52491" y="218016"/>
                  </a:cubicBezTo>
                  <a:cubicBezTo>
                    <a:pt x="52491" y="203443"/>
                    <a:pt x="54110" y="193727"/>
                    <a:pt x="54110" y="179964"/>
                  </a:cubicBezTo>
                  <a:cubicBezTo>
                    <a:pt x="54110" y="166200"/>
                    <a:pt x="54110" y="151627"/>
                    <a:pt x="54110" y="137053"/>
                  </a:cubicBezTo>
                  <a:cubicBezTo>
                    <a:pt x="54110" y="122480"/>
                    <a:pt x="52491" y="108716"/>
                    <a:pt x="54110" y="94143"/>
                  </a:cubicBezTo>
                  <a:cubicBezTo>
                    <a:pt x="54920" y="82809"/>
                    <a:pt x="54110" y="73903"/>
                    <a:pt x="54110" y="62568"/>
                  </a:cubicBezTo>
                  <a:cubicBezTo>
                    <a:pt x="54110" y="55281"/>
                    <a:pt x="55730" y="52852"/>
                    <a:pt x="54110" y="45566"/>
                  </a:cubicBezTo>
                  <a:cubicBezTo>
                    <a:pt x="45204" y="45566"/>
                    <a:pt x="36299" y="45566"/>
                    <a:pt x="25773" y="45566"/>
                  </a:cubicBezTo>
                  <a:cubicBezTo>
                    <a:pt x="15248" y="45566"/>
                    <a:pt x="17677" y="45566"/>
                    <a:pt x="13629" y="45566"/>
                  </a:cubicBezTo>
                  <a:cubicBezTo>
                    <a:pt x="9581" y="45566"/>
                    <a:pt x="5533" y="45566"/>
                    <a:pt x="2294" y="43946"/>
                  </a:cubicBezTo>
                  <a:cubicBezTo>
                    <a:pt x="-1754" y="30993"/>
                    <a:pt x="-135" y="13181"/>
                    <a:pt x="4723" y="1036"/>
                  </a:cubicBezTo>
                  <a:cubicBezTo>
                    <a:pt x="12819" y="227"/>
                    <a:pt x="24154" y="1036"/>
                    <a:pt x="33870" y="1036"/>
                  </a:cubicBezTo>
                  <a:cubicBezTo>
                    <a:pt x="59778" y="1036"/>
                    <a:pt x="89734" y="1036"/>
                    <a:pt x="116452" y="1036"/>
                  </a:cubicBezTo>
                  <a:cubicBezTo>
                    <a:pt x="126167" y="1846"/>
                    <a:pt x="135073" y="1036"/>
                    <a:pt x="143169" y="1036"/>
                  </a:cubicBezTo>
                  <a:cubicBezTo>
                    <a:pt x="143979" y="1036"/>
                    <a:pt x="145598" y="-583"/>
                    <a:pt x="146408" y="227"/>
                  </a:cubicBezTo>
                  <a:cubicBezTo>
                    <a:pt x="148027" y="227"/>
                    <a:pt x="150456" y="10752"/>
                    <a:pt x="150456" y="12371"/>
                  </a:cubicBezTo>
                  <a:cubicBezTo>
                    <a:pt x="151265" y="17229"/>
                    <a:pt x="152075" y="22087"/>
                    <a:pt x="152075" y="26944"/>
                  </a:cubicBezTo>
                  <a:close/>
                  <a:moveTo>
                    <a:pt x="14439" y="52852"/>
                  </a:moveTo>
                  <a:cubicBezTo>
                    <a:pt x="14439" y="52043"/>
                    <a:pt x="14439" y="51233"/>
                    <a:pt x="16058" y="51233"/>
                  </a:cubicBezTo>
                  <a:cubicBezTo>
                    <a:pt x="16868" y="51233"/>
                    <a:pt x="18487" y="51233"/>
                    <a:pt x="18487" y="52852"/>
                  </a:cubicBezTo>
                  <a:lnTo>
                    <a:pt x="18487" y="52852"/>
                  </a:lnTo>
                  <a:cubicBezTo>
                    <a:pt x="26583" y="52852"/>
                    <a:pt x="35489" y="52852"/>
                    <a:pt x="45204" y="52852"/>
                  </a:cubicBezTo>
                  <a:cubicBezTo>
                    <a:pt x="54920" y="52852"/>
                    <a:pt x="46824" y="52852"/>
                    <a:pt x="46824" y="54472"/>
                  </a:cubicBezTo>
                  <a:cubicBezTo>
                    <a:pt x="46824" y="56091"/>
                    <a:pt x="46824" y="56091"/>
                    <a:pt x="45204" y="56091"/>
                  </a:cubicBezTo>
                  <a:lnTo>
                    <a:pt x="38728" y="56091"/>
                  </a:lnTo>
                  <a:cubicBezTo>
                    <a:pt x="34679" y="56091"/>
                    <a:pt x="30631" y="56091"/>
                    <a:pt x="26583" y="56091"/>
                  </a:cubicBezTo>
                  <a:cubicBezTo>
                    <a:pt x="22535" y="56091"/>
                    <a:pt x="20106" y="56091"/>
                    <a:pt x="16868" y="56091"/>
                  </a:cubicBezTo>
                  <a:cubicBezTo>
                    <a:pt x="16058" y="56091"/>
                    <a:pt x="14439" y="54472"/>
                    <a:pt x="14439" y="53662"/>
                  </a:cubicBezTo>
                  <a:lnTo>
                    <a:pt x="14439" y="53662"/>
                  </a:lnTo>
                  <a:close/>
                  <a:moveTo>
                    <a:pt x="158552" y="51233"/>
                  </a:moveTo>
                  <a:cubicBezTo>
                    <a:pt x="159362" y="48804"/>
                    <a:pt x="160171" y="47185"/>
                    <a:pt x="160171" y="44756"/>
                  </a:cubicBezTo>
                  <a:lnTo>
                    <a:pt x="160171" y="38279"/>
                  </a:lnTo>
                  <a:cubicBezTo>
                    <a:pt x="160171" y="30993"/>
                    <a:pt x="160171" y="23706"/>
                    <a:pt x="158552" y="15610"/>
                  </a:cubicBezTo>
                  <a:cubicBezTo>
                    <a:pt x="158552" y="13990"/>
                    <a:pt x="159362" y="11561"/>
                    <a:pt x="160981" y="13181"/>
                  </a:cubicBezTo>
                  <a:lnTo>
                    <a:pt x="160981" y="15610"/>
                  </a:lnTo>
                  <a:cubicBezTo>
                    <a:pt x="163410" y="22896"/>
                    <a:pt x="164219" y="27754"/>
                    <a:pt x="164219" y="35041"/>
                  </a:cubicBezTo>
                  <a:lnTo>
                    <a:pt x="164219" y="39089"/>
                  </a:lnTo>
                  <a:cubicBezTo>
                    <a:pt x="164219" y="46375"/>
                    <a:pt x="164219" y="54472"/>
                    <a:pt x="155313" y="56091"/>
                  </a:cubicBezTo>
                  <a:cubicBezTo>
                    <a:pt x="152885" y="56091"/>
                    <a:pt x="151265" y="56091"/>
                    <a:pt x="150456" y="56091"/>
                  </a:cubicBezTo>
                  <a:cubicBezTo>
                    <a:pt x="150456" y="56091"/>
                    <a:pt x="148837" y="56091"/>
                    <a:pt x="147217" y="56091"/>
                  </a:cubicBezTo>
                  <a:cubicBezTo>
                    <a:pt x="144788" y="56091"/>
                    <a:pt x="143169" y="56091"/>
                    <a:pt x="140740" y="56091"/>
                  </a:cubicBezTo>
                  <a:lnTo>
                    <a:pt x="135073" y="56091"/>
                  </a:lnTo>
                  <a:cubicBezTo>
                    <a:pt x="131025" y="56091"/>
                    <a:pt x="126977" y="56091"/>
                    <a:pt x="122928" y="56091"/>
                  </a:cubicBezTo>
                  <a:lnTo>
                    <a:pt x="120500" y="56091"/>
                  </a:lnTo>
                  <a:cubicBezTo>
                    <a:pt x="114832" y="54472"/>
                    <a:pt x="109974" y="59329"/>
                    <a:pt x="110784" y="64997"/>
                  </a:cubicBezTo>
                  <a:cubicBezTo>
                    <a:pt x="110784" y="66616"/>
                    <a:pt x="110784" y="68235"/>
                    <a:pt x="110784" y="69045"/>
                  </a:cubicBezTo>
                  <a:cubicBezTo>
                    <a:pt x="110784" y="73903"/>
                    <a:pt x="110784" y="78760"/>
                    <a:pt x="110784" y="83618"/>
                  </a:cubicBezTo>
                  <a:cubicBezTo>
                    <a:pt x="110784" y="111955"/>
                    <a:pt x="110784" y="140292"/>
                    <a:pt x="110784" y="169438"/>
                  </a:cubicBezTo>
                  <a:cubicBezTo>
                    <a:pt x="110784" y="198585"/>
                    <a:pt x="110784" y="184012"/>
                    <a:pt x="110784" y="191298"/>
                  </a:cubicBezTo>
                  <a:cubicBezTo>
                    <a:pt x="110784" y="197775"/>
                    <a:pt x="110784" y="203443"/>
                    <a:pt x="110784" y="210729"/>
                  </a:cubicBezTo>
                  <a:cubicBezTo>
                    <a:pt x="110784" y="218016"/>
                    <a:pt x="110784" y="224493"/>
                    <a:pt x="110784" y="231780"/>
                  </a:cubicBezTo>
                  <a:cubicBezTo>
                    <a:pt x="110784" y="239066"/>
                    <a:pt x="110784" y="243924"/>
                    <a:pt x="110784" y="249591"/>
                  </a:cubicBezTo>
                  <a:lnTo>
                    <a:pt x="110784" y="252830"/>
                  </a:lnTo>
                  <a:cubicBezTo>
                    <a:pt x="109974" y="260116"/>
                    <a:pt x="110784" y="271451"/>
                    <a:pt x="100259" y="271451"/>
                  </a:cubicBezTo>
                  <a:lnTo>
                    <a:pt x="97020" y="271451"/>
                  </a:lnTo>
                  <a:cubicBezTo>
                    <a:pt x="97020" y="271451"/>
                    <a:pt x="93782" y="271451"/>
                    <a:pt x="93782" y="271451"/>
                  </a:cubicBezTo>
                  <a:cubicBezTo>
                    <a:pt x="93782" y="271451"/>
                    <a:pt x="93782" y="271451"/>
                    <a:pt x="92972" y="271451"/>
                  </a:cubicBezTo>
                  <a:cubicBezTo>
                    <a:pt x="88924" y="272261"/>
                    <a:pt x="83257" y="271451"/>
                    <a:pt x="78399" y="271451"/>
                  </a:cubicBezTo>
                  <a:cubicBezTo>
                    <a:pt x="74351" y="271451"/>
                    <a:pt x="71113" y="271451"/>
                    <a:pt x="67064" y="269022"/>
                  </a:cubicBezTo>
                  <a:cubicBezTo>
                    <a:pt x="67064" y="269022"/>
                    <a:pt x="66255" y="269022"/>
                    <a:pt x="66255" y="267403"/>
                  </a:cubicBezTo>
                  <a:cubicBezTo>
                    <a:pt x="66255" y="265784"/>
                    <a:pt x="66255" y="266593"/>
                    <a:pt x="67064" y="266593"/>
                  </a:cubicBezTo>
                  <a:lnTo>
                    <a:pt x="67064" y="266593"/>
                  </a:lnTo>
                  <a:cubicBezTo>
                    <a:pt x="67064" y="266593"/>
                    <a:pt x="67874" y="266593"/>
                    <a:pt x="67874" y="267403"/>
                  </a:cubicBezTo>
                  <a:cubicBezTo>
                    <a:pt x="73541" y="269832"/>
                    <a:pt x="80018" y="269022"/>
                    <a:pt x="85686" y="269832"/>
                  </a:cubicBezTo>
                  <a:cubicBezTo>
                    <a:pt x="88924" y="270641"/>
                    <a:pt x="92972" y="269832"/>
                    <a:pt x="96211" y="269832"/>
                  </a:cubicBezTo>
                  <a:cubicBezTo>
                    <a:pt x="97830" y="269832"/>
                    <a:pt x="98640" y="269832"/>
                    <a:pt x="99449" y="269832"/>
                  </a:cubicBezTo>
                  <a:cubicBezTo>
                    <a:pt x="106736" y="269832"/>
                    <a:pt x="105926" y="260926"/>
                    <a:pt x="106736" y="255259"/>
                  </a:cubicBezTo>
                  <a:cubicBezTo>
                    <a:pt x="106736" y="255259"/>
                    <a:pt x="106736" y="253639"/>
                    <a:pt x="106736" y="252020"/>
                  </a:cubicBezTo>
                  <a:cubicBezTo>
                    <a:pt x="106736" y="252020"/>
                    <a:pt x="106736" y="250401"/>
                    <a:pt x="106736" y="247972"/>
                  </a:cubicBezTo>
                  <a:cubicBezTo>
                    <a:pt x="107546" y="230970"/>
                    <a:pt x="106736" y="213158"/>
                    <a:pt x="106736" y="196156"/>
                  </a:cubicBezTo>
                  <a:cubicBezTo>
                    <a:pt x="106736" y="188060"/>
                    <a:pt x="106736" y="180773"/>
                    <a:pt x="106736" y="172677"/>
                  </a:cubicBezTo>
                  <a:cubicBezTo>
                    <a:pt x="106736" y="164581"/>
                    <a:pt x="106736" y="158913"/>
                    <a:pt x="106736" y="153246"/>
                  </a:cubicBezTo>
                  <a:cubicBezTo>
                    <a:pt x="106736" y="135434"/>
                    <a:pt x="105926" y="116813"/>
                    <a:pt x="105926" y="98191"/>
                  </a:cubicBezTo>
                  <a:lnTo>
                    <a:pt x="105926" y="69855"/>
                  </a:lnTo>
                  <a:cubicBezTo>
                    <a:pt x="104307" y="59329"/>
                    <a:pt x="109165" y="52043"/>
                    <a:pt x="120500" y="55281"/>
                  </a:cubicBezTo>
                  <a:lnTo>
                    <a:pt x="123738" y="55281"/>
                  </a:lnTo>
                  <a:cubicBezTo>
                    <a:pt x="127786" y="55281"/>
                    <a:pt x="132644" y="55281"/>
                    <a:pt x="137502" y="55281"/>
                  </a:cubicBezTo>
                  <a:lnTo>
                    <a:pt x="148837" y="55281"/>
                  </a:lnTo>
                  <a:cubicBezTo>
                    <a:pt x="149646" y="55281"/>
                    <a:pt x="150456" y="55281"/>
                    <a:pt x="151265" y="55281"/>
                  </a:cubicBezTo>
                  <a:lnTo>
                    <a:pt x="156123" y="55281"/>
                  </a:lnTo>
                  <a:lnTo>
                    <a:pt x="156123" y="52852"/>
                  </a:lnTo>
                  <a:close/>
                </a:path>
              </a:pathLst>
            </a:custGeom>
            <a:solidFill>
              <a:srgbClr val="000000"/>
            </a:solidFill>
            <a:ln w="0"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CD42FF38-5536-B4B8-17B8-3E1973E198AF}"/>
                </a:ext>
              </a:extLst>
            </p:cNvPr>
            <p:cNvSpPr/>
            <p:nvPr/>
          </p:nvSpPr>
          <p:spPr>
            <a:xfrm>
              <a:off x="4798933" y="2944249"/>
              <a:ext cx="152209" cy="273057"/>
            </a:xfrm>
            <a:custGeom>
              <a:avLst/>
              <a:gdLst>
                <a:gd name="connsiteX0" fmla="*/ 139256 w 152209"/>
                <a:gd name="connsiteY0" fmla="*/ 231767 h 273057"/>
                <a:gd name="connsiteX1" fmla="*/ 137636 w 152209"/>
                <a:gd name="connsiteY1" fmla="*/ 243911 h 273057"/>
                <a:gd name="connsiteX2" fmla="*/ 137636 w 152209"/>
                <a:gd name="connsiteY2" fmla="*/ 246340 h 273057"/>
                <a:gd name="connsiteX3" fmla="*/ 134398 w 152209"/>
                <a:gd name="connsiteY3" fmla="*/ 257675 h 273057"/>
                <a:gd name="connsiteX4" fmla="*/ 132778 w 152209"/>
                <a:gd name="connsiteY4" fmla="*/ 256056 h 273057"/>
                <a:gd name="connsiteX5" fmla="*/ 87439 w 152209"/>
                <a:gd name="connsiteY5" fmla="*/ 256056 h 273057"/>
                <a:gd name="connsiteX6" fmla="*/ 29147 w 152209"/>
                <a:gd name="connsiteY6" fmla="*/ 258485 h 273057"/>
                <a:gd name="connsiteX7" fmla="*/ 810 w 152209"/>
                <a:gd name="connsiteY7" fmla="*/ 256056 h 273057"/>
                <a:gd name="connsiteX8" fmla="*/ 0 w 152209"/>
                <a:gd name="connsiteY8" fmla="*/ 209097 h 273057"/>
                <a:gd name="connsiteX9" fmla="*/ 0 w 152209"/>
                <a:gd name="connsiteY9" fmla="*/ 196953 h 273057"/>
                <a:gd name="connsiteX10" fmla="*/ 0 w 152209"/>
                <a:gd name="connsiteY10" fmla="*/ 175903 h 273057"/>
                <a:gd name="connsiteX11" fmla="*/ 1619 w 152209"/>
                <a:gd name="connsiteY11" fmla="*/ 146756 h 273057"/>
                <a:gd name="connsiteX12" fmla="*/ 1619 w 152209"/>
                <a:gd name="connsiteY12" fmla="*/ 145137 h 273057"/>
                <a:gd name="connsiteX13" fmla="*/ 1619 w 152209"/>
                <a:gd name="connsiteY13" fmla="*/ 141898 h 273057"/>
                <a:gd name="connsiteX14" fmla="*/ 0 w 152209"/>
                <a:gd name="connsiteY14" fmla="*/ 112752 h 273057"/>
                <a:gd name="connsiteX15" fmla="*/ 0 w 152209"/>
                <a:gd name="connsiteY15" fmla="*/ 107085 h 273057"/>
                <a:gd name="connsiteX16" fmla="*/ 0 w 152209"/>
                <a:gd name="connsiteY16" fmla="*/ 76319 h 273057"/>
                <a:gd name="connsiteX17" fmla="*/ 0 w 152209"/>
                <a:gd name="connsiteY17" fmla="*/ 58507 h 273057"/>
                <a:gd name="connsiteX18" fmla="*/ 0 w 152209"/>
                <a:gd name="connsiteY18" fmla="*/ 58507 h 273057"/>
                <a:gd name="connsiteX19" fmla="*/ 0 w 152209"/>
                <a:gd name="connsiteY19" fmla="*/ 4262 h 273057"/>
                <a:gd name="connsiteX20" fmla="*/ 34004 w 152209"/>
                <a:gd name="connsiteY20" fmla="*/ 214 h 273057"/>
                <a:gd name="connsiteX21" fmla="*/ 76914 w 152209"/>
                <a:gd name="connsiteY21" fmla="*/ 214 h 273057"/>
                <a:gd name="connsiteX22" fmla="*/ 102822 w 152209"/>
                <a:gd name="connsiteY22" fmla="*/ 214 h 273057"/>
                <a:gd name="connsiteX23" fmla="*/ 128730 w 152209"/>
                <a:gd name="connsiteY23" fmla="*/ 214 h 273057"/>
                <a:gd name="connsiteX24" fmla="*/ 133588 w 152209"/>
                <a:gd name="connsiteY24" fmla="*/ 214 h 273057"/>
                <a:gd name="connsiteX25" fmla="*/ 139256 w 152209"/>
                <a:gd name="connsiteY25" fmla="*/ 22884 h 273057"/>
                <a:gd name="connsiteX26" fmla="*/ 131969 w 152209"/>
                <a:gd name="connsiteY26" fmla="*/ 47172 h 273057"/>
                <a:gd name="connsiteX27" fmla="*/ 119015 w 152209"/>
                <a:gd name="connsiteY27" fmla="*/ 47172 h 273057"/>
                <a:gd name="connsiteX28" fmla="*/ 106871 w 152209"/>
                <a:gd name="connsiteY28" fmla="*/ 47172 h 273057"/>
                <a:gd name="connsiteX29" fmla="*/ 89059 w 152209"/>
                <a:gd name="connsiteY29" fmla="*/ 47172 h 273057"/>
                <a:gd name="connsiteX30" fmla="*/ 74486 w 152209"/>
                <a:gd name="connsiteY30" fmla="*/ 47172 h 273057"/>
                <a:gd name="connsiteX31" fmla="*/ 45339 w 152209"/>
                <a:gd name="connsiteY31" fmla="*/ 47172 h 273057"/>
                <a:gd name="connsiteX32" fmla="*/ 45339 w 152209"/>
                <a:gd name="connsiteY32" fmla="*/ 51221 h 273057"/>
                <a:gd name="connsiteX33" fmla="*/ 45339 w 152209"/>
                <a:gd name="connsiteY33" fmla="*/ 51221 h 273057"/>
                <a:gd name="connsiteX34" fmla="*/ 42910 w 152209"/>
                <a:gd name="connsiteY34" fmla="*/ 88463 h 273057"/>
                <a:gd name="connsiteX35" fmla="*/ 46149 w 152209"/>
                <a:gd name="connsiteY35" fmla="*/ 107894 h 273057"/>
                <a:gd name="connsiteX36" fmla="*/ 76914 w 152209"/>
                <a:gd name="connsiteY36" fmla="*/ 107894 h 273057"/>
                <a:gd name="connsiteX37" fmla="*/ 91488 w 152209"/>
                <a:gd name="connsiteY37" fmla="*/ 107894 h 273057"/>
                <a:gd name="connsiteX38" fmla="*/ 96345 w 152209"/>
                <a:gd name="connsiteY38" fmla="*/ 107894 h 273057"/>
                <a:gd name="connsiteX39" fmla="*/ 106871 w 152209"/>
                <a:gd name="connsiteY39" fmla="*/ 107894 h 273057"/>
                <a:gd name="connsiteX40" fmla="*/ 111728 w 152209"/>
                <a:gd name="connsiteY40" fmla="*/ 107894 h 273057"/>
                <a:gd name="connsiteX41" fmla="*/ 118205 w 152209"/>
                <a:gd name="connsiteY41" fmla="*/ 132183 h 273057"/>
                <a:gd name="connsiteX42" fmla="*/ 116586 w 152209"/>
                <a:gd name="connsiteY42" fmla="*/ 150804 h 273057"/>
                <a:gd name="connsiteX43" fmla="*/ 109299 w 152209"/>
                <a:gd name="connsiteY43" fmla="*/ 150804 h 273057"/>
                <a:gd name="connsiteX44" fmla="*/ 90678 w 152209"/>
                <a:gd name="connsiteY44" fmla="*/ 150804 h 273057"/>
                <a:gd name="connsiteX45" fmla="*/ 82582 w 152209"/>
                <a:gd name="connsiteY45" fmla="*/ 150804 h 273057"/>
                <a:gd name="connsiteX46" fmla="*/ 71247 w 152209"/>
                <a:gd name="connsiteY46" fmla="*/ 150804 h 273057"/>
                <a:gd name="connsiteX47" fmla="*/ 46958 w 152209"/>
                <a:gd name="connsiteY47" fmla="*/ 150804 h 273057"/>
                <a:gd name="connsiteX48" fmla="*/ 45339 w 152209"/>
                <a:gd name="connsiteY48" fmla="*/ 191286 h 273057"/>
                <a:gd name="connsiteX49" fmla="*/ 45339 w 152209"/>
                <a:gd name="connsiteY49" fmla="*/ 212336 h 273057"/>
                <a:gd name="connsiteX50" fmla="*/ 105251 w 152209"/>
                <a:gd name="connsiteY50" fmla="*/ 213955 h 273057"/>
                <a:gd name="connsiteX51" fmla="*/ 123873 w 152209"/>
                <a:gd name="connsiteY51" fmla="*/ 212336 h 273057"/>
                <a:gd name="connsiteX52" fmla="*/ 126302 w 152209"/>
                <a:gd name="connsiteY52" fmla="*/ 212336 h 273057"/>
                <a:gd name="connsiteX53" fmla="*/ 129540 w 152209"/>
                <a:gd name="connsiteY53" fmla="*/ 212336 h 273057"/>
                <a:gd name="connsiteX54" fmla="*/ 131969 w 152209"/>
                <a:gd name="connsiteY54" fmla="*/ 212336 h 273057"/>
                <a:gd name="connsiteX55" fmla="*/ 134398 w 152209"/>
                <a:gd name="connsiteY55" fmla="*/ 211526 h 273057"/>
                <a:gd name="connsiteX56" fmla="*/ 136017 w 152209"/>
                <a:gd name="connsiteY56" fmla="*/ 211526 h 273057"/>
                <a:gd name="connsiteX57" fmla="*/ 138446 w 152209"/>
                <a:gd name="connsiteY57" fmla="*/ 230957 h 273057"/>
                <a:gd name="connsiteX58" fmla="*/ 148161 w 152209"/>
                <a:gd name="connsiteY58" fmla="*/ 242292 h 273057"/>
                <a:gd name="connsiteX59" fmla="*/ 147352 w 152209"/>
                <a:gd name="connsiteY59" fmla="*/ 228528 h 273057"/>
                <a:gd name="connsiteX60" fmla="*/ 147352 w 152209"/>
                <a:gd name="connsiteY60" fmla="*/ 228528 h 273057"/>
                <a:gd name="connsiteX61" fmla="*/ 147352 w 152209"/>
                <a:gd name="connsiteY61" fmla="*/ 228528 h 273057"/>
                <a:gd name="connsiteX62" fmla="*/ 148161 w 152209"/>
                <a:gd name="connsiteY62" fmla="*/ 226100 h 273057"/>
                <a:gd name="connsiteX63" fmla="*/ 148161 w 152209"/>
                <a:gd name="connsiteY63" fmla="*/ 226100 h 273057"/>
                <a:gd name="connsiteX64" fmla="*/ 150590 w 152209"/>
                <a:gd name="connsiteY64" fmla="*/ 228528 h 273057"/>
                <a:gd name="connsiteX65" fmla="*/ 152209 w 152209"/>
                <a:gd name="connsiteY65" fmla="*/ 246340 h 273057"/>
                <a:gd name="connsiteX66" fmla="*/ 150590 w 152209"/>
                <a:gd name="connsiteY66" fmla="*/ 258485 h 273057"/>
                <a:gd name="connsiteX67" fmla="*/ 150590 w 152209"/>
                <a:gd name="connsiteY67" fmla="*/ 260913 h 273057"/>
                <a:gd name="connsiteX68" fmla="*/ 147352 w 152209"/>
                <a:gd name="connsiteY68" fmla="*/ 272248 h 273057"/>
                <a:gd name="connsiteX69" fmla="*/ 145733 w 152209"/>
                <a:gd name="connsiteY69" fmla="*/ 270629 h 273057"/>
                <a:gd name="connsiteX70" fmla="*/ 100393 w 152209"/>
                <a:gd name="connsiteY70" fmla="*/ 270629 h 273057"/>
                <a:gd name="connsiteX71" fmla="*/ 42101 w 152209"/>
                <a:gd name="connsiteY71" fmla="*/ 273058 h 273057"/>
                <a:gd name="connsiteX72" fmla="*/ 15383 w 152209"/>
                <a:gd name="connsiteY72" fmla="*/ 272248 h 273057"/>
                <a:gd name="connsiteX73" fmla="*/ 13764 w 152209"/>
                <a:gd name="connsiteY73" fmla="*/ 269819 h 273057"/>
                <a:gd name="connsiteX74" fmla="*/ 15383 w 152209"/>
                <a:gd name="connsiteY74" fmla="*/ 268200 h 273057"/>
                <a:gd name="connsiteX75" fmla="*/ 17002 w 152209"/>
                <a:gd name="connsiteY75" fmla="*/ 269819 h 273057"/>
                <a:gd name="connsiteX76" fmla="*/ 47768 w 152209"/>
                <a:gd name="connsiteY76" fmla="*/ 269819 h 273057"/>
                <a:gd name="connsiteX77" fmla="*/ 94726 w 152209"/>
                <a:gd name="connsiteY77" fmla="*/ 267390 h 273057"/>
                <a:gd name="connsiteX78" fmla="*/ 146542 w 152209"/>
                <a:gd name="connsiteY78" fmla="*/ 268200 h 273057"/>
                <a:gd name="connsiteX79" fmla="*/ 148971 w 152209"/>
                <a:gd name="connsiteY79" fmla="*/ 243911 h 273057"/>
                <a:gd name="connsiteX80" fmla="*/ 56674 w 152209"/>
                <a:gd name="connsiteY80" fmla="*/ 99798 h 273057"/>
                <a:gd name="connsiteX81" fmla="*/ 55054 w 152209"/>
                <a:gd name="connsiteY81" fmla="*/ 101417 h 273057"/>
                <a:gd name="connsiteX82" fmla="*/ 53435 w 152209"/>
                <a:gd name="connsiteY82" fmla="*/ 99798 h 273057"/>
                <a:gd name="connsiteX83" fmla="*/ 53435 w 152209"/>
                <a:gd name="connsiteY83" fmla="*/ 99798 h 273057"/>
                <a:gd name="connsiteX84" fmla="*/ 56674 w 152209"/>
                <a:gd name="connsiteY84" fmla="*/ 59317 h 273057"/>
                <a:gd name="connsiteX85" fmla="*/ 56674 w 152209"/>
                <a:gd name="connsiteY85" fmla="*/ 59317 h 273057"/>
                <a:gd name="connsiteX86" fmla="*/ 56674 w 152209"/>
                <a:gd name="connsiteY86" fmla="*/ 56888 h 273057"/>
                <a:gd name="connsiteX87" fmla="*/ 68818 w 152209"/>
                <a:gd name="connsiteY87" fmla="*/ 56888 h 273057"/>
                <a:gd name="connsiteX88" fmla="*/ 96345 w 152209"/>
                <a:gd name="connsiteY88" fmla="*/ 56888 h 273057"/>
                <a:gd name="connsiteX89" fmla="*/ 119824 w 152209"/>
                <a:gd name="connsiteY89" fmla="*/ 56888 h 273057"/>
                <a:gd name="connsiteX90" fmla="*/ 127111 w 152209"/>
                <a:gd name="connsiteY90" fmla="*/ 56888 h 273057"/>
                <a:gd name="connsiteX91" fmla="*/ 144923 w 152209"/>
                <a:gd name="connsiteY91" fmla="*/ 56888 h 273057"/>
                <a:gd name="connsiteX92" fmla="*/ 147352 w 152209"/>
                <a:gd name="connsiteY92" fmla="*/ 33409 h 273057"/>
                <a:gd name="connsiteX93" fmla="*/ 145733 w 152209"/>
                <a:gd name="connsiteY93" fmla="*/ 15597 h 273057"/>
                <a:gd name="connsiteX94" fmla="*/ 144923 w 152209"/>
                <a:gd name="connsiteY94" fmla="*/ 15597 h 273057"/>
                <a:gd name="connsiteX95" fmla="*/ 144923 w 152209"/>
                <a:gd name="connsiteY95" fmla="*/ 15597 h 273057"/>
                <a:gd name="connsiteX96" fmla="*/ 146542 w 152209"/>
                <a:gd name="connsiteY96" fmla="*/ 13168 h 273057"/>
                <a:gd name="connsiteX97" fmla="*/ 151400 w 152209"/>
                <a:gd name="connsiteY97" fmla="*/ 35838 h 273057"/>
                <a:gd name="connsiteX98" fmla="*/ 144113 w 152209"/>
                <a:gd name="connsiteY98" fmla="*/ 60127 h 273057"/>
                <a:gd name="connsiteX99" fmla="*/ 131159 w 152209"/>
                <a:gd name="connsiteY99" fmla="*/ 60127 h 273057"/>
                <a:gd name="connsiteX100" fmla="*/ 119015 w 152209"/>
                <a:gd name="connsiteY100" fmla="*/ 60127 h 273057"/>
                <a:gd name="connsiteX101" fmla="*/ 101203 w 152209"/>
                <a:gd name="connsiteY101" fmla="*/ 60127 h 273057"/>
                <a:gd name="connsiteX102" fmla="*/ 86630 w 152209"/>
                <a:gd name="connsiteY102" fmla="*/ 60127 h 273057"/>
                <a:gd name="connsiteX103" fmla="*/ 57483 w 152209"/>
                <a:gd name="connsiteY103" fmla="*/ 60127 h 273057"/>
                <a:gd name="connsiteX104" fmla="*/ 57483 w 152209"/>
                <a:gd name="connsiteY104" fmla="*/ 63365 h 273057"/>
                <a:gd name="connsiteX105" fmla="*/ 57483 w 152209"/>
                <a:gd name="connsiteY105" fmla="*/ 64984 h 273057"/>
                <a:gd name="connsiteX106" fmla="*/ 55054 w 152209"/>
                <a:gd name="connsiteY106" fmla="*/ 99798 h 273057"/>
                <a:gd name="connsiteX107" fmla="*/ 57483 w 152209"/>
                <a:gd name="connsiteY107" fmla="*/ 203430 h 273057"/>
                <a:gd name="connsiteX108" fmla="*/ 55864 w 152209"/>
                <a:gd name="connsiteY108" fmla="*/ 205049 h 273057"/>
                <a:gd name="connsiteX109" fmla="*/ 54245 w 152209"/>
                <a:gd name="connsiteY109" fmla="*/ 203430 h 273057"/>
                <a:gd name="connsiteX110" fmla="*/ 54245 w 152209"/>
                <a:gd name="connsiteY110" fmla="*/ 201811 h 273057"/>
                <a:gd name="connsiteX111" fmla="*/ 55864 w 152209"/>
                <a:gd name="connsiteY111" fmla="*/ 166997 h 273057"/>
                <a:gd name="connsiteX112" fmla="*/ 59912 w 152209"/>
                <a:gd name="connsiteY112" fmla="*/ 162949 h 273057"/>
                <a:gd name="connsiteX113" fmla="*/ 76105 w 152209"/>
                <a:gd name="connsiteY113" fmla="*/ 161330 h 273057"/>
                <a:gd name="connsiteX114" fmla="*/ 80963 w 152209"/>
                <a:gd name="connsiteY114" fmla="*/ 161330 h 273057"/>
                <a:gd name="connsiteX115" fmla="*/ 81772 w 152209"/>
                <a:gd name="connsiteY115" fmla="*/ 161330 h 273057"/>
                <a:gd name="connsiteX116" fmla="*/ 92297 w 152209"/>
                <a:gd name="connsiteY116" fmla="*/ 161330 h 273057"/>
                <a:gd name="connsiteX117" fmla="*/ 110109 w 152209"/>
                <a:gd name="connsiteY117" fmla="*/ 161330 h 273057"/>
                <a:gd name="connsiteX118" fmla="*/ 123873 w 152209"/>
                <a:gd name="connsiteY118" fmla="*/ 161330 h 273057"/>
                <a:gd name="connsiteX119" fmla="*/ 127921 w 152209"/>
                <a:gd name="connsiteY119" fmla="*/ 146756 h 273057"/>
                <a:gd name="connsiteX120" fmla="*/ 126302 w 152209"/>
                <a:gd name="connsiteY120" fmla="*/ 124087 h 273057"/>
                <a:gd name="connsiteX121" fmla="*/ 126302 w 152209"/>
                <a:gd name="connsiteY121" fmla="*/ 124087 h 273057"/>
                <a:gd name="connsiteX122" fmla="*/ 126302 w 152209"/>
                <a:gd name="connsiteY122" fmla="*/ 124087 h 273057"/>
                <a:gd name="connsiteX123" fmla="*/ 127921 w 152209"/>
                <a:gd name="connsiteY123" fmla="*/ 122468 h 273057"/>
                <a:gd name="connsiteX124" fmla="*/ 131969 w 152209"/>
                <a:gd name="connsiteY124" fmla="*/ 145947 h 273057"/>
                <a:gd name="connsiteX125" fmla="*/ 131159 w 152209"/>
                <a:gd name="connsiteY125" fmla="*/ 160520 h 273057"/>
                <a:gd name="connsiteX126" fmla="*/ 127111 w 152209"/>
                <a:gd name="connsiteY126" fmla="*/ 164568 h 273057"/>
                <a:gd name="connsiteX127" fmla="*/ 123063 w 152209"/>
                <a:gd name="connsiteY127" fmla="*/ 164568 h 273057"/>
                <a:gd name="connsiteX128" fmla="*/ 104442 w 152209"/>
                <a:gd name="connsiteY128" fmla="*/ 164568 h 273057"/>
                <a:gd name="connsiteX129" fmla="*/ 96345 w 152209"/>
                <a:gd name="connsiteY129" fmla="*/ 164568 h 273057"/>
                <a:gd name="connsiteX130" fmla="*/ 85011 w 152209"/>
                <a:gd name="connsiteY130" fmla="*/ 164568 h 273057"/>
                <a:gd name="connsiteX131" fmla="*/ 60722 w 152209"/>
                <a:gd name="connsiteY131" fmla="*/ 164568 h 273057"/>
                <a:gd name="connsiteX132" fmla="*/ 59103 w 152209"/>
                <a:gd name="connsiteY132" fmla="*/ 204240 h 273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Lst>
              <a:rect l="l" t="t" r="r" b="b"/>
              <a:pathLst>
                <a:path w="152209" h="273057">
                  <a:moveTo>
                    <a:pt x="139256" y="231767"/>
                  </a:moveTo>
                  <a:cubicBezTo>
                    <a:pt x="139256" y="235815"/>
                    <a:pt x="139256" y="239863"/>
                    <a:pt x="137636" y="243911"/>
                  </a:cubicBezTo>
                  <a:cubicBezTo>
                    <a:pt x="137636" y="244721"/>
                    <a:pt x="137636" y="245531"/>
                    <a:pt x="137636" y="246340"/>
                  </a:cubicBezTo>
                  <a:cubicBezTo>
                    <a:pt x="137636" y="250388"/>
                    <a:pt x="136017" y="257675"/>
                    <a:pt x="134398" y="257675"/>
                  </a:cubicBezTo>
                  <a:cubicBezTo>
                    <a:pt x="132778" y="257675"/>
                    <a:pt x="132778" y="257675"/>
                    <a:pt x="132778" y="256056"/>
                  </a:cubicBezTo>
                  <a:lnTo>
                    <a:pt x="87439" y="256056"/>
                  </a:lnTo>
                  <a:cubicBezTo>
                    <a:pt x="69628" y="255246"/>
                    <a:pt x="49387" y="258485"/>
                    <a:pt x="29147" y="258485"/>
                  </a:cubicBezTo>
                  <a:cubicBezTo>
                    <a:pt x="8906" y="258485"/>
                    <a:pt x="4858" y="260104"/>
                    <a:pt x="810" y="256056"/>
                  </a:cubicBezTo>
                  <a:cubicBezTo>
                    <a:pt x="0" y="240673"/>
                    <a:pt x="0" y="224480"/>
                    <a:pt x="0" y="209097"/>
                  </a:cubicBezTo>
                  <a:lnTo>
                    <a:pt x="0" y="196953"/>
                  </a:lnTo>
                  <a:cubicBezTo>
                    <a:pt x="0" y="189667"/>
                    <a:pt x="0" y="183189"/>
                    <a:pt x="0" y="175903"/>
                  </a:cubicBezTo>
                  <a:cubicBezTo>
                    <a:pt x="0" y="168616"/>
                    <a:pt x="0" y="149185"/>
                    <a:pt x="1619" y="146756"/>
                  </a:cubicBezTo>
                  <a:cubicBezTo>
                    <a:pt x="1619" y="146756"/>
                    <a:pt x="1619" y="146756"/>
                    <a:pt x="1619" y="145137"/>
                  </a:cubicBezTo>
                  <a:cubicBezTo>
                    <a:pt x="1619" y="143518"/>
                    <a:pt x="1619" y="142708"/>
                    <a:pt x="1619" y="141898"/>
                  </a:cubicBezTo>
                  <a:cubicBezTo>
                    <a:pt x="1619" y="131373"/>
                    <a:pt x="0" y="123277"/>
                    <a:pt x="0" y="112752"/>
                  </a:cubicBezTo>
                  <a:cubicBezTo>
                    <a:pt x="0" y="102227"/>
                    <a:pt x="0" y="108704"/>
                    <a:pt x="0" y="107085"/>
                  </a:cubicBezTo>
                  <a:lnTo>
                    <a:pt x="0" y="76319"/>
                  </a:lnTo>
                  <a:cubicBezTo>
                    <a:pt x="0" y="72271"/>
                    <a:pt x="810" y="60127"/>
                    <a:pt x="0" y="58507"/>
                  </a:cubicBezTo>
                  <a:lnTo>
                    <a:pt x="0" y="58507"/>
                  </a:lnTo>
                  <a:cubicBezTo>
                    <a:pt x="0" y="39886"/>
                    <a:pt x="0" y="20455"/>
                    <a:pt x="0" y="4262"/>
                  </a:cubicBezTo>
                  <a:cubicBezTo>
                    <a:pt x="8096" y="-1405"/>
                    <a:pt x="23479" y="214"/>
                    <a:pt x="34004" y="214"/>
                  </a:cubicBezTo>
                  <a:cubicBezTo>
                    <a:pt x="44529" y="214"/>
                    <a:pt x="62341" y="214"/>
                    <a:pt x="76914" y="214"/>
                  </a:cubicBezTo>
                  <a:cubicBezTo>
                    <a:pt x="91488" y="214"/>
                    <a:pt x="93917" y="214"/>
                    <a:pt x="102822" y="214"/>
                  </a:cubicBezTo>
                  <a:cubicBezTo>
                    <a:pt x="111728" y="214"/>
                    <a:pt x="120634" y="214"/>
                    <a:pt x="128730" y="214"/>
                  </a:cubicBezTo>
                  <a:cubicBezTo>
                    <a:pt x="136827" y="214"/>
                    <a:pt x="131969" y="214"/>
                    <a:pt x="133588" y="214"/>
                  </a:cubicBezTo>
                  <a:cubicBezTo>
                    <a:pt x="138446" y="214"/>
                    <a:pt x="139256" y="18026"/>
                    <a:pt x="139256" y="22884"/>
                  </a:cubicBezTo>
                  <a:cubicBezTo>
                    <a:pt x="139256" y="27742"/>
                    <a:pt x="139256" y="47172"/>
                    <a:pt x="131969" y="47172"/>
                  </a:cubicBezTo>
                  <a:cubicBezTo>
                    <a:pt x="124682" y="47172"/>
                    <a:pt x="123063" y="47172"/>
                    <a:pt x="119015" y="47172"/>
                  </a:cubicBezTo>
                  <a:lnTo>
                    <a:pt x="106871" y="47172"/>
                  </a:lnTo>
                  <a:cubicBezTo>
                    <a:pt x="100393" y="47172"/>
                    <a:pt x="94726" y="47172"/>
                    <a:pt x="89059" y="47172"/>
                  </a:cubicBezTo>
                  <a:cubicBezTo>
                    <a:pt x="83391" y="47172"/>
                    <a:pt x="79343" y="47172"/>
                    <a:pt x="74486" y="47172"/>
                  </a:cubicBezTo>
                  <a:cubicBezTo>
                    <a:pt x="64770" y="47172"/>
                    <a:pt x="55054" y="47172"/>
                    <a:pt x="45339" y="47172"/>
                  </a:cubicBezTo>
                  <a:cubicBezTo>
                    <a:pt x="45339" y="49601"/>
                    <a:pt x="45339" y="51221"/>
                    <a:pt x="45339" y="51221"/>
                  </a:cubicBezTo>
                  <a:lnTo>
                    <a:pt x="45339" y="51221"/>
                  </a:lnTo>
                  <a:cubicBezTo>
                    <a:pt x="45339" y="64175"/>
                    <a:pt x="42910" y="76319"/>
                    <a:pt x="42910" y="88463"/>
                  </a:cubicBezTo>
                  <a:cubicBezTo>
                    <a:pt x="42910" y="100608"/>
                    <a:pt x="43720" y="102227"/>
                    <a:pt x="46149" y="107894"/>
                  </a:cubicBezTo>
                  <a:cubicBezTo>
                    <a:pt x="55864" y="107894"/>
                    <a:pt x="67199" y="107894"/>
                    <a:pt x="76914" y="107894"/>
                  </a:cubicBezTo>
                  <a:cubicBezTo>
                    <a:pt x="86630" y="107894"/>
                    <a:pt x="87439" y="107894"/>
                    <a:pt x="91488" y="107894"/>
                  </a:cubicBezTo>
                  <a:cubicBezTo>
                    <a:pt x="93107" y="107894"/>
                    <a:pt x="94726" y="107894"/>
                    <a:pt x="96345" y="107894"/>
                  </a:cubicBezTo>
                  <a:cubicBezTo>
                    <a:pt x="99584" y="107894"/>
                    <a:pt x="103632" y="107894"/>
                    <a:pt x="106871" y="107894"/>
                  </a:cubicBezTo>
                  <a:cubicBezTo>
                    <a:pt x="110109" y="107894"/>
                    <a:pt x="110109" y="107894"/>
                    <a:pt x="111728" y="107894"/>
                  </a:cubicBezTo>
                  <a:cubicBezTo>
                    <a:pt x="117396" y="107894"/>
                    <a:pt x="118205" y="123277"/>
                    <a:pt x="118205" y="132183"/>
                  </a:cubicBezTo>
                  <a:cubicBezTo>
                    <a:pt x="118205" y="141089"/>
                    <a:pt x="118205" y="143518"/>
                    <a:pt x="116586" y="150804"/>
                  </a:cubicBezTo>
                  <a:cubicBezTo>
                    <a:pt x="114157" y="150804"/>
                    <a:pt x="111728" y="150804"/>
                    <a:pt x="109299" y="150804"/>
                  </a:cubicBezTo>
                  <a:cubicBezTo>
                    <a:pt x="102013" y="150804"/>
                    <a:pt x="96345" y="150804"/>
                    <a:pt x="90678" y="150804"/>
                  </a:cubicBezTo>
                  <a:cubicBezTo>
                    <a:pt x="85011" y="150804"/>
                    <a:pt x="85011" y="150804"/>
                    <a:pt x="82582" y="150804"/>
                  </a:cubicBezTo>
                  <a:cubicBezTo>
                    <a:pt x="78534" y="150804"/>
                    <a:pt x="75295" y="150804"/>
                    <a:pt x="71247" y="150804"/>
                  </a:cubicBezTo>
                  <a:cubicBezTo>
                    <a:pt x="63960" y="150804"/>
                    <a:pt x="55864" y="150804"/>
                    <a:pt x="46958" y="150804"/>
                  </a:cubicBezTo>
                  <a:cubicBezTo>
                    <a:pt x="46149" y="162139"/>
                    <a:pt x="45339" y="176712"/>
                    <a:pt x="45339" y="191286"/>
                  </a:cubicBezTo>
                  <a:cubicBezTo>
                    <a:pt x="45339" y="205859"/>
                    <a:pt x="45339" y="205859"/>
                    <a:pt x="45339" y="212336"/>
                  </a:cubicBezTo>
                  <a:cubicBezTo>
                    <a:pt x="63960" y="212336"/>
                    <a:pt x="85011" y="213955"/>
                    <a:pt x="105251" y="213955"/>
                  </a:cubicBezTo>
                  <a:cubicBezTo>
                    <a:pt x="125492" y="213955"/>
                    <a:pt x="119824" y="213955"/>
                    <a:pt x="123873" y="212336"/>
                  </a:cubicBezTo>
                  <a:cubicBezTo>
                    <a:pt x="123873" y="212336"/>
                    <a:pt x="124682" y="212336"/>
                    <a:pt x="126302" y="212336"/>
                  </a:cubicBezTo>
                  <a:lnTo>
                    <a:pt x="129540" y="212336"/>
                  </a:lnTo>
                  <a:cubicBezTo>
                    <a:pt x="131159" y="212336"/>
                    <a:pt x="131969" y="212336"/>
                    <a:pt x="131969" y="212336"/>
                  </a:cubicBezTo>
                  <a:cubicBezTo>
                    <a:pt x="131969" y="212336"/>
                    <a:pt x="133588" y="211526"/>
                    <a:pt x="134398" y="211526"/>
                  </a:cubicBezTo>
                  <a:cubicBezTo>
                    <a:pt x="135207" y="211526"/>
                    <a:pt x="135207" y="211526"/>
                    <a:pt x="136017" y="211526"/>
                  </a:cubicBezTo>
                  <a:cubicBezTo>
                    <a:pt x="136827" y="217194"/>
                    <a:pt x="138446" y="223671"/>
                    <a:pt x="138446" y="230957"/>
                  </a:cubicBezTo>
                  <a:close/>
                  <a:moveTo>
                    <a:pt x="148161" y="242292"/>
                  </a:moveTo>
                  <a:cubicBezTo>
                    <a:pt x="148161" y="238244"/>
                    <a:pt x="148161" y="233386"/>
                    <a:pt x="147352" y="228528"/>
                  </a:cubicBezTo>
                  <a:cubicBezTo>
                    <a:pt x="147352" y="228528"/>
                    <a:pt x="147352" y="228528"/>
                    <a:pt x="147352" y="228528"/>
                  </a:cubicBezTo>
                  <a:cubicBezTo>
                    <a:pt x="147352" y="228528"/>
                    <a:pt x="147352" y="228528"/>
                    <a:pt x="147352" y="228528"/>
                  </a:cubicBezTo>
                  <a:cubicBezTo>
                    <a:pt x="147352" y="227719"/>
                    <a:pt x="147352" y="226909"/>
                    <a:pt x="148161" y="226100"/>
                  </a:cubicBezTo>
                  <a:cubicBezTo>
                    <a:pt x="148161" y="226100"/>
                    <a:pt x="148161" y="226100"/>
                    <a:pt x="148161" y="226100"/>
                  </a:cubicBezTo>
                  <a:cubicBezTo>
                    <a:pt x="148971" y="226100"/>
                    <a:pt x="149781" y="226100"/>
                    <a:pt x="150590" y="228528"/>
                  </a:cubicBezTo>
                  <a:cubicBezTo>
                    <a:pt x="151400" y="235005"/>
                    <a:pt x="152209" y="240673"/>
                    <a:pt x="152209" y="246340"/>
                  </a:cubicBezTo>
                  <a:cubicBezTo>
                    <a:pt x="152209" y="252008"/>
                    <a:pt x="152209" y="254437"/>
                    <a:pt x="150590" y="258485"/>
                  </a:cubicBezTo>
                  <a:cubicBezTo>
                    <a:pt x="150590" y="259294"/>
                    <a:pt x="150590" y="260104"/>
                    <a:pt x="150590" y="260913"/>
                  </a:cubicBezTo>
                  <a:cubicBezTo>
                    <a:pt x="150590" y="264962"/>
                    <a:pt x="148971" y="272248"/>
                    <a:pt x="147352" y="272248"/>
                  </a:cubicBezTo>
                  <a:cubicBezTo>
                    <a:pt x="145733" y="272248"/>
                    <a:pt x="145733" y="272248"/>
                    <a:pt x="145733" y="270629"/>
                  </a:cubicBezTo>
                  <a:lnTo>
                    <a:pt x="100393" y="270629"/>
                  </a:lnTo>
                  <a:cubicBezTo>
                    <a:pt x="82582" y="269819"/>
                    <a:pt x="62341" y="273058"/>
                    <a:pt x="42101" y="273058"/>
                  </a:cubicBezTo>
                  <a:cubicBezTo>
                    <a:pt x="21860" y="273058"/>
                    <a:pt x="20241" y="273058"/>
                    <a:pt x="15383" y="272248"/>
                  </a:cubicBezTo>
                  <a:cubicBezTo>
                    <a:pt x="14573" y="271438"/>
                    <a:pt x="13764" y="270629"/>
                    <a:pt x="13764" y="269819"/>
                  </a:cubicBezTo>
                  <a:cubicBezTo>
                    <a:pt x="13764" y="269010"/>
                    <a:pt x="13764" y="268200"/>
                    <a:pt x="15383" y="268200"/>
                  </a:cubicBezTo>
                  <a:cubicBezTo>
                    <a:pt x="17002" y="268200"/>
                    <a:pt x="17002" y="268200"/>
                    <a:pt x="17002" y="269819"/>
                  </a:cubicBezTo>
                  <a:lnTo>
                    <a:pt x="47768" y="269819"/>
                  </a:lnTo>
                  <a:cubicBezTo>
                    <a:pt x="63151" y="269819"/>
                    <a:pt x="79343" y="267390"/>
                    <a:pt x="94726" y="267390"/>
                  </a:cubicBezTo>
                  <a:cubicBezTo>
                    <a:pt x="110109" y="267390"/>
                    <a:pt x="129540" y="267390"/>
                    <a:pt x="146542" y="268200"/>
                  </a:cubicBezTo>
                  <a:cubicBezTo>
                    <a:pt x="147352" y="260104"/>
                    <a:pt x="148971" y="252817"/>
                    <a:pt x="148971" y="243911"/>
                  </a:cubicBezTo>
                  <a:close/>
                  <a:moveTo>
                    <a:pt x="56674" y="99798"/>
                  </a:moveTo>
                  <a:cubicBezTo>
                    <a:pt x="56674" y="100608"/>
                    <a:pt x="56674" y="101417"/>
                    <a:pt x="55054" y="101417"/>
                  </a:cubicBezTo>
                  <a:cubicBezTo>
                    <a:pt x="53435" y="101417"/>
                    <a:pt x="53435" y="101417"/>
                    <a:pt x="53435" y="99798"/>
                  </a:cubicBezTo>
                  <a:lnTo>
                    <a:pt x="53435" y="99798"/>
                  </a:lnTo>
                  <a:cubicBezTo>
                    <a:pt x="53435" y="92512"/>
                    <a:pt x="55054" y="59317"/>
                    <a:pt x="56674" y="59317"/>
                  </a:cubicBezTo>
                  <a:cubicBezTo>
                    <a:pt x="58293" y="59317"/>
                    <a:pt x="56674" y="59317"/>
                    <a:pt x="56674" y="59317"/>
                  </a:cubicBezTo>
                  <a:cubicBezTo>
                    <a:pt x="56674" y="59317"/>
                    <a:pt x="56674" y="56888"/>
                    <a:pt x="56674" y="56888"/>
                  </a:cubicBezTo>
                  <a:cubicBezTo>
                    <a:pt x="60722" y="56888"/>
                    <a:pt x="64770" y="56888"/>
                    <a:pt x="68818" y="56888"/>
                  </a:cubicBezTo>
                  <a:cubicBezTo>
                    <a:pt x="77724" y="56888"/>
                    <a:pt x="86630" y="56888"/>
                    <a:pt x="96345" y="56888"/>
                  </a:cubicBezTo>
                  <a:cubicBezTo>
                    <a:pt x="106061" y="56888"/>
                    <a:pt x="112538" y="56888"/>
                    <a:pt x="119824" y="56888"/>
                  </a:cubicBezTo>
                  <a:lnTo>
                    <a:pt x="127111" y="56888"/>
                  </a:lnTo>
                  <a:cubicBezTo>
                    <a:pt x="134398" y="56888"/>
                    <a:pt x="139256" y="56888"/>
                    <a:pt x="144923" y="56888"/>
                  </a:cubicBezTo>
                  <a:cubicBezTo>
                    <a:pt x="146542" y="48792"/>
                    <a:pt x="147352" y="41505"/>
                    <a:pt x="147352" y="33409"/>
                  </a:cubicBezTo>
                  <a:cubicBezTo>
                    <a:pt x="147352" y="25313"/>
                    <a:pt x="147352" y="22074"/>
                    <a:pt x="145733" y="15597"/>
                  </a:cubicBezTo>
                  <a:cubicBezTo>
                    <a:pt x="145733" y="15597"/>
                    <a:pt x="145733" y="15597"/>
                    <a:pt x="144923" y="15597"/>
                  </a:cubicBezTo>
                  <a:lnTo>
                    <a:pt x="144923" y="15597"/>
                  </a:lnTo>
                  <a:cubicBezTo>
                    <a:pt x="144923" y="13168"/>
                    <a:pt x="144923" y="13168"/>
                    <a:pt x="146542" y="13168"/>
                  </a:cubicBezTo>
                  <a:cubicBezTo>
                    <a:pt x="150590" y="16407"/>
                    <a:pt x="151400" y="30980"/>
                    <a:pt x="151400" y="35838"/>
                  </a:cubicBezTo>
                  <a:cubicBezTo>
                    <a:pt x="151400" y="40695"/>
                    <a:pt x="151400" y="60127"/>
                    <a:pt x="144113" y="60127"/>
                  </a:cubicBezTo>
                  <a:cubicBezTo>
                    <a:pt x="136827" y="60127"/>
                    <a:pt x="135207" y="60127"/>
                    <a:pt x="131159" y="60127"/>
                  </a:cubicBezTo>
                  <a:lnTo>
                    <a:pt x="119015" y="60127"/>
                  </a:lnTo>
                  <a:cubicBezTo>
                    <a:pt x="112538" y="60127"/>
                    <a:pt x="106871" y="60127"/>
                    <a:pt x="101203" y="60127"/>
                  </a:cubicBezTo>
                  <a:cubicBezTo>
                    <a:pt x="95536" y="60127"/>
                    <a:pt x="91488" y="60127"/>
                    <a:pt x="86630" y="60127"/>
                  </a:cubicBezTo>
                  <a:cubicBezTo>
                    <a:pt x="76914" y="60127"/>
                    <a:pt x="67199" y="60127"/>
                    <a:pt x="57483" y="60127"/>
                  </a:cubicBezTo>
                  <a:lnTo>
                    <a:pt x="57483" y="63365"/>
                  </a:lnTo>
                  <a:cubicBezTo>
                    <a:pt x="57483" y="63365"/>
                    <a:pt x="57483" y="63365"/>
                    <a:pt x="57483" y="64984"/>
                  </a:cubicBezTo>
                  <a:cubicBezTo>
                    <a:pt x="57483" y="76319"/>
                    <a:pt x="55054" y="87654"/>
                    <a:pt x="55054" y="99798"/>
                  </a:cubicBezTo>
                  <a:close/>
                  <a:moveTo>
                    <a:pt x="57483" y="203430"/>
                  </a:moveTo>
                  <a:cubicBezTo>
                    <a:pt x="57483" y="204240"/>
                    <a:pt x="57483" y="205049"/>
                    <a:pt x="55864" y="205049"/>
                  </a:cubicBezTo>
                  <a:cubicBezTo>
                    <a:pt x="54245" y="205049"/>
                    <a:pt x="54245" y="205049"/>
                    <a:pt x="54245" y="203430"/>
                  </a:cubicBezTo>
                  <a:lnTo>
                    <a:pt x="54245" y="201811"/>
                  </a:lnTo>
                  <a:cubicBezTo>
                    <a:pt x="54245" y="189667"/>
                    <a:pt x="54245" y="179141"/>
                    <a:pt x="55864" y="166997"/>
                  </a:cubicBezTo>
                  <a:cubicBezTo>
                    <a:pt x="55864" y="164568"/>
                    <a:pt x="57483" y="162949"/>
                    <a:pt x="59912" y="162949"/>
                  </a:cubicBezTo>
                  <a:cubicBezTo>
                    <a:pt x="65580" y="162139"/>
                    <a:pt x="69628" y="161330"/>
                    <a:pt x="76105" y="161330"/>
                  </a:cubicBezTo>
                  <a:cubicBezTo>
                    <a:pt x="82582" y="161330"/>
                    <a:pt x="79343" y="161330"/>
                    <a:pt x="80963" y="161330"/>
                  </a:cubicBezTo>
                  <a:cubicBezTo>
                    <a:pt x="82582" y="161330"/>
                    <a:pt x="80963" y="161330"/>
                    <a:pt x="81772" y="161330"/>
                  </a:cubicBezTo>
                  <a:cubicBezTo>
                    <a:pt x="87439" y="161330"/>
                    <a:pt x="89059" y="161330"/>
                    <a:pt x="92297" y="161330"/>
                  </a:cubicBezTo>
                  <a:cubicBezTo>
                    <a:pt x="97965" y="161330"/>
                    <a:pt x="103632" y="161330"/>
                    <a:pt x="110109" y="161330"/>
                  </a:cubicBezTo>
                  <a:cubicBezTo>
                    <a:pt x="116586" y="161330"/>
                    <a:pt x="119824" y="161330"/>
                    <a:pt x="123873" y="161330"/>
                  </a:cubicBezTo>
                  <a:cubicBezTo>
                    <a:pt x="127921" y="161330"/>
                    <a:pt x="127921" y="150804"/>
                    <a:pt x="127921" y="146756"/>
                  </a:cubicBezTo>
                  <a:cubicBezTo>
                    <a:pt x="127921" y="139470"/>
                    <a:pt x="127921" y="132183"/>
                    <a:pt x="126302" y="124087"/>
                  </a:cubicBezTo>
                  <a:cubicBezTo>
                    <a:pt x="126302" y="124087"/>
                    <a:pt x="126302" y="124087"/>
                    <a:pt x="126302" y="124087"/>
                  </a:cubicBezTo>
                  <a:lnTo>
                    <a:pt x="126302" y="124087"/>
                  </a:lnTo>
                  <a:cubicBezTo>
                    <a:pt x="126302" y="121658"/>
                    <a:pt x="126302" y="120848"/>
                    <a:pt x="127921" y="122468"/>
                  </a:cubicBezTo>
                  <a:cubicBezTo>
                    <a:pt x="131969" y="125706"/>
                    <a:pt x="131969" y="137850"/>
                    <a:pt x="131969" y="145947"/>
                  </a:cubicBezTo>
                  <a:cubicBezTo>
                    <a:pt x="131969" y="154043"/>
                    <a:pt x="131969" y="155662"/>
                    <a:pt x="131159" y="160520"/>
                  </a:cubicBezTo>
                  <a:cubicBezTo>
                    <a:pt x="131159" y="162949"/>
                    <a:pt x="129540" y="164568"/>
                    <a:pt x="127111" y="164568"/>
                  </a:cubicBezTo>
                  <a:lnTo>
                    <a:pt x="123063" y="164568"/>
                  </a:lnTo>
                  <a:cubicBezTo>
                    <a:pt x="115776" y="164568"/>
                    <a:pt x="110109" y="164568"/>
                    <a:pt x="104442" y="164568"/>
                  </a:cubicBezTo>
                  <a:cubicBezTo>
                    <a:pt x="98774" y="164568"/>
                    <a:pt x="98774" y="164568"/>
                    <a:pt x="96345" y="164568"/>
                  </a:cubicBezTo>
                  <a:cubicBezTo>
                    <a:pt x="92297" y="164568"/>
                    <a:pt x="89059" y="164568"/>
                    <a:pt x="85011" y="164568"/>
                  </a:cubicBezTo>
                  <a:cubicBezTo>
                    <a:pt x="77724" y="164568"/>
                    <a:pt x="69628" y="164568"/>
                    <a:pt x="60722" y="164568"/>
                  </a:cubicBezTo>
                  <a:cubicBezTo>
                    <a:pt x="59912" y="175903"/>
                    <a:pt x="59103" y="190476"/>
                    <a:pt x="59103" y="204240"/>
                  </a:cubicBezTo>
                  <a:close/>
                </a:path>
              </a:pathLst>
            </a:custGeom>
            <a:solidFill>
              <a:srgbClr val="000000"/>
            </a:solidFill>
            <a:ln w="0"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D2DED0DB-827E-157C-E618-84C6D9D52543}"/>
                </a:ext>
              </a:extLst>
            </p:cNvPr>
            <p:cNvSpPr/>
            <p:nvPr/>
          </p:nvSpPr>
          <p:spPr>
            <a:xfrm>
              <a:off x="4969764" y="2945272"/>
              <a:ext cx="206454" cy="275272"/>
            </a:xfrm>
            <a:custGeom>
              <a:avLst/>
              <a:gdLst>
                <a:gd name="connsiteX0" fmla="*/ 195120 w 206454"/>
                <a:gd name="connsiteY0" fmla="*/ 255842 h 275272"/>
                <a:gd name="connsiteX1" fmla="*/ 177308 w 206454"/>
                <a:gd name="connsiteY1" fmla="*/ 259080 h 275272"/>
                <a:gd name="connsiteX2" fmla="*/ 153019 w 206454"/>
                <a:gd name="connsiteY2" fmla="*/ 256651 h 275272"/>
                <a:gd name="connsiteX3" fmla="*/ 150590 w 206454"/>
                <a:gd name="connsiteY3" fmla="*/ 238839 h 275272"/>
                <a:gd name="connsiteX4" fmla="*/ 150590 w 206454"/>
                <a:gd name="connsiteY4" fmla="*/ 177308 h 275272"/>
                <a:gd name="connsiteX5" fmla="*/ 150590 w 206454"/>
                <a:gd name="connsiteY5" fmla="*/ 141684 h 275272"/>
                <a:gd name="connsiteX6" fmla="*/ 150590 w 206454"/>
                <a:gd name="connsiteY6" fmla="*/ 116586 h 275272"/>
                <a:gd name="connsiteX7" fmla="*/ 140875 w 206454"/>
                <a:gd name="connsiteY7" fmla="*/ 146542 h 275272"/>
                <a:gd name="connsiteX8" fmla="*/ 130350 w 206454"/>
                <a:gd name="connsiteY8" fmla="*/ 179737 h 275272"/>
                <a:gd name="connsiteX9" fmla="*/ 127921 w 206454"/>
                <a:gd name="connsiteY9" fmla="*/ 188643 h 275272"/>
                <a:gd name="connsiteX10" fmla="*/ 123063 w 206454"/>
                <a:gd name="connsiteY10" fmla="*/ 206454 h 275272"/>
                <a:gd name="connsiteX11" fmla="*/ 117396 w 206454"/>
                <a:gd name="connsiteY11" fmla="*/ 226695 h 275272"/>
                <a:gd name="connsiteX12" fmla="*/ 109299 w 206454"/>
                <a:gd name="connsiteY12" fmla="*/ 228314 h 275272"/>
                <a:gd name="connsiteX13" fmla="*/ 82582 w 206454"/>
                <a:gd name="connsiteY13" fmla="*/ 228314 h 275272"/>
                <a:gd name="connsiteX14" fmla="*/ 83391 w 206454"/>
                <a:gd name="connsiteY14" fmla="*/ 225885 h 275272"/>
                <a:gd name="connsiteX15" fmla="*/ 81772 w 206454"/>
                <a:gd name="connsiteY15" fmla="*/ 225076 h 275272"/>
                <a:gd name="connsiteX16" fmla="*/ 64770 w 206454"/>
                <a:gd name="connsiteY16" fmla="*/ 170831 h 275272"/>
                <a:gd name="connsiteX17" fmla="*/ 60722 w 206454"/>
                <a:gd name="connsiteY17" fmla="*/ 156258 h 275272"/>
                <a:gd name="connsiteX18" fmla="*/ 59103 w 206454"/>
                <a:gd name="connsiteY18" fmla="*/ 150590 h 275272"/>
                <a:gd name="connsiteX19" fmla="*/ 46148 w 206454"/>
                <a:gd name="connsiteY19" fmla="*/ 114157 h 275272"/>
                <a:gd name="connsiteX20" fmla="*/ 46148 w 206454"/>
                <a:gd name="connsiteY20" fmla="*/ 127111 h 275272"/>
                <a:gd name="connsiteX21" fmla="*/ 45339 w 206454"/>
                <a:gd name="connsiteY21" fmla="*/ 142494 h 275272"/>
                <a:gd name="connsiteX22" fmla="*/ 46958 w 206454"/>
                <a:gd name="connsiteY22" fmla="*/ 186214 h 275272"/>
                <a:gd name="connsiteX23" fmla="*/ 46958 w 206454"/>
                <a:gd name="connsiteY23" fmla="*/ 256651 h 275272"/>
                <a:gd name="connsiteX24" fmla="*/ 43720 w 206454"/>
                <a:gd name="connsiteY24" fmla="*/ 256651 h 275272"/>
                <a:gd name="connsiteX25" fmla="*/ 22669 w 206454"/>
                <a:gd name="connsiteY25" fmla="*/ 259080 h 275272"/>
                <a:gd name="connsiteX26" fmla="*/ 3238 w 206454"/>
                <a:gd name="connsiteY26" fmla="*/ 256651 h 275272"/>
                <a:gd name="connsiteX27" fmla="*/ 3238 w 206454"/>
                <a:gd name="connsiteY27" fmla="*/ 238030 h 275272"/>
                <a:gd name="connsiteX28" fmla="*/ 3238 w 206454"/>
                <a:gd name="connsiteY28" fmla="*/ 219408 h 275272"/>
                <a:gd name="connsiteX29" fmla="*/ 3238 w 206454"/>
                <a:gd name="connsiteY29" fmla="*/ 204835 h 275272"/>
                <a:gd name="connsiteX30" fmla="*/ 2429 w 206454"/>
                <a:gd name="connsiteY30" fmla="*/ 170021 h 275272"/>
                <a:gd name="connsiteX31" fmla="*/ 2429 w 206454"/>
                <a:gd name="connsiteY31" fmla="*/ 145733 h 275272"/>
                <a:gd name="connsiteX32" fmla="*/ 1619 w 206454"/>
                <a:gd name="connsiteY32" fmla="*/ 78534 h 275272"/>
                <a:gd name="connsiteX33" fmla="*/ 1619 w 206454"/>
                <a:gd name="connsiteY33" fmla="*/ 68008 h 275272"/>
                <a:gd name="connsiteX34" fmla="*/ 1619 w 206454"/>
                <a:gd name="connsiteY34" fmla="*/ 58293 h 275272"/>
                <a:gd name="connsiteX35" fmla="*/ 1619 w 206454"/>
                <a:gd name="connsiteY35" fmla="*/ 56674 h 275272"/>
                <a:gd name="connsiteX36" fmla="*/ 810 w 206454"/>
                <a:gd name="connsiteY36" fmla="*/ 46958 h 275272"/>
                <a:gd name="connsiteX37" fmla="*/ 0 w 206454"/>
                <a:gd name="connsiteY37" fmla="*/ 25098 h 275272"/>
                <a:gd name="connsiteX38" fmla="*/ 0 w 206454"/>
                <a:gd name="connsiteY38" fmla="*/ 2429 h 275272"/>
                <a:gd name="connsiteX39" fmla="*/ 4048 w 206454"/>
                <a:gd name="connsiteY39" fmla="*/ 2429 h 275272"/>
                <a:gd name="connsiteX40" fmla="*/ 21860 w 206454"/>
                <a:gd name="connsiteY40" fmla="*/ 0 h 275272"/>
                <a:gd name="connsiteX41" fmla="*/ 34814 w 206454"/>
                <a:gd name="connsiteY41" fmla="*/ 0 h 275272"/>
                <a:gd name="connsiteX42" fmla="*/ 52626 w 206454"/>
                <a:gd name="connsiteY42" fmla="*/ 2429 h 275272"/>
                <a:gd name="connsiteX43" fmla="*/ 59912 w 206454"/>
                <a:gd name="connsiteY43" fmla="*/ 2429 h 275272"/>
                <a:gd name="connsiteX44" fmla="*/ 63960 w 206454"/>
                <a:gd name="connsiteY44" fmla="*/ 16193 h 275272"/>
                <a:gd name="connsiteX45" fmla="*/ 66389 w 206454"/>
                <a:gd name="connsiteY45" fmla="*/ 25908 h 275272"/>
                <a:gd name="connsiteX46" fmla="*/ 71247 w 206454"/>
                <a:gd name="connsiteY46" fmla="*/ 39672 h 275272"/>
                <a:gd name="connsiteX47" fmla="*/ 85820 w 206454"/>
                <a:gd name="connsiteY47" fmla="*/ 92297 h 275272"/>
                <a:gd name="connsiteX48" fmla="*/ 99584 w 206454"/>
                <a:gd name="connsiteY48" fmla="*/ 144113 h 275272"/>
                <a:gd name="connsiteX49" fmla="*/ 103632 w 206454"/>
                <a:gd name="connsiteY49" fmla="*/ 133588 h 275272"/>
                <a:gd name="connsiteX50" fmla="*/ 110109 w 206454"/>
                <a:gd name="connsiteY50" fmla="*/ 108490 h 275272"/>
                <a:gd name="connsiteX51" fmla="*/ 110109 w 206454"/>
                <a:gd name="connsiteY51" fmla="*/ 106871 h 275272"/>
                <a:gd name="connsiteX52" fmla="*/ 110109 w 206454"/>
                <a:gd name="connsiteY52" fmla="*/ 106871 h 275272"/>
                <a:gd name="connsiteX53" fmla="*/ 119015 w 206454"/>
                <a:gd name="connsiteY53" fmla="*/ 76914 h 275272"/>
                <a:gd name="connsiteX54" fmla="*/ 127111 w 206454"/>
                <a:gd name="connsiteY54" fmla="*/ 44529 h 275272"/>
                <a:gd name="connsiteX55" fmla="*/ 138446 w 206454"/>
                <a:gd name="connsiteY55" fmla="*/ 1619 h 275272"/>
                <a:gd name="connsiteX56" fmla="*/ 144113 w 206454"/>
                <a:gd name="connsiteY56" fmla="*/ 0 h 275272"/>
                <a:gd name="connsiteX57" fmla="*/ 144923 w 206454"/>
                <a:gd name="connsiteY57" fmla="*/ 0 h 275272"/>
                <a:gd name="connsiteX58" fmla="*/ 146542 w 206454"/>
                <a:gd name="connsiteY58" fmla="*/ 0 h 275272"/>
                <a:gd name="connsiteX59" fmla="*/ 153829 w 206454"/>
                <a:gd name="connsiteY59" fmla="*/ 0 h 275272"/>
                <a:gd name="connsiteX60" fmla="*/ 159496 w 206454"/>
                <a:gd name="connsiteY60" fmla="*/ 0 h 275272"/>
                <a:gd name="connsiteX61" fmla="*/ 178927 w 206454"/>
                <a:gd name="connsiteY61" fmla="*/ 810 h 275272"/>
                <a:gd name="connsiteX62" fmla="*/ 195929 w 206454"/>
                <a:gd name="connsiteY62" fmla="*/ 4048 h 275272"/>
                <a:gd name="connsiteX63" fmla="*/ 195120 w 206454"/>
                <a:gd name="connsiteY63" fmla="*/ 28337 h 275272"/>
                <a:gd name="connsiteX64" fmla="*/ 195120 w 206454"/>
                <a:gd name="connsiteY64" fmla="*/ 35623 h 275272"/>
                <a:gd name="connsiteX65" fmla="*/ 195120 w 206454"/>
                <a:gd name="connsiteY65" fmla="*/ 61532 h 275272"/>
                <a:gd name="connsiteX66" fmla="*/ 195120 w 206454"/>
                <a:gd name="connsiteY66" fmla="*/ 67199 h 275272"/>
                <a:gd name="connsiteX67" fmla="*/ 195120 w 206454"/>
                <a:gd name="connsiteY67" fmla="*/ 72057 h 275272"/>
                <a:gd name="connsiteX68" fmla="*/ 195120 w 206454"/>
                <a:gd name="connsiteY68" fmla="*/ 122253 h 275272"/>
                <a:gd name="connsiteX69" fmla="*/ 195120 w 206454"/>
                <a:gd name="connsiteY69" fmla="*/ 178927 h 275272"/>
                <a:gd name="connsiteX70" fmla="*/ 195120 w 206454"/>
                <a:gd name="connsiteY70" fmla="*/ 187833 h 275272"/>
                <a:gd name="connsiteX71" fmla="*/ 195120 w 206454"/>
                <a:gd name="connsiteY71" fmla="*/ 198358 h 275272"/>
                <a:gd name="connsiteX72" fmla="*/ 195120 w 206454"/>
                <a:gd name="connsiteY72" fmla="*/ 204835 h 275272"/>
                <a:gd name="connsiteX73" fmla="*/ 195929 w 206454"/>
                <a:gd name="connsiteY73" fmla="*/ 220218 h 275272"/>
                <a:gd name="connsiteX74" fmla="*/ 195929 w 206454"/>
                <a:gd name="connsiteY74" fmla="*/ 257461 h 275272"/>
                <a:gd name="connsiteX75" fmla="*/ 16193 w 206454"/>
                <a:gd name="connsiteY75" fmla="*/ 264747 h 275272"/>
                <a:gd name="connsiteX76" fmla="*/ 17812 w 206454"/>
                <a:gd name="connsiteY76" fmla="*/ 264747 h 275272"/>
                <a:gd name="connsiteX77" fmla="*/ 55864 w 206454"/>
                <a:gd name="connsiteY77" fmla="*/ 264747 h 275272"/>
                <a:gd name="connsiteX78" fmla="*/ 55864 w 206454"/>
                <a:gd name="connsiteY78" fmla="*/ 245317 h 275272"/>
                <a:gd name="connsiteX79" fmla="*/ 55864 w 206454"/>
                <a:gd name="connsiteY79" fmla="*/ 233172 h 275272"/>
                <a:gd name="connsiteX80" fmla="*/ 55864 w 206454"/>
                <a:gd name="connsiteY80" fmla="*/ 212122 h 275272"/>
                <a:gd name="connsiteX81" fmla="*/ 55864 w 206454"/>
                <a:gd name="connsiteY81" fmla="*/ 194310 h 275272"/>
                <a:gd name="connsiteX82" fmla="*/ 55864 w 206454"/>
                <a:gd name="connsiteY82" fmla="*/ 179737 h 275272"/>
                <a:gd name="connsiteX83" fmla="*/ 55864 w 206454"/>
                <a:gd name="connsiteY83" fmla="*/ 164354 h 275272"/>
                <a:gd name="connsiteX84" fmla="*/ 55864 w 206454"/>
                <a:gd name="connsiteY84" fmla="*/ 160306 h 275272"/>
                <a:gd name="connsiteX85" fmla="*/ 55864 w 206454"/>
                <a:gd name="connsiteY85" fmla="*/ 160306 h 275272"/>
                <a:gd name="connsiteX86" fmla="*/ 57483 w 206454"/>
                <a:gd name="connsiteY86" fmla="*/ 165973 h 275272"/>
                <a:gd name="connsiteX87" fmla="*/ 58293 w 206454"/>
                <a:gd name="connsiteY87" fmla="*/ 173260 h 275272"/>
                <a:gd name="connsiteX88" fmla="*/ 59912 w 206454"/>
                <a:gd name="connsiteY88" fmla="*/ 199168 h 275272"/>
                <a:gd name="connsiteX89" fmla="*/ 59912 w 206454"/>
                <a:gd name="connsiteY89" fmla="*/ 266367 h 275272"/>
                <a:gd name="connsiteX90" fmla="*/ 56674 w 206454"/>
                <a:gd name="connsiteY90" fmla="*/ 268796 h 275272"/>
                <a:gd name="connsiteX91" fmla="*/ 35623 w 206454"/>
                <a:gd name="connsiteY91" fmla="*/ 271224 h 275272"/>
                <a:gd name="connsiteX92" fmla="*/ 17812 w 206454"/>
                <a:gd name="connsiteY92" fmla="*/ 268796 h 275272"/>
                <a:gd name="connsiteX93" fmla="*/ 15383 w 206454"/>
                <a:gd name="connsiteY93" fmla="*/ 267176 h 275272"/>
                <a:gd name="connsiteX94" fmla="*/ 17002 w 206454"/>
                <a:gd name="connsiteY94" fmla="*/ 265557 h 275272"/>
                <a:gd name="connsiteX95" fmla="*/ 72057 w 206454"/>
                <a:gd name="connsiteY95" fmla="*/ 21860 h 275272"/>
                <a:gd name="connsiteX96" fmla="*/ 70437 w 206454"/>
                <a:gd name="connsiteY96" fmla="*/ 17002 h 275272"/>
                <a:gd name="connsiteX97" fmla="*/ 70437 w 206454"/>
                <a:gd name="connsiteY97" fmla="*/ 15383 h 275272"/>
                <a:gd name="connsiteX98" fmla="*/ 70437 w 206454"/>
                <a:gd name="connsiteY98" fmla="*/ 15383 h 275272"/>
                <a:gd name="connsiteX99" fmla="*/ 71247 w 206454"/>
                <a:gd name="connsiteY99" fmla="*/ 15383 h 275272"/>
                <a:gd name="connsiteX100" fmla="*/ 75295 w 206454"/>
                <a:gd name="connsiteY100" fmla="*/ 29956 h 275272"/>
                <a:gd name="connsiteX101" fmla="*/ 76914 w 206454"/>
                <a:gd name="connsiteY101" fmla="*/ 37243 h 275272"/>
                <a:gd name="connsiteX102" fmla="*/ 81772 w 206454"/>
                <a:gd name="connsiteY102" fmla="*/ 51007 h 275272"/>
                <a:gd name="connsiteX103" fmla="*/ 96345 w 206454"/>
                <a:gd name="connsiteY103" fmla="*/ 103632 h 275272"/>
                <a:gd name="connsiteX104" fmla="*/ 98774 w 206454"/>
                <a:gd name="connsiteY104" fmla="*/ 112538 h 275272"/>
                <a:gd name="connsiteX105" fmla="*/ 98774 w 206454"/>
                <a:gd name="connsiteY105" fmla="*/ 114967 h 275272"/>
                <a:gd name="connsiteX106" fmla="*/ 98774 w 206454"/>
                <a:gd name="connsiteY106" fmla="*/ 114967 h 275272"/>
                <a:gd name="connsiteX107" fmla="*/ 95536 w 206454"/>
                <a:gd name="connsiteY107" fmla="*/ 103632 h 275272"/>
                <a:gd name="connsiteX108" fmla="*/ 91488 w 206454"/>
                <a:gd name="connsiteY108" fmla="*/ 89059 h 275272"/>
                <a:gd name="connsiteX109" fmla="*/ 81772 w 206454"/>
                <a:gd name="connsiteY109" fmla="*/ 54245 h 275272"/>
                <a:gd name="connsiteX110" fmla="*/ 76914 w 206454"/>
                <a:gd name="connsiteY110" fmla="*/ 36433 h 275272"/>
                <a:gd name="connsiteX111" fmla="*/ 76914 w 206454"/>
                <a:gd name="connsiteY111" fmla="*/ 32385 h 275272"/>
                <a:gd name="connsiteX112" fmla="*/ 74485 w 206454"/>
                <a:gd name="connsiteY112" fmla="*/ 26718 h 275272"/>
                <a:gd name="connsiteX113" fmla="*/ 72866 w 206454"/>
                <a:gd name="connsiteY113" fmla="*/ 23479 h 275272"/>
                <a:gd name="connsiteX114" fmla="*/ 72866 w 206454"/>
                <a:gd name="connsiteY114" fmla="*/ 20241 h 275272"/>
                <a:gd name="connsiteX115" fmla="*/ 93917 w 206454"/>
                <a:gd name="connsiteY115" fmla="*/ 235601 h 275272"/>
                <a:gd name="connsiteX116" fmla="*/ 93917 w 206454"/>
                <a:gd name="connsiteY116" fmla="*/ 235601 h 275272"/>
                <a:gd name="connsiteX117" fmla="*/ 95536 w 206454"/>
                <a:gd name="connsiteY117" fmla="*/ 237220 h 275272"/>
                <a:gd name="connsiteX118" fmla="*/ 95536 w 206454"/>
                <a:gd name="connsiteY118" fmla="*/ 237220 h 275272"/>
                <a:gd name="connsiteX119" fmla="*/ 125492 w 206454"/>
                <a:gd name="connsiteY119" fmla="*/ 237220 h 275272"/>
                <a:gd name="connsiteX120" fmla="*/ 131969 w 206454"/>
                <a:gd name="connsiteY120" fmla="*/ 214551 h 275272"/>
                <a:gd name="connsiteX121" fmla="*/ 134398 w 206454"/>
                <a:gd name="connsiteY121" fmla="*/ 206454 h 275272"/>
                <a:gd name="connsiteX122" fmla="*/ 140875 w 206454"/>
                <a:gd name="connsiteY122" fmla="*/ 187023 h 275272"/>
                <a:gd name="connsiteX123" fmla="*/ 141684 w 206454"/>
                <a:gd name="connsiteY123" fmla="*/ 187023 h 275272"/>
                <a:gd name="connsiteX124" fmla="*/ 141684 w 206454"/>
                <a:gd name="connsiteY124" fmla="*/ 191072 h 275272"/>
                <a:gd name="connsiteX125" fmla="*/ 141684 w 206454"/>
                <a:gd name="connsiteY125" fmla="*/ 192691 h 275272"/>
                <a:gd name="connsiteX126" fmla="*/ 141684 w 206454"/>
                <a:gd name="connsiteY126" fmla="*/ 195120 h 275272"/>
                <a:gd name="connsiteX127" fmla="*/ 139255 w 206454"/>
                <a:gd name="connsiteY127" fmla="*/ 202406 h 275272"/>
                <a:gd name="connsiteX128" fmla="*/ 134398 w 206454"/>
                <a:gd name="connsiteY128" fmla="*/ 220218 h 275272"/>
                <a:gd name="connsiteX129" fmla="*/ 129540 w 206454"/>
                <a:gd name="connsiteY129" fmla="*/ 236411 h 275272"/>
                <a:gd name="connsiteX130" fmla="*/ 125492 w 206454"/>
                <a:gd name="connsiteY130" fmla="*/ 241268 h 275272"/>
                <a:gd name="connsiteX131" fmla="*/ 120634 w 206454"/>
                <a:gd name="connsiteY131" fmla="*/ 241268 h 275272"/>
                <a:gd name="connsiteX132" fmla="*/ 94726 w 206454"/>
                <a:gd name="connsiteY132" fmla="*/ 241268 h 275272"/>
                <a:gd name="connsiteX133" fmla="*/ 93107 w 206454"/>
                <a:gd name="connsiteY133" fmla="*/ 237220 h 275272"/>
                <a:gd name="connsiteX134" fmla="*/ 93107 w 206454"/>
                <a:gd name="connsiteY134" fmla="*/ 237220 h 275272"/>
                <a:gd name="connsiteX135" fmla="*/ 204835 w 206454"/>
                <a:gd name="connsiteY135" fmla="*/ 243697 h 275272"/>
                <a:gd name="connsiteX136" fmla="*/ 204835 w 206454"/>
                <a:gd name="connsiteY136" fmla="*/ 233172 h 275272"/>
                <a:gd name="connsiteX137" fmla="*/ 203216 w 206454"/>
                <a:gd name="connsiteY137" fmla="*/ 205645 h 275272"/>
                <a:gd name="connsiteX138" fmla="*/ 203216 w 206454"/>
                <a:gd name="connsiteY138" fmla="*/ 194310 h 275272"/>
                <a:gd name="connsiteX139" fmla="*/ 203216 w 206454"/>
                <a:gd name="connsiteY139" fmla="*/ 171641 h 275272"/>
                <a:gd name="connsiteX140" fmla="*/ 203216 w 206454"/>
                <a:gd name="connsiteY140" fmla="*/ 161925 h 275272"/>
                <a:gd name="connsiteX141" fmla="*/ 203216 w 206454"/>
                <a:gd name="connsiteY141" fmla="*/ 149781 h 275272"/>
                <a:gd name="connsiteX142" fmla="*/ 203216 w 206454"/>
                <a:gd name="connsiteY142" fmla="*/ 145733 h 275272"/>
                <a:gd name="connsiteX143" fmla="*/ 202406 w 206454"/>
                <a:gd name="connsiteY143" fmla="*/ 86630 h 275272"/>
                <a:gd name="connsiteX144" fmla="*/ 202406 w 206454"/>
                <a:gd name="connsiteY144" fmla="*/ 53435 h 275272"/>
                <a:gd name="connsiteX145" fmla="*/ 203216 w 206454"/>
                <a:gd name="connsiteY145" fmla="*/ 19431 h 275272"/>
                <a:gd name="connsiteX146" fmla="*/ 200787 w 206454"/>
                <a:gd name="connsiteY146" fmla="*/ 19431 h 275272"/>
                <a:gd name="connsiteX147" fmla="*/ 199977 w 206454"/>
                <a:gd name="connsiteY147" fmla="*/ 17812 h 275272"/>
                <a:gd name="connsiteX148" fmla="*/ 201597 w 206454"/>
                <a:gd name="connsiteY148" fmla="*/ 17002 h 275272"/>
                <a:gd name="connsiteX149" fmla="*/ 203216 w 206454"/>
                <a:gd name="connsiteY149" fmla="*/ 17002 h 275272"/>
                <a:gd name="connsiteX150" fmla="*/ 206454 w 206454"/>
                <a:gd name="connsiteY150" fmla="*/ 21050 h 275272"/>
                <a:gd name="connsiteX151" fmla="*/ 205645 w 206454"/>
                <a:gd name="connsiteY151" fmla="*/ 42910 h 275272"/>
                <a:gd name="connsiteX152" fmla="*/ 205645 w 206454"/>
                <a:gd name="connsiteY152" fmla="*/ 50197 h 275272"/>
                <a:gd name="connsiteX153" fmla="*/ 205645 w 206454"/>
                <a:gd name="connsiteY153" fmla="*/ 76105 h 275272"/>
                <a:gd name="connsiteX154" fmla="*/ 205645 w 206454"/>
                <a:gd name="connsiteY154" fmla="*/ 78534 h 275272"/>
                <a:gd name="connsiteX155" fmla="*/ 205645 w 206454"/>
                <a:gd name="connsiteY155" fmla="*/ 85820 h 275272"/>
                <a:gd name="connsiteX156" fmla="*/ 205645 w 206454"/>
                <a:gd name="connsiteY156" fmla="*/ 87440 h 275272"/>
                <a:gd name="connsiteX157" fmla="*/ 205645 w 206454"/>
                <a:gd name="connsiteY157" fmla="*/ 137636 h 275272"/>
                <a:gd name="connsiteX158" fmla="*/ 205645 w 206454"/>
                <a:gd name="connsiteY158" fmla="*/ 194310 h 275272"/>
                <a:gd name="connsiteX159" fmla="*/ 205645 w 206454"/>
                <a:gd name="connsiteY159" fmla="*/ 203216 h 275272"/>
                <a:gd name="connsiteX160" fmla="*/ 205645 w 206454"/>
                <a:gd name="connsiteY160" fmla="*/ 235601 h 275272"/>
                <a:gd name="connsiteX161" fmla="*/ 205645 w 206454"/>
                <a:gd name="connsiteY161" fmla="*/ 268796 h 275272"/>
                <a:gd name="connsiteX162" fmla="*/ 201597 w 206454"/>
                <a:gd name="connsiteY162" fmla="*/ 272844 h 275272"/>
                <a:gd name="connsiteX163" fmla="*/ 187023 w 206454"/>
                <a:gd name="connsiteY163" fmla="*/ 275273 h 275272"/>
                <a:gd name="connsiteX164" fmla="*/ 164354 w 206454"/>
                <a:gd name="connsiteY164" fmla="*/ 273653 h 275272"/>
                <a:gd name="connsiteX165" fmla="*/ 161925 w 206454"/>
                <a:gd name="connsiteY165" fmla="*/ 271224 h 275272"/>
                <a:gd name="connsiteX166" fmla="*/ 161925 w 206454"/>
                <a:gd name="connsiteY166" fmla="*/ 271224 h 275272"/>
                <a:gd name="connsiteX167" fmla="*/ 162735 w 206454"/>
                <a:gd name="connsiteY167" fmla="*/ 269605 h 275272"/>
                <a:gd name="connsiteX168" fmla="*/ 162735 w 206454"/>
                <a:gd name="connsiteY168" fmla="*/ 269605 h 275272"/>
                <a:gd name="connsiteX169" fmla="*/ 163544 w 206454"/>
                <a:gd name="connsiteY169" fmla="*/ 269605 h 275272"/>
                <a:gd name="connsiteX170" fmla="*/ 197548 w 206454"/>
                <a:gd name="connsiteY170" fmla="*/ 269605 h 275272"/>
                <a:gd name="connsiteX171" fmla="*/ 201597 w 206454"/>
                <a:gd name="connsiteY171" fmla="*/ 264747 h 275272"/>
                <a:gd name="connsiteX172" fmla="*/ 201597 w 206454"/>
                <a:gd name="connsiteY172" fmla="*/ 246126 h 275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Lst>
              <a:rect l="l" t="t" r="r" b="b"/>
              <a:pathLst>
                <a:path w="206454" h="275272">
                  <a:moveTo>
                    <a:pt x="195120" y="255842"/>
                  </a:moveTo>
                  <a:cubicBezTo>
                    <a:pt x="189452" y="256651"/>
                    <a:pt x="183785" y="259080"/>
                    <a:pt x="177308" y="259080"/>
                  </a:cubicBezTo>
                  <a:cubicBezTo>
                    <a:pt x="169212" y="259080"/>
                    <a:pt x="161115" y="258270"/>
                    <a:pt x="153019" y="256651"/>
                  </a:cubicBezTo>
                  <a:cubicBezTo>
                    <a:pt x="150590" y="250984"/>
                    <a:pt x="150590" y="245317"/>
                    <a:pt x="150590" y="238839"/>
                  </a:cubicBezTo>
                  <a:cubicBezTo>
                    <a:pt x="150590" y="218599"/>
                    <a:pt x="150590" y="199168"/>
                    <a:pt x="150590" y="177308"/>
                  </a:cubicBezTo>
                  <a:cubicBezTo>
                    <a:pt x="150590" y="155448"/>
                    <a:pt x="150590" y="153019"/>
                    <a:pt x="150590" y="141684"/>
                  </a:cubicBezTo>
                  <a:lnTo>
                    <a:pt x="150590" y="116586"/>
                  </a:lnTo>
                  <a:cubicBezTo>
                    <a:pt x="146542" y="126302"/>
                    <a:pt x="144923" y="136827"/>
                    <a:pt x="140875" y="146542"/>
                  </a:cubicBezTo>
                  <a:cubicBezTo>
                    <a:pt x="138446" y="157877"/>
                    <a:pt x="133588" y="168402"/>
                    <a:pt x="130350" y="179737"/>
                  </a:cubicBezTo>
                  <a:lnTo>
                    <a:pt x="127921" y="188643"/>
                  </a:lnTo>
                  <a:cubicBezTo>
                    <a:pt x="126302" y="194310"/>
                    <a:pt x="124682" y="199977"/>
                    <a:pt x="123063" y="206454"/>
                  </a:cubicBezTo>
                  <a:cubicBezTo>
                    <a:pt x="121444" y="212122"/>
                    <a:pt x="119015" y="219408"/>
                    <a:pt x="117396" y="226695"/>
                  </a:cubicBezTo>
                  <a:cubicBezTo>
                    <a:pt x="114967" y="227505"/>
                    <a:pt x="111728" y="227505"/>
                    <a:pt x="109299" y="228314"/>
                  </a:cubicBezTo>
                  <a:cubicBezTo>
                    <a:pt x="100393" y="229124"/>
                    <a:pt x="92297" y="229933"/>
                    <a:pt x="82582" y="228314"/>
                  </a:cubicBezTo>
                  <a:cubicBezTo>
                    <a:pt x="82582" y="226695"/>
                    <a:pt x="82582" y="226695"/>
                    <a:pt x="83391" y="225885"/>
                  </a:cubicBezTo>
                  <a:cubicBezTo>
                    <a:pt x="83391" y="225885"/>
                    <a:pt x="81772" y="225885"/>
                    <a:pt x="81772" y="225076"/>
                  </a:cubicBezTo>
                  <a:cubicBezTo>
                    <a:pt x="76914" y="204835"/>
                    <a:pt x="69628" y="189452"/>
                    <a:pt x="64770" y="170831"/>
                  </a:cubicBezTo>
                  <a:cubicBezTo>
                    <a:pt x="63960" y="165973"/>
                    <a:pt x="61532" y="161115"/>
                    <a:pt x="60722" y="156258"/>
                  </a:cubicBezTo>
                  <a:cubicBezTo>
                    <a:pt x="60722" y="155448"/>
                    <a:pt x="59912" y="153019"/>
                    <a:pt x="59103" y="150590"/>
                  </a:cubicBezTo>
                  <a:cubicBezTo>
                    <a:pt x="55054" y="139256"/>
                    <a:pt x="51006" y="127111"/>
                    <a:pt x="46148" y="114157"/>
                  </a:cubicBezTo>
                  <a:cubicBezTo>
                    <a:pt x="45339" y="118205"/>
                    <a:pt x="46148" y="123063"/>
                    <a:pt x="46148" y="127111"/>
                  </a:cubicBezTo>
                  <a:cubicBezTo>
                    <a:pt x="46148" y="131159"/>
                    <a:pt x="45339" y="136827"/>
                    <a:pt x="45339" y="142494"/>
                  </a:cubicBezTo>
                  <a:cubicBezTo>
                    <a:pt x="45339" y="157067"/>
                    <a:pt x="45339" y="170831"/>
                    <a:pt x="46958" y="186214"/>
                  </a:cubicBezTo>
                  <a:cubicBezTo>
                    <a:pt x="47768" y="209693"/>
                    <a:pt x="49387" y="234791"/>
                    <a:pt x="46958" y="256651"/>
                  </a:cubicBezTo>
                  <a:cubicBezTo>
                    <a:pt x="45339" y="257461"/>
                    <a:pt x="45339" y="256651"/>
                    <a:pt x="43720" y="256651"/>
                  </a:cubicBezTo>
                  <a:cubicBezTo>
                    <a:pt x="37243" y="256651"/>
                    <a:pt x="29956" y="259890"/>
                    <a:pt x="22669" y="259080"/>
                  </a:cubicBezTo>
                  <a:cubicBezTo>
                    <a:pt x="15383" y="258270"/>
                    <a:pt x="8096" y="256651"/>
                    <a:pt x="3238" y="256651"/>
                  </a:cubicBezTo>
                  <a:cubicBezTo>
                    <a:pt x="3238" y="250174"/>
                    <a:pt x="3238" y="244507"/>
                    <a:pt x="3238" y="238030"/>
                  </a:cubicBezTo>
                  <a:cubicBezTo>
                    <a:pt x="3238" y="231553"/>
                    <a:pt x="3238" y="225076"/>
                    <a:pt x="3238" y="219408"/>
                  </a:cubicBezTo>
                  <a:cubicBezTo>
                    <a:pt x="3238" y="214551"/>
                    <a:pt x="3238" y="209693"/>
                    <a:pt x="3238" y="204835"/>
                  </a:cubicBezTo>
                  <a:cubicBezTo>
                    <a:pt x="3238" y="193500"/>
                    <a:pt x="2429" y="181356"/>
                    <a:pt x="2429" y="170021"/>
                  </a:cubicBezTo>
                  <a:cubicBezTo>
                    <a:pt x="2429" y="158687"/>
                    <a:pt x="2429" y="153829"/>
                    <a:pt x="2429" y="145733"/>
                  </a:cubicBezTo>
                  <a:cubicBezTo>
                    <a:pt x="1619" y="123873"/>
                    <a:pt x="2429" y="102013"/>
                    <a:pt x="1619" y="78534"/>
                  </a:cubicBezTo>
                  <a:cubicBezTo>
                    <a:pt x="1619" y="75295"/>
                    <a:pt x="1619" y="72057"/>
                    <a:pt x="1619" y="68008"/>
                  </a:cubicBezTo>
                  <a:cubicBezTo>
                    <a:pt x="1619" y="64770"/>
                    <a:pt x="1619" y="60722"/>
                    <a:pt x="1619" y="58293"/>
                  </a:cubicBezTo>
                  <a:cubicBezTo>
                    <a:pt x="1619" y="55864"/>
                    <a:pt x="1619" y="56674"/>
                    <a:pt x="1619" y="56674"/>
                  </a:cubicBezTo>
                  <a:cubicBezTo>
                    <a:pt x="0" y="55055"/>
                    <a:pt x="810" y="50197"/>
                    <a:pt x="810" y="46958"/>
                  </a:cubicBezTo>
                  <a:cubicBezTo>
                    <a:pt x="810" y="39672"/>
                    <a:pt x="0" y="32385"/>
                    <a:pt x="0" y="25098"/>
                  </a:cubicBezTo>
                  <a:cubicBezTo>
                    <a:pt x="0" y="17812"/>
                    <a:pt x="0" y="9716"/>
                    <a:pt x="0" y="2429"/>
                  </a:cubicBezTo>
                  <a:cubicBezTo>
                    <a:pt x="1619" y="1619"/>
                    <a:pt x="2429" y="2429"/>
                    <a:pt x="4048" y="2429"/>
                  </a:cubicBezTo>
                  <a:cubicBezTo>
                    <a:pt x="9715" y="2429"/>
                    <a:pt x="15383" y="1619"/>
                    <a:pt x="21860" y="0"/>
                  </a:cubicBezTo>
                  <a:cubicBezTo>
                    <a:pt x="25908" y="0"/>
                    <a:pt x="29956" y="0"/>
                    <a:pt x="34814" y="0"/>
                  </a:cubicBezTo>
                  <a:cubicBezTo>
                    <a:pt x="41291" y="0"/>
                    <a:pt x="46148" y="1619"/>
                    <a:pt x="52626" y="2429"/>
                  </a:cubicBezTo>
                  <a:cubicBezTo>
                    <a:pt x="55054" y="2429"/>
                    <a:pt x="56674" y="2429"/>
                    <a:pt x="59912" y="2429"/>
                  </a:cubicBezTo>
                  <a:lnTo>
                    <a:pt x="63960" y="16193"/>
                  </a:lnTo>
                  <a:cubicBezTo>
                    <a:pt x="63960" y="20241"/>
                    <a:pt x="66389" y="22670"/>
                    <a:pt x="66389" y="25908"/>
                  </a:cubicBezTo>
                  <a:cubicBezTo>
                    <a:pt x="68818" y="29956"/>
                    <a:pt x="69628" y="34814"/>
                    <a:pt x="71247" y="39672"/>
                  </a:cubicBezTo>
                  <a:cubicBezTo>
                    <a:pt x="76105" y="57483"/>
                    <a:pt x="80153" y="74486"/>
                    <a:pt x="85820" y="92297"/>
                  </a:cubicBezTo>
                  <a:cubicBezTo>
                    <a:pt x="90678" y="109299"/>
                    <a:pt x="96345" y="126302"/>
                    <a:pt x="99584" y="144113"/>
                  </a:cubicBezTo>
                  <a:cubicBezTo>
                    <a:pt x="100393" y="140875"/>
                    <a:pt x="102013" y="137636"/>
                    <a:pt x="103632" y="133588"/>
                  </a:cubicBezTo>
                  <a:cubicBezTo>
                    <a:pt x="106061" y="125492"/>
                    <a:pt x="108490" y="117396"/>
                    <a:pt x="110109" y="108490"/>
                  </a:cubicBezTo>
                  <a:cubicBezTo>
                    <a:pt x="110109" y="107680"/>
                    <a:pt x="110918" y="108490"/>
                    <a:pt x="110109" y="106871"/>
                  </a:cubicBezTo>
                  <a:cubicBezTo>
                    <a:pt x="110109" y="106871"/>
                    <a:pt x="110109" y="106871"/>
                    <a:pt x="110109" y="106871"/>
                  </a:cubicBezTo>
                  <a:lnTo>
                    <a:pt x="119015" y="76914"/>
                  </a:lnTo>
                  <a:cubicBezTo>
                    <a:pt x="123063" y="66389"/>
                    <a:pt x="124682" y="55055"/>
                    <a:pt x="127111" y="44529"/>
                  </a:cubicBezTo>
                  <a:cubicBezTo>
                    <a:pt x="131159" y="29956"/>
                    <a:pt x="136827" y="17812"/>
                    <a:pt x="138446" y="1619"/>
                  </a:cubicBezTo>
                  <a:cubicBezTo>
                    <a:pt x="140875" y="1619"/>
                    <a:pt x="141684" y="0"/>
                    <a:pt x="144113" y="0"/>
                  </a:cubicBezTo>
                  <a:lnTo>
                    <a:pt x="144923" y="0"/>
                  </a:lnTo>
                  <a:cubicBezTo>
                    <a:pt x="145733" y="0"/>
                    <a:pt x="145733" y="0"/>
                    <a:pt x="146542" y="0"/>
                  </a:cubicBezTo>
                  <a:cubicBezTo>
                    <a:pt x="148971" y="0"/>
                    <a:pt x="151400" y="0"/>
                    <a:pt x="153829" y="0"/>
                  </a:cubicBezTo>
                  <a:cubicBezTo>
                    <a:pt x="156258" y="0"/>
                    <a:pt x="157877" y="0"/>
                    <a:pt x="159496" y="0"/>
                  </a:cubicBezTo>
                  <a:cubicBezTo>
                    <a:pt x="165973" y="0"/>
                    <a:pt x="172450" y="0"/>
                    <a:pt x="178927" y="810"/>
                  </a:cubicBezTo>
                  <a:cubicBezTo>
                    <a:pt x="184594" y="810"/>
                    <a:pt x="190262" y="1619"/>
                    <a:pt x="195929" y="4048"/>
                  </a:cubicBezTo>
                  <a:cubicBezTo>
                    <a:pt x="195929" y="11335"/>
                    <a:pt x="194310" y="20241"/>
                    <a:pt x="195120" y="28337"/>
                  </a:cubicBezTo>
                  <a:cubicBezTo>
                    <a:pt x="195120" y="30766"/>
                    <a:pt x="195929" y="33195"/>
                    <a:pt x="195120" y="35623"/>
                  </a:cubicBezTo>
                  <a:cubicBezTo>
                    <a:pt x="196739" y="43720"/>
                    <a:pt x="195120" y="52626"/>
                    <a:pt x="195120" y="61532"/>
                  </a:cubicBezTo>
                  <a:cubicBezTo>
                    <a:pt x="195120" y="63151"/>
                    <a:pt x="195120" y="65580"/>
                    <a:pt x="195120" y="67199"/>
                  </a:cubicBezTo>
                  <a:cubicBezTo>
                    <a:pt x="195120" y="67199"/>
                    <a:pt x="195120" y="69628"/>
                    <a:pt x="195120" y="72057"/>
                  </a:cubicBezTo>
                  <a:cubicBezTo>
                    <a:pt x="195929" y="90678"/>
                    <a:pt x="195120" y="106871"/>
                    <a:pt x="195120" y="122253"/>
                  </a:cubicBezTo>
                  <a:cubicBezTo>
                    <a:pt x="195929" y="142494"/>
                    <a:pt x="194310" y="161115"/>
                    <a:pt x="195120" y="178927"/>
                  </a:cubicBezTo>
                  <a:cubicBezTo>
                    <a:pt x="195120" y="182166"/>
                    <a:pt x="195120" y="184595"/>
                    <a:pt x="195120" y="187833"/>
                  </a:cubicBezTo>
                  <a:cubicBezTo>
                    <a:pt x="195120" y="191072"/>
                    <a:pt x="193500" y="195120"/>
                    <a:pt x="195120" y="198358"/>
                  </a:cubicBezTo>
                  <a:cubicBezTo>
                    <a:pt x="195929" y="200787"/>
                    <a:pt x="195120" y="201597"/>
                    <a:pt x="195120" y="204835"/>
                  </a:cubicBezTo>
                  <a:cubicBezTo>
                    <a:pt x="195120" y="210503"/>
                    <a:pt x="195929" y="215360"/>
                    <a:pt x="195929" y="220218"/>
                  </a:cubicBezTo>
                  <a:cubicBezTo>
                    <a:pt x="195929" y="232362"/>
                    <a:pt x="195929" y="245317"/>
                    <a:pt x="195929" y="257461"/>
                  </a:cubicBezTo>
                  <a:close/>
                  <a:moveTo>
                    <a:pt x="16193" y="264747"/>
                  </a:moveTo>
                  <a:cubicBezTo>
                    <a:pt x="16193" y="264747"/>
                    <a:pt x="17002" y="264747"/>
                    <a:pt x="17812" y="264747"/>
                  </a:cubicBezTo>
                  <a:cubicBezTo>
                    <a:pt x="30766" y="267176"/>
                    <a:pt x="43720" y="267986"/>
                    <a:pt x="55864" y="264747"/>
                  </a:cubicBezTo>
                  <a:cubicBezTo>
                    <a:pt x="55864" y="259080"/>
                    <a:pt x="56674" y="250984"/>
                    <a:pt x="55864" y="245317"/>
                  </a:cubicBezTo>
                  <a:cubicBezTo>
                    <a:pt x="55864" y="241268"/>
                    <a:pt x="55054" y="236411"/>
                    <a:pt x="55864" y="233172"/>
                  </a:cubicBezTo>
                  <a:cubicBezTo>
                    <a:pt x="55864" y="227505"/>
                    <a:pt x="55864" y="221837"/>
                    <a:pt x="55864" y="212122"/>
                  </a:cubicBezTo>
                  <a:cubicBezTo>
                    <a:pt x="55864" y="205645"/>
                    <a:pt x="55864" y="199977"/>
                    <a:pt x="55864" y="194310"/>
                  </a:cubicBezTo>
                  <a:cubicBezTo>
                    <a:pt x="55054" y="190262"/>
                    <a:pt x="55864" y="185404"/>
                    <a:pt x="55864" y="179737"/>
                  </a:cubicBezTo>
                  <a:cubicBezTo>
                    <a:pt x="55864" y="174069"/>
                    <a:pt x="55864" y="169212"/>
                    <a:pt x="55864" y="164354"/>
                  </a:cubicBezTo>
                  <a:lnTo>
                    <a:pt x="55864" y="160306"/>
                  </a:lnTo>
                  <a:lnTo>
                    <a:pt x="55864" y="160306"/>
                  </a:lnTo>
                  <a:cubicBezTo>
                    <a:pt x="55864" y="160306"/>
                    <a:pt x="57483" y="165973"/>
                    <a:pt x="57483" y="165973"/>
                  </a:cubicBezTo>
                  <a:cubicBezTo>
                    <a:pt x="57483" y="168402"/>
                    <a:pt x="58293" y="170831"/>
                    <a:pt x="58293" y="173260"/>
                  </a:cubicBezTo>
                  <a:cubicBezTo>
                    <a:pt x="58293" y="181356"/>
                    <a:pt x="58293" y="190262"/>
                    <a:pt x="59912" y="199168"/>
                  </a:cubicBezTo>
                  <a:cubicBezTo>
                    <a:pt x="60722" y="221028"/>
                    <a:pt x="63151" y="244507"/>
                    <a:pt x="59912" y="266367"/>
                  </a:cubicBezTo>
                  <a:cubicBezTo>
                    <a:pt x="59912" y="267986"/>
                    <a:pt x="58293" y="269605"/>
                    <a:pt x="56674" y="268796"/>
                  </a:cubicBezTo>
                  <a:cubicBezTo>
                    <a:pt x="50197" y="268796"/>
                    <a:pt x="42910" y="272034"/>
                    <a:pt x="35623" y="271224"/>
                  </a:cubicBezTo>
                  <a:cubicBezTo>
                    <a:pt x="29147" y="270415"/>
                    <a:pt x="23479" y="268796"/>
                    <a:pt x="17812" y="268796"/>
                  </a:cubicBezTo>
                  <a:cubicBezTo>
                    <a:pt x="17002" y="268796"/>
                    <a:pt x="16193" y="268796"/>
                    <a:pt x="15383" y="267176"/>
                  </a:cubicBezTo>
                  <a:cubicBezTo>
                    <a:pt x="15383" y="266367"/>
                    <a:pt x="15383" y="265557"/>
                    <a:pt x="17002" y="265557"/>
                  </a:cubicBezTo>
                  <a:close/>
                  <a:moveTo>
                    <a:pt x="72057" y="21860"/>
                  </a:moveTo>
                  <a:lnTo>
                    <a:pt x="70437" y="17002"/>
                  </a:lnTo>
                  <a:cubicBezTo>
                    <a:pt x="70437" y="17002"/>
                    <a:pt x="70437" y="17002"/>
                    <a:pt x="70437" y="15383"/>
                  </a:cubicBezTo>
                  <a:cubicBezTo>
                    <a:pt x="70437" y="13764"/>
                    <a:pt x="70437" y="15383"/>
                    <a:pt x="70437" y="15383"/>
                  </a:cubicBezTo>
                  <a:cubicBezTo>
                    <a:pt x="70437" y="15383"/>
                    <a:pt x="70437" y="15383"/>
                    <a:pt x="71247" y="15383"/>
                  </a:cubicBezTo>
                  <a:cubicBezTo>
                    <a:pt x="72866" y="20241"/>
                    <a:pt x="74485" y="25908"/>
                    <a:pt x="75295" y="29956"/>
                  </a:cubicBezTo>
                  <a:cubicBezTo>
                    <a:pt x="76105" y="33195"/>
                    <a:pt x="77724" y="34814"/>
                    <a:pt x="76914" y="37243"/>
                  </a:cubicBezTo>
                  <a:cubicBezTo>
                    <a:pt x="79343" y="41291"/>
                    <a:pt x="80153" y="46149"/>
                    <a:pt x="81772" y="51007"/>
                  </a:cubicBezTo>
                  <a:cubicBezTo>
                    <a:pt x="86630" y="68818"/>
                    <a:pt x="90678" y="85820"/>
                    <a:pt x="96345" y="103632"/>
                  </a:cubicBezTo>
                  <a:lnTo>
                    <a:pt x="98774" y="112538"/>
                  </a:lnTo>
                  <a:cubicBezTo>
                    <a:pt x="98774" y="112538"/>
                    <a:pt x="98774" y="114157"/>
                    <a:pt x="98774" y="114967"/>
                  </a:cubicBezTo>
                  <a:lnTo>
                    <a:pt x="98774" y="114967"/>
                  </a:lnTo>
                  <a:lnTo>
                    <a:pt x="95536" y="103632"/>
                  </a:lnTo>
                  <a:lnTo>
                    <a:pt x="91488" y="89059"/>
                  </a:lnTo>
                  <a:cubicBezTo>
                    <a:pt x="87439" y="77724"/>
                    <a:pt x="85011" y="66389"/>
                    <a:pt x="81772" y="54245"/>
                  </a:cubicBezTo>
                  <a:lnTo>
                    <a:pt x="76914" y="36433"/>
                  </a:lnTo>
                  <a:lnTo>
                    <a:pt x="76914" y="32385"/>
                  </a:lnTo>
                  <a:cubicBezTo>
                    <a:pt x="76914" y="32385"/>
                    <a:pt x="74485" y="26718"/>
                    <a:pt x="74485" y="26718"/>
                  </a:cubicBezTo>
                  <a:cubicBezTo>
                    <a:pt x="74485" y="24289"/>
                    <a:pt x="74485" y="25098"/>
                    <a:pt x="72866" y="23479"/>
                  </a:cubicBezTo>
                  <a:lnTo>
                    <a:pt x="72866" y="20241"/>
                  </a:lnTo>
                  <a:close/>
                  <a:moveTo>
                    <a:pt x="93917" y="235601"/>
                  </a:moveTo>
                  <a:lnTo>
                    <a:pt x="93917" y="235601"/>
                  </a:lnTo>
                  <a:cubicBezTo>
                    <a:pt x="94726" y="235601"/>
                    <a:pt x="95536" y="235601"/>
                    <a:pt x="95536" y="237220"/>
                  </a:cubicBezTo>
                  <a:lnTo>
                    <a:pt x="95536" y="237220"/>
                  </a:lnTo>
                  <a:cubicBezTo>
                    <a:pt x="106061" y="238839"/>
                    <a:pt x="116586" y="237220"/>
                    <a:pt x="125492" y="237220"/>
                  </a:cubicBezTo>
                  <a:cubicBezTo>
                    <a:pt x="127921" y="229933"/>
                    <a:pt x="129540" y="221837"/>
                    <a:pt x="131969" y="214551"/>
                  </a:cubicBezTo>
                  <a:lnTo>
                    <a:pt x="134398" y="206454"/>
                  </a:lnTo>
                  <a:cubicBezTo>
                    <a:pt x="136017" y="199168"/>
                    <a:pt x="138446" y="192691"/>
                    <a:pt x="140875" y="187023"/>
                  </a:cubicBezTo>
                  <a:cubicBezTo>
                    <a:pt x="140875" y="186214"/>
                    <a:pt x="141684" y="186214"/>
                    <a:pt x="141684" y="187023"/>
                  </a:cubicBezTo>
                  <a:lnTo>
                    <a:pt x="141684" y="191072"/>
                  </a:lnTo>
                  <a:cubicBezTo>
                    <a:pt x="141684" y="191881"/>
                    <a:pt x="141684" y="192691"/>
                    <a:pt x="141684" y="192691"/>
                  </a:cubicBezTo>
                  <a:lnTo>
                    <a:pt x="141684" y="195120"/>
                  </a:lnTo>
                  <a:cubicBezTo>
                    <a:pt x="141684" y="195120"/>
                    <a:pt x="139255" y="202406"/>
                    <a:pt x="139255" y="202406"/>
                  </a:cubicBezTo>
                  <a:cubicBezTo>
                    <a:pt x="137636" y="208074"/>
                    <a:pt x="136017" y="213741"/>
                    <a:pt x="134398" y="220218"/>
                  </a:cubicBezTo>
                  <a:lnTo>
                    <a:pt x="129540" y="236411"/>
                  </a:lnTo>
                  <a:cubicBezTo>
                    <a:pt x="129540" y="239649"/>
                    <a:pt x="127921" y="240459"/>
                    <a:pt x="125492" y="241268"/>
                  </a:cubicBezTo>
                  <a:cubicBezTo>
                    <a:pt x="123873" y="241268"/>
                    <a:pt x="122253" y="241268"/>
                    <a:pt x="120634" y="241268"/>
                  </a:cubicBezTo>
                  <a:cubicBezTo>
                    <a:pt x="111728" y="242078"/>
                    <a:pt x="104442" y="242888"/>
                    <a:pt x="94726" y="241268"/>
                  </a:cubicBezTo>
                  <a:cubicBezTo>
                    <a:pt x="92297" y="241268"/>
                    <a:pt x="94726" y="238030"/>
                    <a:pt x="93107" y="237220"/>
                  </a:cubicBezTo>
                  <a:cubicBezTo>
                    <a:pt x="93107" y="237220"/>
                    <a:pt x="93107" y="237220"/>
                    <a:pt x="93107" y="237220"/>
                  </a:cubicBezTo>
                  <a:close/>
                  <a:moveTo>
                    <a:pt x="204835" y="243697"/>
                  </a:moveTo>
                  <a:lnTo>
                    <a:pt x="204835" y="233172"/>
                  </a:lnTo>
                  <a:cubicBezTo>
                    <a:pt x="204835" y="223457"/>
                    <a:pt x="203216" y="213741"/>
                    <a:pt x="203216" y="205645"/>
                  </a:cubicBezTo>
                  <a:cubicBezTo>
                    <a:pt x="203216" y="197548"/>
                    <a:pt x="204025" y="198358"/>
                    <a:pt x="203216" y="194310"/>
                  </a:cubicBezTo>
                  <a:cubicBezTo>
                    <a:pt x="202406" y="187023"/>
                    <a:pt x="203216" y="178927"/>
                    <a:pt x="203216" y="171641"/>
                  </a:cubicBezTo>
                  <a:cubicBezTo>
                    <a:pt x="203216" y="164354"/>
                    <a:pt x="203216" y="165163"/>
                    <a:pt x="203216" y="161925"/>
                  </a:cubicBezTo>
                  <a:cubicBezTo>
                    <a:pt x="203216" y="157877"/>
                    <a:pt x="203216" y="153829"/>
                    <a:pt x="203216" y="149781"/>
                  </a:cubicBezTo>
                  <a:cubicBezTo>
                    <a:pt x="203216" y="145733"/>
                    <a:pt x="203216" y="147352"/>
                    <a:pt x="203216" y="145733"/>
                  </a:cubicBezTo>
                  <a:cubicBezTo>
                    <a:pt x="201597" y="127921"/>
                    <a:pt x="202406" y="108490"/>
                    <a:pt x="202406" y="86630"/>
                  </a:cubicBezTo>
                  <a:cubicBezTo>
                    <a:pt x="202406" y="64770"/>
                    <a:pt x="202406" y="64770"/>
                    <a:pt x="202406" y="53435"/>
                  </a:cubicBezTo>
                  <a:cubicBezTo>
                    <a:pt x="202406" y="42101"/>
                    <a:pt x="202406" y="30766"/>
                    <a:pt x="203216" y="19431"/>
                  </a:cubicBezTo>
                  <a:cubicBezTo>
                    <a:pt x="202406" y="19431"/>
                    <a:pt x="201597" y="19431"/>
                    <a:pt x="200787" y="19431"/>
                  </a:cubicBezTo>
                  <a:cubicBezTo>
                    <a:pt x="199977" y="19431"/>
                    <a:pt x="199168" y="19431"/>
                    <a:pt x="199977" y="17812"/>
                  </a:cubicBezTo>
                  <a:cubicBezTo>
                    <a:pt x="199977" y="17812"/>
                    <a:pt x="199977" y="17002"/>
                    <a:pt x="201597" y="17002"/>
                  </a:cubicBezTo>
                  <a:lnTo>
                    <a:pt x="203216" y="17002"/>
                  </a:lnTo>
                  <a:cubicBezTo>
                    <a:pt x="204835" y="17002"/>
                    <a:pt x="206454" y="19431"/>
                    <a:pt x="206454" y="21050"/>
                  </a:cubicBezTo>
                  <a:cubicBezTo>
                    <a:pt x="206454" y="28337"/>
                    <a:pt x="204835" y="35623"/>
                    <a:pt x="205645" y="42910"/>
                  </a:cubicBezTo>
                  <a:cubicBezTo>
                    <a:pt x="205645" y="45339"/>
                    <a:pt x="206454" y="47768"/>
                    <a:pt x="205645" y="50197"/>
                  </a:cubicBezTo>
                  <a:cubicBezTo>
                    <a:pt x="207264" y="58293"/>
                    <a:pt x="205645" y="67199"/>
                    <a:pt x="205645" y="76105"/>
                  </a:cubicBezTo>
                  <a:lnTo>
                    <a:pt x="205645" y="78534"/>
                  </a:lnTo>
                  <a:cubicBezTo>
                    <a:pt x="205645" y="80963"/>
                    <a:pt x="205645" y="83392"/>
                    <a:pt x="205645" y="85820"/>
                  </a:cubicBezTo>
                  <a:lnTo>
                    <a:pt x="205645" y="87440"/>
                  </a:lnTo>
                  <a:cubicBezTo>
                    <a:pt x="206454" y="106061"/>
                    <a:pt x="205645" y="122253"/>
                    <a:pt x="205645" y="137636"/>
                  </a:cubicBezTo>
                  <a:cubicBezTo>
                    <a:pt x="206454" y="157877"/>
                    <a:pt x="204835" y="176498"/>
                    <a:pt x="205645" y="194310"/>
                  </a:cubicBezTo>
                  <a:cubicBezTo>
                    <a:pt x="205645" y="197548"/>
                    <a:pt x="205645" y="199977"/>
                    <a:pt x="205645" y="203216"/>
                  </a:cubicBezTo>
                  <a:cubicBezTo>
                    <a:pt x="205645" y="213741"/>
                    <a:pt x="205645" y="224266"/>
                    <a:pt x="205645" y="235601"/>
                  </a:cubicBezTo>
                  <a:cubicBezTo>
                    <a:pt x="205645" y="246936"/>
                    <a:pt x="205645" y="257461"/>
                    <a:pt x="205645" y="268796"/>
                  </a:cubicBezTo>
                  <a:cubicBezTo>
                    <a:pt x="205645" y="271224"/>
                    <a:pt x="204025" y="272844"/>
                    <a:pt x="201597" y="272844"/>
                  </a:cubicBezTo>
                  <a:cubicBezTo>
                    <a:pt x="197548" y="273653"/>
                    <a:pt x="192691" y="275273"/>
                    <a:pt x="187023" y="275273"/>
                  </a:cubicBezTo>
                  <a:cubicBezTo>
                    <a:pt x="179737" y="275273"/>
                    <a:pt x="172450" y="275273"/>
                    <a:pt x="164354" y="273653"/>
                  </a:cubicBezTo>
                  <a:cubicBezTo>
                    <a:pt x="163544" y="273653"/>
                    <a:pt x="161925" y="272844"/>
                    <a:pt x="161925" y="271224"/>
                  </a:cubicBezTo>
                  <a:lnTo>
                    <a:pt x="161925" y="271224"/>
                  </a:lnTo>
                  <a:cubicBezTo>
                    <a:pt x="161925" y="269605"/>
                    <a:pt x="161925" y="269605"/>
                    <a:pt x="162735" y="269605"/>
                  </a:cubicBezTo>
                  <a:cubicBezTo>
                    <a:pt x="162735" y="269605"/>
                    <a:pt x="162735" y="269605"/>
                    <a:pt x="162735" y="269605"/>
                  </a:cubicBezTo>
                  <a:cubicBezTo>
                    <a:pt x="162735" y="269605"/>
                    <a:pt x="163544" y="269605"/>
                    <a:pt x="163544" y="269605"/>
                  </a:cubicBezTo>
                  <a:cubicBezTo>
                    <a:pt x="174069" y="272034"/>
                    <a:pt x="187023" y="272844"/>
                    <a:pt x="197548" y="269605"/>
                  </a:cubicBezTo>
                  <a:cubicBezTo>
                    <a:pt x="199977" y="268796"/>
                    <a:pt x="201597" y="266367"/>
                    <a:pt x="201597" y="264747"/>
                  </a:cubicBezTo>
                  <a:cubicBezTo>
                    <a:pt x="201597" y="258270"/>
                    <a:pt x="201597" y="251793"/>
                    <a:pt x="201597" y="246126"/>
                  </a:cubicBezTo>
                  <a:close/>
                </a:path>
              </a:pathLst>
            </a:custGeom>
            <a:solidFill>
              <a:srgbClr val="000000"/>
            </a:solidFill>
            <a:ln w="0"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77041128-4D51-3ACA-765A-AAAC1575626B}"/>
                </a:ext>
              </a:extLst>
            </p:cNvPr>
            <p:cNvSpPr/>
            <p:nvPr/>
          </p:nvSpPr>
          <p:spPr>
            <a:xfrm>
              <a:off x="5203745" y="2944249"/>
              <a:ext cx="152209" cy="273057"/>
            </a:xfrm>
            <a:custGeom>
              <a:avLst/>
              <a:gdLst>
                <a:gd name="connsiteX0" fmla="*/ 139256 w 152209"/>
                <a:gd name="connsiteY0" fmla="*/ 231767 h 273057"/>
                <a:gd name="connsiteX1" fmla="*/ 137636 w 152209"/>
                <a:gd name="connsiteY1" fmla="*/ 243911 h 273057"/>
                <a:gd name="connsiteX2" fmla="*/ 137636 w 152209"/>
                <a:gd name="connsiteY2" fmla="*/ 246340 h 273057"/>
                <a:gd name="connsiteX3" fmla="*/ 134398 w 152209"/>
                <a:gd name="connsiteY3" fmla="*/ 257675 h 273057"/>
                <a:gd name="connsiteX4" fmla="*/ 132778 w 152209"/>
                <a:gd name="connsiteY4" fmla="*/ 256056 h 273057"/>
                <a:gd name="connsiteX5" fmla="*/ 87439 w 152209"/>
                <a:gd name="connsiteY5" fmla="*/ 256056 h 273057"/>
                <a:gd name="connsiteX6" fmla="*/ 29147 w 152209"/>
                <a:gd name="connsiteY6" fmla="*/ 258485 h 273057"/>
                <a:gd name="connsiteX7" fmla="*/ 810 w 152209"/>
                <a:gd name="connsiteY7" fmla="*/ 256056 h 273057"/>
                <a:gd name="connsiteX8" fmla="*/ 0 w 152209"/>
                <a:gd name="connsiteY8" fmla="*/ 209097 h 273057"/>
                <a:gd name="connsiteX9" fmla="*/ 0 w 152209"/>
                <a:gd name="connsiteY9" fmla="*/ 196953 h 273057"/>
                <a:gd name="connsiteX10" fmla="*/ 0 w 152209"/>
                <a:gd name="connsiteY10" fmla="*/ 175903 h 273057"/>
                <a:gd name="connsiteX11" fmla="*/ 1619 w 152209"/>
                <a:gd name="connsiteY11" fmla="*/ 146756 h 273057"/>
                <a:gd name="connsiteX12" fmla="*/ 1619 w 152209"/>
                <a:gd name="connsiteY12" fmla="*/ 145137 h 273057"/>
                <a:gd name="connsiteX13" fmla="*/ 1619 w 152209"/>
                <a:gd name="connsiteY13" fmla="*/ 141898 h 273057"/>
                <a:gd name="connsiteX14" fmla="*/ 0 w 152209"/>
                <a:gd name="connsiteY14" fmla="*/ 112752 h 273057"/>
                <a:gd name="connsiteX15" fmla="*/ 0 w 152209"/>
                <a:gd name="connsiteY15" fmla="*/ 107085 h 273057"/>
                <a:gd name="connsiteX16" fmla="*/ 0 w 152209"/>
                <a:gd name="connsiteY16" fmla="*/ 76319 h 273057"/>
                <a:gd name="connsiteX17" fmla="*/ 0 w 152209"/>
                <a:gd name="connsiteY17" fmla="*/ 58507 h 273057"/>
                <a:gd name="connsiteX18" fmla="*/ 0 w 152209"/>
                <a:gd name="connsiteY18" fmla="*/ 58507 h 273057"/>
                <a:gd name="connsiteX19" fmla="*/ 0 w 152209"/>
                <a:gd name="connsiteY19" fmla="*/ 4262 h 273057"/>
                <a:gd name="connsiteX20" fmla="*/ 34004 w 152209"/>
                <a:gd name="connsiteY20" fmla="*/ 214 h 273057"/>
                <a:gd name="connsiteX21" fmla="*/ 76914 w 152209"/>
                <a:gd name="connsiteY21" fmla="*/ 214 h 273057"/>
                <a:gd name="connsiteX22" fmla="*/ 102822 w 152209"/>
                <a:gd name="connsiteY22" fmla="*/ 214 h 273057"/>
                <a:gd name="connsiteX23" fmla="*/ 128730 w 152209"/>
                <a:gd name="connsiteY23" fmla="*/ 214 h 273057"/>
                <a:gd name="connsiteX24" fmla="*/ 133588 w 152209"/>
                <a:gd name="connsiteY24" fmla="*/ 214 h 273057"/>
                <a:gd name="connsiteX25" fmla="*/ 139256 w 152209"/>
                <a:gd name="connsiteY25" fmla="*/ 22884 h 273057"/>
                <a:gd name="connsiteX26" fmla="*/ 131969 w 152209"/>
                <a:gd name="connsiteY26" fmla="*/ 47172 h 273057"/>
                <a:gd name="connsiteX27" fmla="*/ 119015 w 152209"/>
                <a:gd name="connsiteY27" fmla="*/ 47172 h 273057"/>
                <a:gd name="connsiteX28" fmla="*/ 106871 w 152209"/>
                <a:gd name="connsiteY28" fmla="*/ 47172 h 273057"/>
                <a:gd name="connsiteX29" fmla="*/ 89059 w 152209"/>
                <a:gd name="connsiteY29" fmla="*/ 47172 h 273057"/>
                <a:gd name="connsiteX30" fmla="*/ 74486 w 152209"/>
                <a:gd name="connsiteY30" fmla="*/ 47172 h 273057"/>
                <a:gd name="connsiteX31" fmla="*/ 45339 w 152209"/>
                <a:gd name="connsiteY31" fmla="*/ 47172 h 273057"/>
                <a:gd name="connsiteX32" fmla="*/ 45339 w 152209"/>
                <a:gd name="connsiteY32" fmla="*/ 51221 h 273057"/>
                <a:gd name="connsiteX33" fmla="*/ 45339 w 152209"/>
                <a:gd name="connsiteY33" fmla="*/ 51221 h 273057"/>
                <a:gd name="connsiteX34" fmla="*/ 42910 w 152209"/>
                <a:gd name="connsiteY34" fmla="*/ 88463 h 273057"/>
                <a:gd name="connsiteX35" fmla="*/ 46149 w 152209"/>
                <a:gd name="connsiteY35" fmla="*/ 107894 h 273057"/>
                <a:gd name="connsiteX36" fmla="*/ 76914 w 152209"/>
                <a:gd name="connsiteY36" fmla="*/ 107894 h 273057"/>
                <a:gd name="connsiteX37" fmla="*/ 91488 w 152209"/>
                <a:gd name="connsiteY37" fmla="*/ 107894 h 273057"/>
                <a:gd name="connsiteX38" fmla="*/ 96345 w 152209"/>
                <a:gd name="connsiteY38" fmla="*/ 107894 h 273057"/>
                <a:gd name="connsiteX39" fmla="*/ 106871 w 152209"/>
                <a:gd name="connsiteY39" fmla="*/ 107894 h 273057"/>
                <a:gd name="connsiteX40" fmla="*/ 111728 w 152209"/>
                <a:gd name="connsiteY40" fmla="*/ 107894 h 273057"/>
                <a:gd name="connsiteX41" fmla="*/ 118205 w 152209"/>
                <a:gd name="connsiteY41" fmla="*/ 132183 h 273057"/>
                <a:gd name="connsiteX42" fmla="*/ 116586 w 152209"/>
                <a:gd name="connsiteY42" fmla="*/ 150804 h 273057"/>
                <a:gd name="connsiteX43" fmla="*/ 109299 w 152209"/>
                <a:gd name="connsiteY43" fmla="*/ 150804 h 273057"/>
                <a:gd name="connsiteX44" fmla="*/ 90678 w 152209"/>
                <a:gd name="connsiteY44" fmla="*/ 150804 h 273057"/>
                <a:gd name="connsiteX45" fmla="*/ 82582 w 152209"/>
                <a:gd name="connsiteY45" fmla="*/ 150804 h 273057"/>
                <a:gd name="connsiteX46" fmla="*/ 71247 w 152209"/>
                <a:gd name="connsiteY46" fmla="*/ 150804 h 273057"/>
                <a:gd name="connsiteX47" fmla="*/ 46958 w 152209"/>
                <a:gd name="connsiteY47" fmla="*/ 150804 h 273057"/>
                <a:gd name="connsiteX48" fmla="*/ 45339 w 152209"/>
                <a:gd name="connsiteY48" fmla="*/ 191286 h 273057"/>
                <a:gd name="connsiteX49" fmla="*/ 45339 w 152209"/>
                <a:gd name="connsiteY49" fmla="*/ 212336 h 273057"/>
                <a:gd name="connsiteX50" fmla="*/ 105251 w 152209"/>
                <a:gd name="connsiteY50" fmla="*/ 213955 h 273057"/>
                <a:gd name="connsiteX51" fmla="*/ 123873 w 152209"/>
                <a:gd name="connsiteY51" fmla="*/ 212336 h 273057"/>
                <a:gd name="connsiteX52" fmla="*/ 126302 w 152209"/>
                <a:gd name="connsiteY52" fmla="*/ 212336 h 273057"/>
                <a:gd name="connsiteX53" fmla="*/ 130350 w 152209"/>
                <a:gd name="connsiteY53" fmla="*/ 212336 h 273057"/>
                <a:gd name="connsiteX54" fmla="*/ 132778 w 152209"/>
                <a:gd name="connsiteY54" fmla="*/ 212336 h 273057"/>
                <a:gd name="connsiteX55" fmla="*/ 135207 w 152209"/>
                <a:gd name="connsiteY55" fmla="*/ 211526 h 273057"/>
                <a:gd name="connsiteX56" fmla="*/ 136827 w 152209"/>
                <a:gd name="connsiteY56" fmla="*/ 211526 h 273057"/>
                <a:gd name="connsiteX57" fmla="*/ 139256 w 152209"/>
                <a:gd name="connsiteY57" fmla="*/ 230957 h 273057"/>
                <a:gd name="connsiteX58" fmla="*/ 148161 w 152209"/>
                <a:gd name="connsiteY58" fmla="*/ 242292 h 273057"/>
                <a:gd name="connsiteX59" fmla="*/ 147352 w 152209"/>
                <a:gd name="connsiteY59" fmla="*/ 228528 h 273057"/>
                <a:gd name="connsiteX60" fmla="*/ 147352 w 152209"/>
                <a:gd name="connsiteY60" fmla="*/ 228528 h 273057"/>
                <a:gd name="connsiteX61" fmla="*/ 147352 w 152209"/>
                <a:gd name="connsiteY61" fmla="*/ 228528 h 273057"/>
                <a:gd name="connsiteX62" fmla="*/ 148161 w 152209"/>
                <a:gd name="connsiteY62" fmla="*/ 226100 h 273057"/>
                <a:gd name="connsiteX63" fmla="*/ 148161 w 152209"/>
                <a:gd name="connsiteY63" fmla="*/ 226100 h 273057"/>
                <a:gd name="connsiteX64" fmla="*/ 150590 w 152209"/>
                <a:gd name="connsiteY64" fmla="*/ 228528 h 273057"/>
                <a:gd name="connsiteX65" fmla="*/ 152209 w 152209"/>
                <a:gd name="connsiteY65" fmla="*/ 246340 h 273057"/>
                <a:gd name="connsiteX66" fmla="*/ 150590 w 152209"/>
                <a:gd name="connsiteY66" fmla="*/ 258485 h 273057"/>
                <a:gd name="connsiteX67" fmla="*/ 150590 w 152209"/>
                <a:gd name="connsiteY67" fmla="*/ 260913 h 273057"/>
                <a:gd name="connsiteX68" fmla="*/ 147352 w 152209"/>
                <a:gd name="connsiteY68" fmla="*/ 272248 h 273057"/>
                <a:gd name="connsiteX69" fmla="*/ 145733 w 152209"/>
                <a:gd name="connsiteY69" fmla="*/ 270629 h 273057"/>
                <a:gd name="connsiteX70" fmla="*/ 100393 w 152209"/>
                <a:gd name="connsiteY70" fmla="*/ 270629 h 273057"/>
                <a:gd name="connsiteX71" fmla="*/ 42101 w 152209"/>
                <a:gd name="connsiteY71" fmla="*/ 273058 h 273057"/>
                <a:gd name="connsiteX72" fmla="*/ 15383 w 152209"/>
                <a:gd name="connsiteY72" fmla="*/ 272248 h 273057"/>
                <a:gd name="connsiteX73" fmla="*/ 13764 w 152209"/>
                <a:gd name="connsiteY73" fmla="*/ 269819 h 273057"/>
                <a:gd name="connsiteX74" fmla="*/ 15383 w 152209"/>
                <a:gd name="connsiteY74" fmla="*/ 268200 h 273057"/>
                <a:gd name="connsiteX75" fmla="*/ 17002 w 152209"/>
                <a:gd name="connsiteY75" fmla="*/ 269819 h 273057"/>
                <a:gd name="connsiteX76" fmla="*/ 47768 w 152209"/>
                <a:gd name="connsiteY76" fmla="*/ 269819 h 273057"/>
                <a:gd name="connsiteX77" fmla="*/ 94726 w 152209"/>
                <a:gd name="connsiteY77" fmla="*/ 267390 h 273057"/>
                <a:gd name="connsiteX78" fmla="*/ 146542 w 152209"/>
                <a:gd name="connsiteY78" fmla="*/ 268200 h 273057"/>
                <a:gd name="connsiteX79" fmla="*/ 148971 w 152209"/>
                <a:gd name="connsiteY79" fmla="*/ 243911 h 273057"/>
                <a:gd name="connsiteX80" fmla="*/ 56674 w 152209"/>
                <a:gd name="connsiteY80" fmla="*/ 99798 h 273057"/>
                <a:gd name="connsiteX81" fmla="*/ 55054 w 152209"/>
                <a:gd name="connsiteY81" fmla="*/ 101417 h 273057"/>
                <a:gd name="connsiteX82" fmla="*/ 53435 w 152209"/>
                <a:gd name="connsiteY82" fmla="*/ 99798 h 273057"/>
                <a:gd name="connsiteX83" fmla="*/ 53435 w 152209"/>
                <a:gd name="connsiteY83" fmla="*/ 99798 h 273057"/>
                <a:gd name="connsiteX84" fmla="*/ 56674 w 152209"/>
                <a:gd name="connsiteY84" fmla="*/ 59317 h 273057"/>
                <a:gd name="connsiteX85" fmla="*/ 56674 w 152209"/>
                <a:gd name="connsiteY85" fmla="*/ 59317 h 273057"/>
                <a:gd name="connsiteX86" fmla="*/ 56674 w 152209"/>
                <a:gd name="connsiteY86" fmla="*/ 56888 h 273057"/>
                <a:gd name="connsiteX87" fmla="*/ 68818 w 152209"/>
                <a:gd name="connsiteY87" fmla="*/ 56888 h 273057"/>
                <a:gd name="connsiteX88" fmla="*/ 96345 w 152209"/>
                <a:gd name="connsiteY88" fmla="*/ 56888 h 273057"/>
                <a:gd name="connsiteX89" fmla="*/ 119824 w 152209"/>
                <a:gd name="connsiteY89" fmla="*/ 56888 h 273057"/>
                <a:gd name="connsiteX90" fmla="*/ 127111 w 152209"/>
                <a:gd name="connsiteY90" fmla="*/ 56888 h 273057"/>
                <a:gd name="connsiteX91" fmla="*/ 144923 w 152209"/>
                <a:gd name="connsiteY91" fmla="*/ 56888 h 273057"/>
                <a:gd name="connsiteX92" fmla="*/ 147352 w 152209"/>
                <a:gd name="connsiteY92" fmla="*/ 33409 h 273057"/>
                <a:gd name="connsiteX93" fmla="*/ 145733 w 152209"/>
                <a:gd name="connsiteY93" fmla="*/ 15597 h 273057"/>
                <a:gd name="connsiteX94" fmla="*/ 144923 w 152209"/>
                <a:gd name="connsiteY94" fmla="*/ 15597 h 273057"/>
                <a:gd name="connsiteX95" fmla="*/ 144923 w 152209"/>
                <a:gd name="connsiteY95" fmla="*/ 15597 h 273057"/>
                <a:gd name="connsiteX96" fmla="*/ 146542 w 152209"/>
                <a:gd name="connsiteY96" fmla="*/ 13168 h 273057"/>
                <a:gd name="connsiteX97" fmla="*/ 151400 w 152209"/>
                <a:gd name="connsiteY97" fmla="*/ 35838 h 273057"/>
                <a:gd name="connsiteX98" fmla="*/ 144113 w 152209"/>
                <a:gd name="connsiteY98" fmla="*/ 60127 h 273057"/>
                <a:gd name="connsiteX99" fmla="*/ 131159 w 152209"/>
                <a:gd name="connsiteY99" fmla="*/ 60127 h 273057"/>
                <a:gd name="connsiteX100" fmla="*/ 119015 w 152209"/>
                <a:gd name="connsiteY100" fmla="*/ 60127 h 273057"/>
                <a:gd name="connsiteX101" fmla="*/ 101203 w 152209"/>
                <a:gd name="connsiteY101" fmla="*/ 60127 h 273057"/>
                <a:gd name="connsiteX102" fmla="*/ 86630 w 152209"/>
                <a:gd name="connsiteY102" fmla="*/ 60127 h 273057"/>
                <a:gd name="connsiteX103" fmla="*/ 57483 w 152209"/>
                <a:gd name="connsiteY103" fmla="*/ 60127 h 273057"/>
                <a:gd name="connsiteX104" fmla="*/ 57483 w 152209"/>
                <a:gd name="connsiteY104" fmla="*/ 63365 h 273057"/>
                <a:gd name="connsiteX105" fmla="*/ 57483 w 152209"/>
                <a:gd name="connsiteY105" fmla="*/ 64984 h 273057"/>
                <a:gd name="connsiteX106" fmla="*/ 55054 w 152209"/>
                <a:gd name="connsiteY106" fmla="*/ 99798 h 273057"/>
                <a:gd name="connsiteX107" fmla="*/ 57483 w 152209"/>
                <a:gd name="connsiteY107" fmla="*/ 203430 h 273057"/>
                <a:gd name="connsiteX108" fmla="*/ 55864 w 152209"/>
                <a:gd name="connsiteY108" fmla="*/ 205049 h 273057"/>
                <a:gd name="connsiteX109" fmla="*/ 54245 w 152209"/>
                <a:gd name="connsiteY109" fmla="*/ 203430 h 273057"/>
                <a:gd name="connsiteX110" fmla="*/ 54245 w 152209"/>
                <a:gd name="connsiteY110" fmla="*/ 201811 h 273057"/>
                <a:gd name="connsiteX111" fmla="*/ 55864 w 152209"/>
                <a:gd name="connsiteY111" fmla="*/ 166997 h 273057"/>
                <a:gd name="connsiteX112" fmla="*/ 59912 w 152209"/>
                <a:gd name="connsiteY112" fmla="*/ 162949 h 273057"/>
                <a:gd name="connsiteX113" fmla="*/ 76105 w 152209"/>
                <a:gd name="connsiteY113" fmla="*/ 161330 h 273057"/>
                <a:gd name="connsiteX114" fmla="*/ 80963 w 152209"/>
                <a:gd name="connsiteY114" fmla="*/ 161330 h 273057"/>
                <a:gd name="connsiteX115" fmla="*/ 81772 w 152209"/>
                <a:gd name="connsiteY115" fmla="*/ 161330 h 273057"/>
                <a:gd name="connsiteX116" fmla="*/ 93107 w 152209"/>
                <a:gd name="connsiteY116" fmla="*/ 161330 h 273057"/>
                <a:gd name="connsiteX117" fmla="*/ 110919 w 152209"/>
                <a:gd name="connsiteY117" fmla="*/ 161330 h 273057"/>
                <a:gd name="connsiteX118" fmla="*/ 124682 w 152209"/>
                <a:gd name="connsiteY118" fmla="*/ 161330 h 273057"/>
                <a:gd name="connsiteX119" fmla="*/ 128730 w 152209"/>
                <a:gd name="connsiteY119" fmla="*/ 146756 h 273057"/>
                <a:gd name="connsiteX120" fmla="*/ 127111 w 152209"/>
                <a:gd name="connsiteY120" fmla="*/ 124087 h 273057"/>
                <a:gd name="connsiteX121" fmla="*/ 127111 w 152209"/>
                <a:gd name="connsiteY121" fmla="*/ 124087 h 273057"/>
                <a:gd name="connsiteX122" fmla="*/ 127111 w 152209"/>
                <a:gd name="connsiteY122" fmla="*/ 124087 h 273057"/>
                <a:gd name="connsiteX123" fmla="*/ 128730 w 152209"/>
                <a:gd name="connsiteY123" fmla="*/ 122468 h 273057"/>
                <a:gd name="connsiteX124" fmla="*/ 132778 w 152209"/>
                <a:gd name="connsiteY124" fmla="*/ 145947 h 273057"/>
                <a:gd name="connsiteX125" fmla="*/ 131969 w 152209"/>
                <a:gd name="connsiteY125" fmla="*/ 160520 h 273057"/>
                <a:gd name="connsiteX126" fmla="*/ 127921 w 152209"/>
                <a:gd name="connsiteY126" fmla="*/ 164568 h 273057"/>
                <a:gd name="connsiteX127" fmla="*/ 123873 w 152209"/>
                <a:gd name="connsiteY127" fmla="*/ 164568 h 273057"/>
                <a:gd name="connsiteX128" fmla="*/ 105251 w 152209"/>
                <a:gd name="connsiteY128" fmla="*/ 164568 h 273057"/>
                <a:gd name="connsiteX129" fmla="*/ 97155 w 152209"/>
                <a:gd name="connsiteY129" fmla="*/ 164568 h 273057"/>
                <a:gd name="connsiteX130" fmla="*/ 85820 w 152209"/>
                <a:gd name="connsiteY130" fmla="*/ 164568 h 273057"/>
                <a:gd name="connsiteX131" fmla="*/ 61532 w 152209"/>
                <a:gd name="connsiteY131" fmla="*/ 164568 h 273057"/>
                <a:gd name="connsiteX132" fmla="*/ 59912 w 152209"/>
                <a:gd name="connsiteY132" fmla="*/ 204240 h 273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Lst>
              <a:rect l="l" t="t" r="r" b="b"/>
              <a:pathLst>
                <a:path w="152209" h="273057">
                  <a:moveTo>
                    <a:pt x="139256" y="231767"/>
                  </a:moveTo>
                  <a:cubicBezTo>
                    <a:pt x="139256" y="235815"/>
                    <a:pt x="139256" y="239863"/>
                    <a:pt x="137636" y="243911"/>
                  </a:cubicBezTo>
                  <a:cubicBezTo>
                    <a:pt x="137636" y="244721"/>
                    <a:pt x="137636" y="245531"/>
                    <a:pt x="137636" y="246340"/>
                  </a:cubicBezTo>
                  <a:cubicBezTo>
                    <a:pt x="137636" y="250388"/>
                    <a:pt x="136017" y="257675"/>
                    <a:pt x="134398" y="257675"/>
                  </a:cubicBezTo>
                  <a:cubicBezTo>
                    <a:pt x="132778" y="257675"/>
                    <a:pt x="132778" y="257675"/>
                    <a:pt x="132778" y="256056"/>
                  </a:cubicBezTo>
                  <a:lnTo>
                    <a:pt x="87439" y="256056"/>
                  </a:lnTo>
                  <a:cubicBezTo>
                    <a:pt x="69628" y="255246"/>
                    <a:pt x="49387" y="258485"/>
                    <a:pt x="29147" y="258485"/>
                  </a:cubicBezTo>
                  <a:cubicBezTo>
                    <a:pt x="8906" y="258485"/>
                    <a:pt x="4858" y="260104"/>
                    <a:pt x="810" y="256056"/>
                  </a:cubicBezTo>
                  <a:cubicBezTo>
                    <a:pt x="0" y="240673"/>
                    <a:pt x="0" y="224480"/>
                    <a:pt x="0" y="209097"/>
                  </a:cubicBezTo>
                  <a:lnTo>
                    <a:pt x="0" y="196953"/>
                  </a:lnTo>
                  <a:cubicBezTo>
                    <a:pt x="0" y="189667"/>
                    <a:pt x="0" y="183189"/>
                    <a:pt x="0" y="175903"/>
                  </a:cubicBezTo>
                  <a:cubicBezTo>
                    <a:pt x="0" y="168616"/>
                    <a:pt x="0" y="149185"/>
                    <a:pt x="1619" y="146756"/>
                  </a:cubicBezTo>
                  <a:cubicBezTo>
                    <a:pt x="1619" y="146756"/>
                    <a:pt x="1619" y="146756"/>
                    <a:pt x="1619" y="145137"/>
                  </a:cubicBezTo>
                  <a:cubicBezTo>
                    <a:pt x="1619" y="143518"/>
                    <a:pt x="1619" y="142708"/>
                    <a:pt x="1619" y="141898"/>
                  </a:cubicBezTo>
                  <a:cubicBezTo>
                    <a:pt x="1619" y="131373"/>
                    <a:pt x="0" y="123277"/>
                    <a:pt x="0" y="112752"/>
                  </a:cubicBezTo>
                  <a:cubicBezTo>
                    <a:pt x="0" y="102227"/>
                    <a:pt x="0" y="108704"/>
                    <a:pt x="0" y="107085"/>
                  </a:cubicBezTo>
                  <a:lnTo>
                    <a:pt x="0" y="76319"/>
                  </a:lnTo>
                  <a:cubicBezTo>
                    <a:pt x="0" y="72271"/>
                    <a:pt x="810" y="60127"/>
                    <a:pt x="0" y="58507"/>
                  </a:cubicBezTo>
                  <a:lnTo>
                    <a:pt x="0" y="58507"/>
                  </a:lnTo>
                  <a:cubicBezTo>
                    <a:pt x="0" y="39886"/>
                    <a:pt x="0" y="20455"/>
                    <a:pt x="0" y="4262"/>
                  </a:cubicBezTo>
                  <a:cubicBezTo>
                    <a:pt x="8096" y="-1405"/>
                    <a:pt x="23479" y="214"/>
                    <a:pt x="34004" y="214"/>
                  </a:cubicBezTo>
                  <a:cubicBezTo>
                    <a:pt x="44529" y="214"/>
                    <a:pt x="62341" y="214"/>
                    <a:pt x="76914" y="214"/>
                  </a:cubicBezTo>
                  <a:cubicBezTo>
                    <a:pt x="91488" y="214"/>
                    <a:pt x="93917" y="214"/>
                    <a:pt x="102822" y="214"/>
                  </a:cubicBezTo>
                  <a:cubicBezTo>
                    <a:pt x="111728" y="214"/>
                    <a:pt x="120634" y="214"/>
                    <a:pt x="128730" y="214"/>
                  </a:cubicBezTo>
                  <a:cubicBezTo>
                    <a:pt x="136827" y="214"/>
                    <a:pt x="131969" y="214"/>
                    <a:pt x="133588" y="214"/>
                  </a:cubicBezTo>
                  <a:cubicBezTo>
                    <a:pt x="138446" y="214"/>
                    <a:pt x="139256" y="18026"/>
                    <a:pt x="139256" y="22884"/>
                  </a:cubicBezTo>
                  <a:cubicBezTo>
                    <a:pt x="139256" y="27742"/>
                    <a:pt x="139256" y="47172"/>
                    <a:pt x="131969" y="47172"/>
                  </a:cubicBezTo>
                  <a:cubicBezTo>
                    <a:pt x="124682" y="47172"/>
                    <a:pt x="123063" y="47172"/>
                    <a:pt x="119015" y="47172"/>
                  </a:cubicBezTo>
                  <a:lnTo>
                    <a:pt x="106871" y="47172"/>
                  </a:lnTo>
                  <a:cubicBezTo>
                    <a:pt x="100393" y="47172"/>
                    <a:pt x="94726" y="47172"/>
                    <a:pt x="89059" y="47172"/>
                  </a:cubicBezTo>
                  <a:cubicBezTo>
                    <a:pt x="83391" y="47172"/>
                    <a:pt x="79343" y="47172"/>
                    <a:pt x="74486" y="47172"/>
                  </a:cubicBezTo>
                  <a:cubicBezTo>
                    <a:pt x="64770" y="47172"/>
                    <a:pt x="55054" y="47172"/>
                    <a:pt x="45339" y="47172"/>
                  </a:cubicBezTo>
                  <a:cubicBezTo>
                    <a:pt x="45339" y="49601"/>
                    <a:pt x="45339" y="51221"/>
                    <a:pt x="45339" y="51221"/>
                  </a:cubicBezTo>
                  <a:lnTo>
                    <a:pt x="45339" y="51221"/>
                  </a:lnTo>
                  <a:cubicBezTo>
                    <a:pt x="45339" y="64175"/>
                    <a:pt x="42910" y="76319"/>
                    <a:pt x="42910" y="88463"/>
                  </a:cubicBezTo>
                  <a:cubicBezTo>
                    <a:pt x="42910" y="100608"/>
                    <a:pt x="43720" y="102227"/>
                    <a:pt x="46149" y="107894"/>
                  </a:cubicBezTo>
                  <a:cubicBezTo>
                    <a:pt x="55864" y="107894"/>
                    <a:pt x="67199" y="107894"/>
                    <a:pt x="76914" y="107894"/>
                  </a:cubicBezTo>
                  <a:cubicBezTo>
                    <a:pt x="86630" y="107894"/>
                    <a:pt x="87439" y="107894"/>
                    <a:pt x="91488" y="107894"/>
                  </a:cubicBezTo>
                  <a:cubicBezTo>
                    <a:pt x="93107" y="107894"/>
                    <a:pt x="94726" y="107894"/>
                    <a:pt x="96345" y="107894"/>
                  </a:cubicBezTo>
                  <a:cubicBezTo>
                    <a:pt x="99584" y="107894"/>
                    <a:pt x="103632" y="107894"/>
                    <a:pt x="106871" y="107894"/>
                  </a:cubicBezTo>
                  <a:cubicBezTo>
                    <a:pt x="110109" y="107894"/>
                    <a:pt x="110109" y="107894"/>
                    <a:pt x="111728" y="107894"/>
                  </a:cubicBezTo>
                  <a:cubicBezTo>
                    <a:pt x="117396" y="107894"/>
                    <a:pt x="118205" y="123277"/>
                    <a:pt x="118205" y="132183"/>
                  </a:cubicBezTo>
                  <a:cubicBezTo>
                    <a:pt x="118205" y="141089"/>
                    <a:pt x="118205" y="143518"/>
                    <a:pt x="116586" y="150804"/>
                  </a:cubicBezTo>
                  <a:cubicBezTo>
                    <a:pt x="114157" y="150804"/>
                    <a:pt x="111728" y="150804"/>
                    <a:pt x="109299" y="150804"/>
                  </a:cubicBezTo>
                  <a:cubicBezTo>
                    <a:pt x="102013" y="150804"/>
                    <a:pt x="96345" y="150804"/>
                    <a:pt x="90678" y="150804"/>
                  </a:cubicBezTo>
                  <a:cubicBezTo>
                    <a:pt x="85011" y="150804"/>
                    <a:pt x="85011" y="150804"/>
                    <a:pt x="82582" y="150804"/>
                  </a:cubicBezTo>
                  <a:cubicBezTo>
                    <a:pt x="78534" y="150804"/>
                    <a:pt x="75295" y="150804"/>
                    <a:pt x="71247" y="150804"/>
                  </a:cubicBezTo>
                  <a:cubicBezTo>
                    <a:pt x="63960" y="150804"/>
                    <a:pt x="55864" y="150804"/>
                    <a:pt x="46958" y="150804"/>
                  </a:cubicBezTo>
                  <a:cubicBezTo>
                    <a:pt x="46149" y="162139"/>
                    <a:pt x="45339" y="176712"/>
                    <a:pt x="45339" y="191286"/>
                  </a:cubicBezTo>
                  <a:cubicBezTo>
                    <a:pt x="45339" y="205859"/>
                    <a:pt x="45339" y="205859"/>
                    <a:pt x="45339" y="212336"/>
                  </a:cubicBezTo>
                  <a:cubicBezTo>
                    <a:pt x="63960" y="212336"/>
                    <a:pt x="85011" y="213955"/>
                    <a:pt x="105251" y="213955"/>
                  </a:cubicBezTo>
                  <a:cubicBezTo>
                    <a:pt x="125492" y="213955"/>
                    <a:pt x="119824" y="213955"/>
                    <a:pt x="123873" y="212336"/>
                  </a:cubicBezTo>
                  <a:cubicBezTo>
                    <a:pt x="123873" y="212336"/>
                    <a:pt x="124682" y="212336"/>
                    <a:pt x="126302" y="212336"/>
                  </a:cubicBezTo>
                  <a:lnTo>
                    <a:pt x="130350" y="212336"/>
                  </a:lnTo>
                  <a:cubicBezTo>
                    <a:pt x="131969" y="212336"/>
                    <a:pt x="132778" y="212336"/>
                    <a:pt x="132778" y="212336"/>
                  </a:cubicBezTo>
                  <a:cubicBezTo>
                    <a:pt x="132778" y="212336"/>
                    <a:pt x="134398" y="211526"/>
                    <a:pt x="135207" y="211526"/>
                  </a:cubicBezTo>
                  <a:cubicBezTo>
                    <a:pt x="136017" y="211526"/>
                    <a:pt x="136017" y="211526"/>
                    <a:pt x="136827" y="211526"/>
                  </a:cubicBezTo>
                  <a:cubicBezTo>
                    <a:pt x="137636" y="217194"/>
                    <a:pt x="139256" y="223671"/>
                    <a:pt x="139256" y="230957"/>
                  </a:cubicBezTo>
                  <a:close/>
                  <a:moveTo>
                    <a:pt x="148161" y="242292"/>
                  </a:moveTo>
                  <a:cubicBezTo>
                    <a:pt x="148161" y="238244"/>
                    <a:pt x="148161" y="233386"/>
                    <a:pt x="147352" y="228528"/>
                  </a:cubicBezTo>
                  <a:cubicBezTo>
                    <a:pt x="147352" y="228528"/>
                    <a:pt x="147352" y="228528"/>
                    <a:pt x="147352" y="228528"/>
                  </a:cubicBezTo>
                  <a:cubicBezTo>
                    <a:pt x="147352" y="228528"/>
                    <a:pt x="147352" y="228528"/>
                    <a:pt x="147352" y="228528"/>
                  </a:cubicBezTo>
                  <a:cubicBezTo>
                    <a:pt x="147352" y="227719"/>
                    <a:pt x="147352" y="226909"/>
                    <a:pt x="148161" y="226100"/>
                  </a:cubicBezTo>
                  <a:cubicBezTo>
                    <a:pt x="148161" y="226100"/>
                    <a:pt x="148161" y="226100"/>
                    <a:pt x="148161" y="226100"/>
                  </a:cubicBezTo>
                  <a:cubicBezTo>
                    <a:pt x="148971" y="226100"/>
                    <a:pt x="149781" y="226100"/>
                    <a:pt x="150590" y="228528"/>
                  </a:cubicBezTo>
                  <a:cubicBezTo>
                    <a:pt x="151400" y="235005"/>
                    <a:pt x="152209" y="240673"/>
                    <a:pt x="152209" y="246340"/>
                  </a:cubicBezTo>
                  <a:cubicBezTo>
                    <a:pt x="152209" y="252008"/>
                    <a:pt x="152209" y="254437"/>
                    <a:pt x="150590" y="258485"/>
                  </a:cubicBezTo>
                  <a:cubicBezTo>
                    <a:pt x="150590" y="259294"/>
                    <a:pt x="150590" y="260104"/>
                    <a:pt x="150590" y="260913"/>
                  </a:cubicBezTo>
                  <a:cubicBezTo>
                    <a:pt x="150590" y="264962"/>
                    <a:pt x="148971" y="272248"/>
                    <a:pt x="147352" y="272248"/>
                  </a:cubicBezTo>
                  <a:cubicBezTo>
                    <a:pt x="145733" y="272248"/>
                    <a:pt x="145733" y="272248"/>
                    <a:pt x="145733" y="270629"/>
                  </a:cubicBezTo>
                  <a:lnTo>
                    <a:pt x="100393" y="270629"/>
                  </a:lnTo>
                  <a:cubicBezTo>
                    <a:pt x="82582" y="269819"/>
                    <a:pt x="62341" y="273058"/>
                    <a:pt x="42101" y="273058"/>
                  </a:cubicBezTo>
                  <a:cubicBezTo>
                    <a:pt x="21860" y="273058"/>
                    <a:pt x="20241" y="273058"/>
                    <a:pt x="15383" y="272248"/>
                  </a:cubicBezTo>
                  <a:cubicBezTo>
                    <a:pt x="14573" y="271438"/>
                    <a:pt x="13764" y="270629"/>
                    <a:pt x="13764" y="269819"/>
                  </a:cubicBezTo>
                  <a:cubicBezTo>
                    <a:pt x="13764" y="269010"/>
                    <a:pt x="13764" y="268200"/>
                    <a:pt x="15383" y="268200"/>
                  </a:cubicBezTo>
                  <a:cubicBezTo>
                    <a:pt x="17002" y="268200"/>
                    <a:pt x="17002" y="268200"/>
                    <a:pt x="17002" y="269819"/>
                  </a:cubicBezTo>
                  <a:lnTo>
                    <a:pt x="47768" y="269819"/>
                  </a:lnTo>
                  <a:cubicBezTo>
                    <a:pt x="63151" y="269819"/>
                    <a:pt x="79343" y="267390"/>
                    <a:pt x="94726" y="267390"/>
                  </a:cubicBezTo>
                  <a:cubicBezTo>
                    <a:pt x="110109" y="267390"/>
                    <a:pt x="129540" y="267390"/>
                    <a:pt x="146542" y="268200"/>
                  </a:cubicBezTo>
                  <a:cubicBezTo>
                    <a:pt x="147352" y="260104"/>
                    <a:pt x="148971" y="252817"/>
                    <a:pt x="148971" y="243911"/>
                  </a:cubicBezTo>
                  <a:close/>
                  <a:moveTo>
                    <a:pt x="56674" y="99798"/>
                  </a:moveTo>
                  <a:cubicBezTo>
                    <a:pt x="56674" y="100608"/>
                    <a:pt x="56674" y="101417"/>
                    <a:pt x="55054" y="101417"/>
                  </a:cubicBezTo>
                  <a:cubicBezTo>
                    <a:pt x="53435" y="101417"/>
                    <a:pt x="53435" y="101417"/>
                    <a:pt x="53435" y="99798"/>
                  </a:cubicBezTo>
                  <a:lnTo>
                    <a:pt x="53435" y="99798"/>
                  </a:lnTo>
                  <a:cubicBezTo>
                    <a:pt x="53435" y="92512"/>
                    <a:pt x="55054" y="59317"/>
                    <a:pt x="56674" y="59317"/>
                  </a:cubicBezTo>
                  <a:cubicBezTo>
                    <a:pt x="58293" y="59317"/>
                    <a:pt x="56674" y="59317"/>
                    <a:pt x="56674" y="59317"/>
                  </a:cubicBezTo>
                  <a:cubicBezTo>
                    <a:pt x="56674" y="59317"/>
                    <a:pt x="56674" y="56888"/>
                    <a:pt x="56674" y="56888"/>
                  </a:cubicBezTo>
                  <a:cubicBezTo>
                    <a:pt x="60722" y="56888"/>
                    <a:pt x="64770" y="56888"/>
                    <a:pt x="68818" y="56888"/>
                  </a:cubicBezTo>
                  <a:cubicBezTo>
                    <a:pt x="77724" y="56888"/>
                    <a:pt x="86630" y="56888"/>
                    <a:pt x="96345" y="56888"/>
                  </a:cubicBezTo>
                  <a:cubicBezTo>
                    <a:pt x="106061" y="56888"/>
                    <a:pt x="112538" y="56888"/>
                    <a:pt x="119824" y="56888"/>
                  </a:cubicBezTo>
                  <a:lnTo>
                    <a:pt x="127111" y="56888"/>
                  </a:lnTo>
                  <a:cubicBezTo>
                    <a:pt x="134398" y="56888"/>
                    <a:pt x="139256" y="56888"/>
                    <a:pt x="144923" y="56888"/>
                  </a:cubicBezTo>
                  <a:cubicBezTo>
                    <a:pt x="146542" y="48792"/>
                    <a:pt x="147352" y="41505"/>
                    <a:pt x="147352" y="33409"/>
                  </a:cubicBezTo>
                  <a:cubicBezTo>
                    <a:pt x="147352" y="25313"/>
                    <a:pt x="147352" y="22074"/>
                    <a:pt x="145733" y="15597"/>
                  </a:cubicBezTo>
                  <a:cubicBezTo>
                    <a:pt x="145733" y="15597"/>
                    <a:pt x="145733" y="15597"/>
                    <a:pt x="144923" y="15597"/>
                  </a:cubicBezTo>
                  <a:lnTo>
                    <a:pt x="144923" y="15597"/>
                  </a:lnTo>
                  <a:cubicBezTo>
                    <a:pt x="144923" y="13168"/>
                    <a:pt x="144923" y="13168"/>
                    <a:pt x="146542" y="13168"/>
                  </a:cubicBezTo>
                  <a:cubicBezTo>
                    <a:pt x="150590" y="16407"/>
                    <a:pt x="151400" y="30980"/>
                    <a:pt x="151400" y="35838"/>
                  </a:cubicBezTo>
                  <a:cubicBezTo>
                    <a:pt x="151400" y="40695"/>
                    <a:pt x="151400" y="60127"/>
                    <a:pt x="144113" y="60127"/>
                  </a:cubicBezTo>
                  <a:cubicBezTo>
                    <a:pt x="136827" y="60127"/>
                    <a:pt x="135207" y="60127"/>
                    <a:pt x="131159" y="60127"/>
                  </a:cubicBezTo>
                  <a:lnTo>
                    <a:pt x="119015" y="60127"/>
                  </a:lnTo>
                  <a:cubicBezTo>
                    <a:pt x="112538" y="60127"/>
                    <a:pt x="106871" y="60127"/>
                    <a:pt x="101203" y="60127"/>
                  </a:cubicBezTo>
                  <a:cubicBezTo>
                    <a:pt x="95536" y="60127"/>
                    <a:pt x="91488" y="60127"/>
                    <a:pt x="86630" y="60127"/>
                  </a:cubicBezTo>
                  <a:cubicBezTo>
                    <a:pt x="76914" y="60127"/>
                    <a:pt x="67199" y="60127"/>
                    <a:pt x="57483" y="60127"/>
                  </a:cubicBezTo>
                  <a:lnTo>
                    <a:pt x="57483" y="63365"/>
                  </a:lnTo>
                  <a:cubicBezTo>
                    <a:pt x="57483" y="63365"/>
                    <a:pt x="57483" y="63365"/>
                    <a:pt x="57483" y="64984"/>
                  </a:cubicBezTo>
                  <a:cubicBezTo>
                    <a:pt x="57483" y="76319"/>
                    <a:pt x="55054" y="87654"/>
                    <a:pt x="55054" y="99798"/>
                  </a:cubicBezTo>
                  <a:close/>
                  <a:moveTo>
                    <a:pt x="57483" y="203430"/>
                  </a:moveTo>
                  <a:cubicBezTo>
                    <a:pt x="57483" y="204240"/>
                    <a:pt x="57483" y="205049"/>
                    <a:pt x="55864" y="205049"/>
                  </a:cubicBezTo>
                  <a:cubicBezTo>
                    <a:pt x="54245" y="205049"/>
                    <a:pt x="54245" y="205049"/>
                    <a:pt x="54245" y="203430"/>
                  </a:cubicBezTo>
                  <a:lnTo>
                    <a:pt x="54245" y="201811"/>
                  </a:lnTo>
                  <a:cubicBezTo>
                    <a:pt x="54245" y="189667"/>
                    <a:pt x="54245" y="179141"/>
                    <a:pt x="55864" y="166997"/>
                  </a:cubicBezTo>
                  <a:cubicBezTo>
                    <a:pt x="55864" y="164568"/>
                    <a:pt x="57483" y="162949"/>
                    <a:pt x="59912" y="162949"/>
                  </a:cubicBezTo>
                  <a:cubicBezTo>
                    <a:pt x="65580" y="162139"/>
                    <a:pt x="69628" y="161330"/>
                    <a:pt x="76105" y="161330"/>
                  </a:cubicBezTo>
                  <a:cubicBezTo>
                    <a:pt x="82582" y="161330"/>
                    <a:pt x="79343" y="161330"/>
                    <a:pt x="80963" y="161330"/>
                  </a:cubicBezTo>
                  <a:cubicBezTo>
                    <a:pt x="82582" y="161330"/>
                    <a:pt x="80963" y="161330"/>
                    <a:pt x="81772" y="161330"/>
                  </a:cubicBezTo>
                  <a:cubicBezTo>
                    <a:pt x="87439" y="161330"/>
                    <a:pt x="89059" y="161330"/>
                    <a:pt x="93107" y="161330"/>
                  </a:cubicBezTo>
                  <a:cubicBezTo>
                    <a:pt x="98774" y="161330"/>
                    <a:pt x="104442" y="161330"/>
                    <a:pt x="110919" y="161330"/>
                  </a:cubicBezTo>
                  <a:cubicBezTo>
                    <a:pt x="117396" y="161330"/>
                    <a:pt x="120634" y="161330"/>
                    <a:pt x="124682" y="161330"/>
                  </a:cubicBezTo>
                  <a:cubicBezTo>
                    <a:pt x="128730" y="161330"/>
                    <a:pt x="128730" y="150804"/>
                    <a:pt x="128730" y="146756"/>
                  </a:cubicBezTo>
                  <a:cubicBezTo>
                    <a:pt x="128730" y="139470"/>
                    <a:pt x="128730" y="132183"/>
                    <a:pt x="127111" y="124087"/>
                  </a:cubicBezTo>
                  <a:cubicBezTo>
                    <a:pt x="127111" y="124087"/>
                    <a:pt x="127111" y="124087"/>
                    <a:pt x="127111" y="124087"/>
                  </a:cubicBezTo>
                  <a:lnTo>
                    <a:pt x="127111" y="124087"/>
                  </a:lnTo>
                  <a:cubicBezTo>
                    <a:pt x="127111" y="121658"/>
                    <a:pt x="127111" y="120848"/>
                    <a:pt x="128730" y="122468"/>
                  </a:cubicBezTo>
                  <a:cubicBezTo>
                    <a:pt x="132778" y="125706"/>
                    <a:pt x="132778" y="137850"/>
                    <a:pt x="132778" y="145947"/>
                  </a:cubicBezTo>
                  <a:cubicBezTo>
                    <a:pt x="132778" y="154043"/>
                    <a:pt x="132778" y="155662"/>
                    <a:pt x="131969" y="160520"/>
                  </a:cubicBezTo>
                  <a:cubicBezTo>
                    <a:pt x="131969" y="162949"/>
                    <a:pt x="130350" y="164568"/>
                    <a:pt x="127921" y="164568"/>
                  </a:cubicBezTo>
                  <a:lnTo>
                    <a:pt x="123873" y="164568"/>
                  </a:lnTo>
                  <a:cubicBezTo>
                    <a:pt x="116586" y="164568"/>
                    <a:pt x="110919" y="164568"/>
                    <a:pt x="105251" y="164568"/>
                  </a:cubicBezTo>
                  <a:cubicBezTo>
                    <a:pt x="99584" y="164568"/>
                    <a:pt x="99584" y="164568"/>
                    <a:pt x="97155" y="164568"/>
                  </a:cubicBezTo>
                  <a:cubicBezTo>
                    <a:pt x="93107" y="164568"/>
                    <a:pt x="89868" y="164568"/>
                    <a:pt x="85820" y="164568"/>
                  </a:cubicBezTo>
                  <a:cubicBezTo>
                    <a:pt x="78534" y="164568"/>
                    <a:pt x="70437" y="164568"/>
                    <a:pt x="61532" y="164568"/>
                  </a:cubicBezTo>
                  <a:cubicBezTo>
                    <a:pt x="60722" y="175903"/>
                    <a:pt x="59912" y="190476"/>
                    <a:pt x="59912" y="204240"/>
                  </a:cubicBezTo>
                  <a:close/>
                </a:path>
              </a:pathLst>
            </a:custGeom>
            <a:solidFill>
              <a:srgbClr val="000000"/>
            </a:solidFill>
            <a:ln w="0"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645918C1-EB49-2C63-DC16-D5CBE0BE78DC}"/>
                </a:ext>
              </a:extLst>
            </p:cNvPr>
            <p:cNvSpPr/>
            <p:nvPr/>
          </p:nvSpPr>
          <p:spPr>
            <a:xfrm>
              <a:off x="5373856" y="2944058"/>
              <a:ext cx="163454" cy="272348"/>
            </a:xfrm>
            <a:custGeom>
              <a:avLst/>
              <a:gdLst>
                <a:gd name="connsiteX0" fmla="*/ 150500 w 163454"/>
                <a:gd name="connsiteY0" fmla="*/ 254627 h 272348"/>
                <a:gd name="connsiteX1" fmla="*/ 149691 w 163454"/>
                <a:gd name="connsiteY1" fmla="*/ 257056 h 272348"/>
                <a:gd name="connsiteX2" fmla="*/ 118115 w 163454"/>
                <a:gd name="connsiteY2" fmla="*/ 257056 h 272348"/>
                <a:gd name="connsiteX3" fmla="*/ 104352 w 163454"/>
                <a:gd name="connsiteY3" fmla="*/ 256246 h 272348"/>
                <a:gd name="connsiteX4" fmla="*/ 100303 w 163454"/>
                <a:gd name="connsiteY4" fmla="*/ 246531 h 272348"/>
                <a:gd name="connsiteX5" fmla="*/ 85730 w 163454"/>
                <a:gd name="connsiteY5" fmla="*/ 210098 h 272348"/>
                <a:gd name="connsiteX6" fmla="*/ 78444 w 163454"/>
                <a:gd name="connsiteY6" fmla="*/ 192286 h 272348"/>
                <a:gd name="connsiteX7" fmla="*/ 71157 w 163454"/>
                <a:gd name="connsiteY7" fmla="*/ 173665 h 272348"/>
                <a:gd name="connsiteX8" fmla="*/ 50916 w 163454"/>
                <a:gd name="connsiteY8" fmla="*/ 129135 h 272348"/>
                <a:gd name="connsiteX9" fmla="*/ 47678 w 163454"/>
                <a:gd name="connsiteY9" fmla="*/ 120229 h 272348"/>
                <a:gd name="connsiteX10" fmla="*/ 46059 w 163454"/>
                <a:gd name="connsiteY10" fmla="*/ 116991 h 272348"/>
                <a:gd name="connsiteX11" fmla="*/ 46059 w 163454"/>
                <a:gd name="connsiteY11" fmla="*/ 192286 h 272348"/>
                <a:gd name="connsiteX12" fmla="*/ 46059 w 163454"/>
                <a:gd name="connsiteY12" fmla="*/ 205240 h 272348"/>
                <a:gd name="connsiteX13" fmla="*/ 46059 w 163454"/>
                <a:gd name="connsiteY13" fmla="*/ 219003 h 272348"/>
                <a:gd name="connsiteX14" fmla="*/ 46059 w 163454"/>
                <a:gd name="connsiteY14" fmla="*/ 228719 h 272348"/>
                <a:gd name="connsiteX15" fmla="*/ 45249 w 163454"/>
                <a:gd name="connsiteY15" fmla="*/ 256246 h 272348"/>
                <a:gd name="connsiteX16" fmla="*/ 42820 w 163454"/>
                <a:gd name="connsiteY16" fmla="*/ 257056 h 272348"/>
                <a:gd name="connsiteX17" fmla="*/ 1529 w 163454"/>
                <a:gd name="connsiteY17" fmla="*/ 257056 h 272348"/>
                <a:gd name="connsiteX18" fmla="*/ 1529 w 163454"/>
                <a:gd name="connsiteY18" fmla="*/ 246531 h 272348"/>
                <a:gd name="connsiteX19" fmla="*/ 1529 w 163454"/>
                <a:gd name="connsiteY19" fmla="*/ 237625 h 272348"/>
                <a:gd name="connsiteX20" fmla="*/ 1529 w 163454"/>
                <a:gd name="connsiteY20" fmla="*/ 223052 h 272348"/>
                <a:gd name="connsiteX21" fmla="*/ 720 w 163454"/>
                <a:gd name="connsiteY21" fmla="*/ 210098 h 272348"/>
                <a:gd name="connsiteX22" fmla="*/ 720 w 163454"/>
                <a:gd name="connsiteY22" fmla="*/ 194715 h 272348"/>
                <a:gd name="connsiteX23" fmla="*/ 720 w 163454"/>
                <a:gd name="connsiteY23" fmla="*/ 167997 h 272348"/>
                <a:gd name="connsiteX24" fmla="*/ 720 w 163454"/>
                <a:gd name="connsiteY24" fmla="*/ 139660 h 272348"/>
                <a:gd name="connsiteX25" fmla="*/ 720 w 163454"/>
                <a:gd name="connsiteY25" fmla="*/ 126706 h 272348"/>
                <a:gd name="connsiteX26" fmla="*/ 720 w 163454"/>
                <a:gd name="connsiteY26" fmla="*/ 90273 h 272348"/>
                <a:gd name="connsiteX27" fmla="*/ 720 w 163454"/>
                <a:gd name="connsiteY27" fmla="*/ 3643 h 272348"/>
                <a:gd name="connsiteX28" fmla="*/ 40391 w 163454"/>
                <a:gd name="connsiteY28" fmla="*/ 2024 h 272348"/>
                <a:gd name="connsiteX29" fmla="*/ 42011 w 163454"/>
                <a:gd name="connsiteY29" fmla="*/ 2024 h 272348"/>
                <a:gd name="connsiteX30" fmla="*/ 50916 w 163454"/>
                <a:gd name="connsiteY30" fmla="*/ 23074 h 272348"/>
                <a:gd name="connsiteX31" fmla="*/ 66299 w 163454"/>
                <a:gd name="connsiteY31" fmla="*/ 57888 h 272348"/>
                <a:gd name="connsiteX32" fmla="*/ 79253 w 163454"/>
                <a:gd name="connsiteY32" fmla="*/ 87035 h 272348"/>
                <a:gd name="connsiteX33" fmla="*/ 104352 w 163454"/>
                <a:gd name="connsiteY33" fmla="*/ 145328 h 272348"/>
                <a:gd name="connsiteX34" fmla="*/ 105971 w 163454"/>
                <a:gd name="connsiteY34" fmla="*/ 122658 h 272348"/>
                <a:gd name="connsiteX35" fmla="*/ 105971 w 163454"/>
                <a:gd name="connsiteY35" fmla="*/ 98369 h 272348"/>
                <a:gd name="connsiteX36" fmla="*/ 105971 w 163454"/>
                <a:gd name="connsiteY36" fmla="*/ 49792 h 272348"/>
                <a:gd name="connsiteX37" fmla="*/ 105971 w 163454"/>
                <a:gd name="connsiteY37" fmla="*/ 40076 h 272348"/>
                <a:gd name="connsiteX38" fmla="*/ 105971 w 163454"/>
                <a:gd name="connsiteY38" fmla="*/ 2024 h 272348"/>
                <a:gd name="connsiteX39" fmla="*/ 149691 w 163454"/>
                <a:gd name="connsiteY39" fmla="*/ 2834 h 272348"/>
                <a:gd name="connsiteX40" fmla="*/ 149691 w 163454"/>
                <a:gd name="connsiteY40" fmla="*/ 27122 h 272348"/>
                <a:gd name="connsiteX41" fmla="*/ 149691 w 163454"/>
                <a:gd name="connsiteY41" fmla="*/ 52221 h 272348"/>
                <a:gd name="connsiteX42" fmla="*/ 148881 w 163454"/>
                <a:gd name="connsiteY42" fmla="*/ 77319 h 272348"/>
                <a:gd name="connsiteX43" fmla="*/ 148881 w 163454"/>
                <a:gd name="connsiteY43" fmla="*/ 159091 h 272348"/>
                <a:gd name="connsiteX44" fmla="*/ 148881 w 163454"/>
                <a:gd name="connsiteY44" fmla="*/ 178522 h 272348"/>
                <a:gd name="connsiteX45" fmla="*/ 150500 w 163454"/>
                <a:gd name="connsiteY45" fmla="*/ 217384 h 272348"/>
                <a:gd name="connsiteX46" fmla="*/ 150500 w 163454"/>
                <a:gd name="connsiteY46" fmla="*/ 253817 h 272348"/>
                <a:gd name="connsiteX47" fmla="*/ 15293 w 163454"/>
                <a:gd name="connsiteY47" fmla="*/ 265152 h 272348"/>
                <a:gd name="connsiteX48" fmla="*/ 16912 w 163454"/>
                <a:gd name="connsiteY48" fmla="*/ 265152 h 272348"/>
                <a:gd name="connsiteX49" fmla="*/ 16912 w 163454"/>
                <a:gd name="connsiteY49" fmla="*/ 265152 h 272348"/>
                <a:gd name="connsiteX50" fmla="*/ 55774 w 163454"/>
                <a:gd name="connsiteY50" fmla="*/ 265152 h 272348"/>
                <a:gd name="connsiteX51" fmla="*/ 55774 w 163454"/>
                <a:gd name="connsiteY51" fmla="*/ 257866 h 272348"/>
                <a:gd name="connsiteX52" fmla="*/ 55774 w 163454"/>
                <a:gd name="connsiteY52" fmla="*/ 253008 h 272348"/>
                <a:gd name="connsiteX53" fmla="*/ 55774 w 163454"/>
                <a:gd name="connsiteY53" fmla="*/ 244912 h 272348"/>
                <a:gd name="connsiteX54" fmla="*/ 56584 w 163454"/>
                <a:gd name="connsiteY54" fmla="*/ 227909 h 272348"/>
                <a:gd name="connsiteX55" fmla="*/ 55774 w 163454"/>
                <a:gd name="connsiteY55" fmla="*/ 198763 h 272348"/>
                <a:gd name="connsiteX56" fmla="*/ 55774 w 163454"/>
                <a:gd name="connsiteY56" fmla="*/ 158282 h 272348"/>
                <a:gd name="connsiteX57" fmla="*/ 57393 w 163454"/>
                <a:gd name="connsiteY57" fmla="*/ 158282 h 272348"/>
                <a:gd name="connsiteX58" fmla="*/ 59013 w 163454"/>
                <a:gd name="connsiteY58" fmla="*/ 165568 h 272348"/>
                <a:gd name="connsiteX59" fmla="*/ 59013 w 163454"/>
                <a:gd name="connsiteY59" fmla="*/ 203621 h 272348"/>
                <a:gd name="connsiteX60" fmla="*/ 59013 w 163454"/>
                <a:gd name="connsiteY60" fmla="*/ 216575 h 272348"/>
                <a:gd name="connsiteX61" fmla="*/ 59013 w 163454"/>
                <a:gd name="connsiteY61" fmla="*/ 230338 h 272348"/>
                <a:gd name="connsiteX62" fmla="*/ 59013 w 163454"/>
                <a:gd name="connsiteY62" fmla="*/ 240054 h 272348"/>
                <a:gd name="connsiteX63" fmla="*/ 58203 w 163454"/>
                <a:gd name="connsiteY63" fmla="*/ 265962 h 272348"/>
                <a:gd name="connsiteX64" fmla="*/ 56584 w 163454"/>
                <a:gd name="connsiteY64" fmla="*/ 267581 h 272348"/>
                <a:gd name="connsiteX65" fmla="*/ 54155 w 163454"/>
                <a:gd name="connsiteY65" fmla="*/ 269200 h 272348"/>
                <a:gd name="connsiteX66" fmla="*/ 16103 w 163454"/>
                <a:gd name="connsiteY66" fmla="*/ 269200 h 272348"/>
                <a:gd name="connsiteX67" fmla="*/ 13674 w 163454"/>
                <a:gd name="connsiteY67" fmla="*/ 266771 h 272348"/>
                <a:gd name="connsiteX68" fmla="*/ 15293 w 163454"/>
                <a:gd name="connsiteY68" fmla="*/ 265152 h 272348"/>
                <a:gd name="connsiteX69" fmla="*/ 98684 w 163454"/>
                <a:gd name="connsiteY69" fmla="*/ 113752 h 272348"/>
                <a:gd name="connsiteX70" fmla="*/ 97065 w 163454"/>
                <a:gd name="connsiteY70" fmla="*/ 113752 h 272348"/>
                <a:gd name="connsiteX71" fmla="*/ 87349 w 163454"/>
                <a:gd name="connsiteY71" fmla="*/ 90273 h 272348"/>
                <a:gd name="connsiteX72" fmla="*/ 80063 w 163454"/>
                <a:gd name="connsiteY72" fmla="*/ 72461 h 272348"/>
                <a:gd name="connsiteX73" fmla="*/ 75205 w 163454"/>
                <a:gd name="connsiteY73" fmla="*/ 60317 h 272348"/>
                <a:gd name="connsiteX74" fmla="*/ 67109 w 163454"/>
                <a:gd name="connsiteY74" fmla="*/ 40886 h 272348"/>
                <a:gd name="connsiteX75" fmla="*/ 54155 w 163454"/>
                <a:gd name="connsiteY75" fmla="*/ 10930 h 272348"/>
                <a:gd name="connsiteX76" fmla="*/ 56584 w 163454"/>
                <a:gd name="connsiteY76" fmla="*/ 10930 h 272348"/>
                <a:gd name="connsiteX77" fmla="*/ 67918 w 163454"/>
                <a:gd name="connsiteY77" fmla="*/ 36838 h 272348"/>
                <a:gd name="connsiteX78" fmla="*/ 67918 w 163454"/>
                <a:gd name="connsiteY78" fmla="*/ 36838 h 272348"/>
                <a:gd name="connsiteX79" fmla="*/ 72776 w 163454"/>
                <a:gd name="connsiteY79" fmla="*/ 47363 h 272348"/>
                <a:gd name="connsiteX80" fmla="*/ 86540 w 163454"/>
                <a:gd name="connsiteY80" fmla="*/ 82177 h 272348"/>
                <a:gd name="connsiteX81" fmla="*/ 92207 w 163454"/>
                <a:gd name="connsiteY81" fmla="*/ 98369 h 272348"/>
                <a:gd name="connsiteX82" fmla="*/ 97065 w 163454"/>
                <a:gd name="connsiteY82" fmla="*/ 108895 h 272348"/>
                <a:gd name="connsiteX83" fmla="*/ 99494 w 163454"/>
                <a:gd name="connsiteY83" fmla="*/ 115372 h 272348"/>
                <a:gd name="connsiteX84" fmla="*/ 160216 w 163454"/>
                <a:gd name="connsiteY84" fmla="*/ 265962 h 272348"/>
                <a:gd name="connsiteX85" fmla="*/ 160216 w 163454"/>
                <a:gd name="connsiteY85" fmla="*/ 237625 h 272348"/>
                <a:gd name="connsiteX86" fmla="*/ 158597 w 163454"/>
                <a:gd name="connsiteY86" fmla="*/ 192286 h 272348"/>
                <a:gd name="connsiteX87" fmla="*/ 158597 w 163454"/>
                <a:gd name="connsiteY87" fmla="*/ 184190 h 272348"/>
                <a:gd name="connsiteX88" fmla="*/ 158597 w 163454"/>
                <a:gd name="connsiteY88" fmla="*/ 150995 h 272348"/>
                <a:gd name="connsiteX89" fmla="*/ 159406 w 163454"/>
                <a:gd name="connsiteY89" fmla="*/ 66794 h 272348"/>
                <a:gd name="connsiteX90" fmla="*/ 159406 w 163454"/>
                <a:gd name="connsiteY90" fmla="*/ 18217 h 272348"/>
                <a:gd name="connsiteX91" fmla="*/ 159406 w 163454"/>
                <a:gd name="connsiteY91" fmla="*/ 18217 h 272348"/>
                <a:gd name="connsiteX92" fmla="*/ 157787 w 163454"/>
                <a:gd name="connsiteY92" fmla="*/ 16597 h 272348"/>
                <a:gd name="connsiteX93" fmla="*/ 158597 w 163454"/>
                <a:gd name="connsiteY93" fmla="*/ 15788 h 272348"/>
                <a:gd name="connsiteX94" fmla="*/ 159406 w 163454"/>
                <a:gd name="connsiteY94" fmla="*/ 15788 h 272348"/>
                <a:gd name="connsiteX95" fmla="*/ 162645 w 163454"/>
                <a:gd name="connsiteY95" fmla="*/ 19836 h 272348"/>
                <a:gd name="connsiteX96" fmla="*/ 162645 w 163454"/>
                <a:gd name="connsiteY96" fmla="*/ 41696 h 272348"/>
                <a:gd name="connsiteX97" fmla="*/ 162645 w 163454"/>
                <a:gd name="connsiteY97" fmla="*/ 66794 h 272348"/>
                <a:gd name="connsiteX98" fmla="*/ 161835 w 163454"/>
                <a:gd name="connsiteY98" fmla="*/ 91892 h 272348"/>
                <a:gd name="connsiteX99" fmla="*/ 161835 w 163454"/>
                <a:gd name="connsiteY99" fmla="*/ 173665 h 272348"/>
                <a:gd name="connsiteX100" fmla="*/ 161835 w 163454"/>
                <a:gd name="connsiteY100" fmla="*/ 193096 h 272348"/>
                <a:gd name="connsiteX101" fmla="*/ 163454 w 163454"/>
                <a:gd name="connsiteY101" fmla="*/ 231957 h 272348"/>
                <a:gd name="connsiteX102" fmla="*/ 163454 w 163454"/>
                <a:gd name="connsiteY102" fmla="*/ 268391 h 272348"/>
                <a:gd name="connsiteX103" fmla="*/ 158597 w 163454"/>
                <a:gd name="connsiteY103" fmla="*/ 271629 h 272348"/>
                <a:gd name="connsiteX104" fmla="*/ 131069 w 163454"/>
                <a:gd name="connsiteY104" fmla="*/ 271629 h 272348"/>
                <a:gd name="connsiteX105" fmla="*/ 119734 w 163454"/>
                <a:gd name="connsiteY105" fmla="*/ 271629 h 272348"/>
                <a:gd name="connsiteX106" fmla="*/ 116496 w 163454"/>
                <a:gd name="connsiteY106" fmla="*/ 268391 h 272348"/>
                <a:gd name="connsiteX107" fmla="*/ 116496 w 163454"/>
                <a:gd name="connsiteY107" fmla="*/ 268391 h 272348"/>
                <a:gd name="connsiteX108" fmla="*/ 117306 w 163454"/>
                <a:gd name="connsiteY108" fmla="*/ 265962 h 272348"/>
                <a:gd name="connsiteX109" fmla="*/ 118115 w 163454"/>
                <a:gd name="connsiteY109" fmla="*/ 265962 h 272348"/>
                <a:gd name="connsiteX110" fmla="*/ 118925 w 163454"/>
                <a:gd name="connsiteY110" fmla="*/ 265962 h 272348"/>
                <a:gd name="connsiteX111" fmla="*/ 160216 w 163454"/>
                <a:gd name="connsiteY111" fmla="*/ 265962 h 272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163454" h="272348">
                  <a:moveTo>
                    <a:pt x="150500" y="254627"/>
                  </a:moveTo>
                  <a:cubicBezTo>
                    <a:pt x="150500" y="255437"/>
                    <a:pt x="148881" y="255437"/>
                    <a:pt x="149691" y="257056"/>
                  </a:cubicBezTo>
                  <a:cubicBezTo>
                    <a:pt x="139166" y="257056"/>
                    <a:pt x="128640" y="258675"/>
                    <a:pt x="118115" y="257056"/>
                  </a:cubicBezTo>
                  <a:cubicBezTo>
                    <a:pt x="113258" y="257056"/>
                    <a:pt x="108400" y="256246"/>
                    <a:pt x="104352" y="256246"/>
                  </a:cubicBezTo>
                  <a:cubicBezTo>
                    <a:pt x="103542" y="252198"/>
                    <a:pt x="101923" y="248960"/>
                    <a:pt x="100303" y="246531"/>
                  </a:cubicBezTo>
                  <a:cubicBezTo>
                    <a:pt x="96255" y="233577"/>
                    <a:pt x="89778" y="223052"/>
                    <a:pt x="85730" y="210098"/>
                  </a:cubicBezTo>
                  <a:cubicBezTo>
                    <a:pt x="83301" y="204430"/>
                    <a:pt x="80063" y="198763"/>
                    <a:pt x="78444" y="192286"/>
                  </a:cubicBezTo>
                  <a:lnTo>
                    <a:pt x="71157" y="173665"/>
                  </a:lnTo>
                  <a:cubicBezTo>
                    <a:pt x="65490" y="159091"/>
                    <a:pt x="58203" y="144518"/>
                    <a:pt x="50916" y="129135"/>
                  </a:cubicBezTo>
                  <a:cubicBezTo>
                    <a:pt x="50107" y="125897"/>
                    <a:pt x="47678" y="123468"/>
                    <a:pt x="47678" y="120229"/>
                  </a:cubicBezTo>
                  <a:cubicBezTo>
                    <a:pt x="46868" y="120229"/>
                    <a:pt x="46059" y="117800"/>
                    <a:pt x="46059" y="116991"/>
                  </a:cubicBezTo>
                  <a:cubicBezTo>
                    <a:pt x="46059" y="142899"/>
                    <a:pt x="46059" y="167187"/>
                    <a:pt x="46059" y="192286"/>
                  </a:cubicBezTo>
                  <a:cubicBezTo>
                    <a:pt x="46059" y="196334"/>
                    <a:pt x="46059" y="201192"/>
                    <a:pt x="46059" y="205240"/>
                  </a:cubicBezTo>
                  <a:cubicBezTo>
                    <a:pt x="46059" y="210098"/>
                    <a:pt x="46059" y="214146"/>
                    <a:pt x="46059" y="219003"/>
                  </a:cubicBezTo>
                  <a:cubicBezTo>
                    <a:pt x="46059" y="223861"/>
                    <a:pt x="46059" y="225481"/>
                    <a:pt x="46059" y="228719"/>
                  </a:cubicBezTo>
                  <a:cubicBezTo>
                    <a:pt x="45249" y="237625"/>
                    <a:pt x="45249" y="247340"/>
                    <a:pt x="45249" y="256246"/>
                  </a:cubicBezTo>
                  <a:cubicBezTo>
                    <a:pt x="43630" y="256246"/>
                    <a:pt x="42820" y="256246"/>
                    <a:pt x="42820" y="257056"/>
                  </a:cubicBezTo>
                  <a:cubicBezTo>
                    <a:pt x="29866" y="261104"/>
                    <a:pt x="15293" y="259485"/>
                    <a:pt x="1529" y="257056"/>
                  </a:cubicBezTo>
                  <a:cubicBezTo>
                    <a:pt x="720" y="254627"/>
                    <a:pt x="-90" y="248960"/>
                    <a:pt x="1529" y="246531"/>
                  </a:cubicBezTo>
                  <a:cubicBezTo>
                    <a:pt x="720" y="244102"/>
                    <a:pt x="1529" y="240054"/>
                    <a:pt x="1529" y="237625"/>
                  </a:cubicBezTo>
                  <a:cubicBezTo>
                    <a:pt x="1529" y="232767"/>
                    <a:pt x="1529" y="227909"/>
                    <a:pt x="1529" y="223052"/>
                  </a:cubicBezTo>
                  <a:cubicBezTo>
                    <a:pt x="1529" y="218194"/>
                    <a:pt x="720" y="214146"/>
                    <a:pt x="720" y="210098"/>
                  </a:cubicBezTo>
                  <a:cubicBezTo>
                    <a:pt x="720" y="204430"/>
                    <a:pt x="720" y="199572"/>
                    <a:pt x="720" y="194715"/>
                  </a:cubicBezTo>
                  <a:cubicBezTo>
                    <a:pt x="720" y="185809"/>
                    <a:pt x="720" y="177713"/>
                    <a:pt x="720" y="167997"/>
                  </a:cubicBezTo>
                  <a:lnTo>
                    <a:pt x="720" y="139660"/>
                  </a:lnTo>
                  <a:cubicBezTo>
                    <a:pt x="720" y="135612"/>
                    <a:pt x="720" y="130754"/>
                    <a:pt x="720" y="126706"/>
                  </a:cubicBezTo>
                  <a:cubicBezTo>
                    <a:pt x="720" y="115372"/>
                    <a:pt x="720" y="102417"/>
                    <a:pt x="720" y="90273"/>
                  </a:cubicBezTo>
                  <a:cubicBezTo>
                    <a:pt x="720" y="62746"/>
                    <a:pt x="-900" y="35219"/>
                    <a:pt x="720" y="3643"/>
                  </a:cubicBezTo>
                  <a:cubicBezTo>
                    <a:pt x="12054" y="2024"/>
                    <a:pt x="27437" y="405"/>
                    <a:pt x="40391" y="2024"/>
                  </a:cubicBezTo>
                  <a:cubicBezTo>
                    <a:pt x="40391" y="2834"/>
                    <a:pt x="40391" y="2024"/>
                    <a:pt x="42011" y="2024"/>
                  </a:cubicBezTo>
                  <a:cubicBezTo>
                    <a:pt x="46059" y="8501"/>
                    <a:pt x="48488" y="15788"/>
                    <a:pt x="50916" y="23074"/>
                  </a:cubicBezTo>
                  <a:cubicBezTo>
                    <a:pt x="58203" y="33599"/>
                    <a:pt x="60632" y="46553"/>
                    <a:pt x="66299" y="57888"/>
                  </a:cubicBezTo>
                  <a:cubicBezTo>
                    <a:pt x="70348" y="67604"/>
                    <a:pt x="75205" y="77319"/>
                    <a:pt x="79253" y="87035"/>
                  </a:cubicBezTo>
                  <a:cubicBezTo>
                    <a:pt x="86540" y="107275"/>
                    <a:pt x="94636" y="126706"/>
                    <a:pt x="104352" y="145328"/>
                  </a:cubicBezTo>
                  <a:lnTo>
                    <a:pt x="105971" y="122658"/>
                  </a:lnTo>
                  <a:cubicBezTo>
                    <a:pt x="105971" y="114562"/>
                    <a:pt x="105971" y="107275"/>
                    <a:pt x="105971" y="98369"/>
                  </a:cubicBezTo>
                  <a:cubicBezTo>
                    <a:pt x="105971" y="82177"/>
                    <a:pt x="105971" y="65984"/>
                    <a:pt x="105971" y="49792"/>
                  </a:cubicBezTo>
                  <a:lnTo>
                    <a:pt x="105971" y="40076"/>
                  </a:lnTo>
                  <a:cubicBezTo>
                    <a:pt x="105971" y="25503"/>
                    <a:pt x="105971" y="14978"/>
                    <a:pt x="105971" y="2024"/>
                  </a:cubicBezTo>
                  <a:cubicBezTo>
                    <a:pt x="120544" y="-405"/>
                    <a:pt x="135927" y="-1214"/>
                    <a:pt x="149691" y="2834"/>
                  </a:cubicBezTo>
                  <a:cubicBezTo>
                    <a:pt x="149691" y="10930"/>
                    <a:pt x="149691" y="19026"/>
                    <a:pt x="149691" y="27122"/>
                  </a:cubicBezTo>
                  <a:cubicBezTo>
                    <a:pt x="149691" y="35219"/>
                    <a:pt x="149691" y="43315"/>
                    <a:pt x="149691" y="52221"/>
                  </a:cubicBezTo>
                  <a:cubicBezTo>
                    <a:pt x="149691" y="60317"/>
                    <a:pt x="148881" y="69223"/>
                    <a:pt x="148881" y="77319"/>
                  </a:cubicBezTo>
                  <a:cubicBezTo>
                    <a:pt x="149691" y="104846"/>
                    <a:pt x="147262" y="134802"/>
                    <a:pt x="148881" y="159091"/>
                  </a:cubicBezTo>
                  <a:cubicBezTo>
                    <a:pt x="148881" y="165568"/>
                    <a:pt x="148881" y="172045"/>
                    <a:pt x="148881" y="178522"/>
                  </a:cubicBezTo>
                  <a:cubicBezTo>
                    <a:pt x="148881" y="191476"/>
                    <a:pt x="148881" y="204430"/>
                    <a:pt x="150500" y="217384"/>
                  </a:cubicBezTo>
                  <a:cubicBezTo>
                    <a:pt x="150500" y="230338"/>
                    <a:pt x="149691" y="242483"/>
                    <a:pt x="150500" y="253817"/>
                  </a:cubicBezTo>
                  <a:close/>
                  <a:moveTo>
                    <a:pt x="15293" y="265152"/>
                  </a:moveTo>
                  <a:cubicBezTo>
                    <a:pt x="15293" y="265152"/>
                    <a:pt x="16103" y="265152"/>
                    <a:pt x="16912" y="265152"/>
                  </a:cubicBezTo>
                  <a:cubicBezTo>
                    <a:pt x="16912" y="265152"/>
                    <a:pt x="16912" y="265152"/>
                    <a:pt x="16912" y="265152"/>
                  </a:cubicBezTo>
                  <a:cubicBezTo>
                    <a:pt x="28247" y="267581"/>
                    <a:pt x="42820" y="269200"/>
                    <a:pt x="55774" y="265152"/>
                  </a:cubicBezTo>
                  <a:cubicBezTo>
                    <a:pt x="54964" y="261914"/>
                    <a:pt x="55774" y="260294"/>
                    <a:pt x="55774" y="257866"/>
                  </a:cubicBezTo>
                  <a:lnTo>
                    <a:pt x="55774" y="253008"/>
                  </a:lnTo>
                  <a:cubicBezTo>
                    <a:pt x="55774" y="250579"/>
                    <a:pt x="55774" y="247340"/>
                    <a:pt x="55774" y="244912"/>
                  </a:cubicBezTo>
                  <a:cubicBezTo>
                    <a:pt x="55774" y="239244"/>
                    <a:pt x="57393" y="233577"/>
                    <a:pt x="56584" y="227909"/>
                  </a:cubicBezTo>
                  <a:cubicBezTo>
                    <a:pt x="55774" y="219003"/>
                    <a:pt x="56584" y="210098"/>
                    <a:pt x="55774" y="198763"/>
                  </a:cubicBezTo>
                  <a:cubicBezTo>
                    <a:pt x="55774" y="185809"/>
                    <a:pt x="55774" y="171236"/>
                    <a:pt x="55774" y="158282"/>
                  </a:cubicBezTo>
                  <a:cubicBezTo>
                    <a:pt x="55774" y="158282"/>
                    <a:pt x="56584" y="158282"/>
                    <a:pt x="57393" y="158282"/>
                  </a:cubicBezTo>
                  <a:cubicBezTo>
                    <a:pt x="58203" y="159901"/>
                    <a:pt x="59013" y="162330"/>
                    <a:pt x="59013" y="165568"/>
                  </a:cubicBezTo>
                  <a:cubicBezTo>
                    <a:pt x="59013" y="178522"/>
                    <a:pt x="59013" y="190667"/>
                    <a:pt x="59013" y="203621"/>
                  </a:cubicBezTo>
                  <a:cubicBezTo>
                    <a:pt x="59013" y="207669"/>
                    <a:pt x="59013" y="212527"/>
                    <a:pt x="59013" y="216575"/>
                  </a:cubicBezTo>
                  <a:cubicBezTo>
                    <a:pt x="59013" y="221432"/>
                    <a:pt x="59013" y="225481"/>
                    <a:pt x="59013" y="230338"/>
                  </a:cubicBezTo>
                  <a:cubicBezTo>
                    <a:pt x="59013" y="235196"/>
                    <a:pt x="59013" y="236815"/>
                    <a:pt x="59013" y="240054"/>
                  </a:cubicBezTo>
                  <a:cubicBezTo>
                    <a:pt x="58203" y="248960"/>
                    <a:pt x="58203" y="257866"/>
                    <a:pt x="58203" y="265962"/>
                  </a:cubicBezTo>
                  <a:cubicBezTo>
                    <a:pt x="58203" y="274058"/>
                    <a:pt x="58203" y="267581"/>
                    <a:pt x="56584" y="267581"/>
                  </a:cubicBezTo>
                  <a:cubicBezTo>
                    <a:pt x="55774" y="267581"/>
                    <a:pt x="54964" y="269200"/>
                    <a:pt x="54155" y="269200"/>
                  </a:cubicBezTo>
                  <a:cubicBezTo>
                    <a:pt x="42011" y="273248"/>
                    <a:pt x="29057" y="271629"/>
                    <a:pt x="16103" y="269200"/>
                  </a:cubicBezTo>
                  <a:cubicBezTo>
                    <a:pt x="15293" y="269200"/>
                    <a:pt x="13674" y="268391"/>
                    <a:pt x="13674" y="266771"/>
                  </a:cubicBezTo>
                  <a:cubicBezTo>
                    <a:pt x="13674" y="265962"/>
                    <a:pt x="13674" y="265152"/>
                    <a:pt x="15293" y="265152"/>
                  </a:cubicBezTo>
                  <a:close/>
                  <a:moveTo>
                    <a:pt x="98684" y="113752"/>
                  </a:moveTo>
                  <a:lnTo>
                    <a:pt x="97065" y="113752"/>
                  </a:lnTo>
                  <a:cubicBezTo>
                    <a:pt x="93017" y="105656"/>
                    <a:pt x="91398" y="98369"/>
                    <a:pt x="87349" y="90273"/>
                  </a:cubicBezTo>
                  <a:cubicBezTo>
                    <a:pt x="84921" y="84606"/>
                    <a:pt x="82492" y="78938"/>
                    <a:pt x="80063" y="72461"/>
                  </a:cubicBezTo>
                  <a:cubicBezTo>
                    <a:pt x="78444" y="68413"/>
                    <a:pt x="76824" y="65175"/>
                    <a:pt x="75205" y="60317"/>
                  </a:cubicBezTo>
                  <a:cubicBezTo>
                    <a:pt x="72776" y="53030"/>
                    <a:pt x="70348" y="47363"/>
                    <a:pt x="67109" y="40886"/>
                  </a:cubicBezTo>
                  <a:cubicBezTo>
                    <a:pt x="65490" y="37647"/>
                    <a:pt x="56584" y="16597"/>
                    <a:pt x="54155" y="10930"/>
                  </a:cubicBezTo>
                  <a:lnTo>
                    <a:pt x="56584" y="10930"/>
                  </a:lnTo>
                  <a:cubicBezTo>
                    <a:pt x="60632" y="18217"/>
                    <a:pt x="64680" y="27122"/>
                    <a:pt x="67918" y="36838"/>
                  </a:cubicBezTo>
                  <a:lnTo>
                    <a:pt x="67918" y="36838"/>
                  </a:lnTo>
                  <a:cubicBezTo>
                    <a:pt x="67918" y="36838"/>
                    <a:pt x="72776" y="47363"/>
                    <a:pt x="72776" y="47363"/>
                  </a:cubicBezTo>
                  <a:cubicBezTo>
                    <a:pt x="71967" y="44934"/>
                    <a:pt x="78444" y="64365"/>
                    <a:pt x="86540" y="82177"/>
                  </a:cubicBezTo>
                  <a:cubicBezTo>
                    <a:pt x="88969" y="87844"/>
                    <a:pt x="90588" y="93512"/>
                    <a:pt x="92207" y="98369"/>
                  </a:cubicBezTo>
                  <a:cubicBezTo>
                    <a:pt x="93827" y="103227"/>
                    <a:pt x="96255" y="106466"/>
                    <a:pt x="97065" y="108895"/>
                  </a:cubicBezTo>
                  <a:cubicBezTo>
                    <a:pt x="97065" y="112133"/>
                    <a:pt x="98684" y="113752"/>
                    <a:pt x="99494" y="115372"/>
                  </a:cubicBezTo>
                  <a:close/>
                  <a:moveTo>
                    <a:pt x="160216" y="265962"/>
                  </a:moveTo>
                  <a:cubicBezTo>
                    <a:pt x="159406" y="256246"/>
                    <a:pt x="160216" y="246531"/>
                    <a:pt x="160216" y="237625"/>
                  </a:cubicBezTo>
                  <a:cubicBezTo>
                    <a:pt x="160216" y="220623"/>
                    <a:pt x="160216" y="206859"/>
                    <a:pt x="158597" y="192286"/>
                  </a:cubicBezTo>
                  <a:cubicBezTo>
                    <a:pt x="158597" y="189047"/>
                    <a:pt x="158597" y="186618"/>
                    <a:pt x="158597" y="184190"/>
                  </a:cubicBezTo>
                  <a:cubicBezTo>
                    <a:pt x="158597" y="172855"/>
                    <a:pt x="157787" y="162330"/>
                    <a:pt x="158597" y="150995"/>
                  </a:cubicBezTo>
                  <a:cubicBezTo>
                    <a:pt x="158597" y="125897"/>
                    <a:pt x="158597" y="95941"/>
                    <a:pt x="159406" y="66794"/>
                  </a:cubicBezTo>
                  <a:cubicBezTo>
                    <a:pt x="160216" y="50602"/>
                    <a:pt x="159406" y="34409"/>
                    <a:pt x="159406" y="18217"/>
                  </a:cubicBezTo>
                  <a:lnTo>
                    <a:pt x="159406" y="18217"/>
                  </a:lnTo>
                  <a:cubicBezTo>
                    <a:pt x="158597" y="18217"/>
                    <a:pt x="157787" y="18217"/>
                    <a:pt x="157787" y="16597"/>
                  </a:cubicBezTo>
                  <a:cubicBezTo>
                    <a:pt x="157787" y="15788"/>
                    <a:pt x="157787" y="14978"/>
                    <a:pt x="158597" y="15788"/>
                  </a:cubicBezTo>
                  <a:lnTo>
                    <a:pt x="159406" y="15788"/>
                  </a:lnTo>
                  <a:cubicBezTo>
                    <a:pt x="161025" y="15788"/>
                    <a:pt x="162645" y="17407"/>
                    <a:pt x="162645" y="19836"/>
                  </a:cubicBezTo>
                  <a:cubicBezTo>
                    <a:pt x="162645" y="27122"/>
                    <a:pt x="162645" y="34409"/>
                    <a:pt x="162645" y="41696"/>
                  </a:cubicBezTo>
                  <a:cubicBezTo>
                    <a:pt x="162645" y="48982"/>
                    <a:pt x="162645" y="57888"/>
                    <a:pt x="162645" y="66794"/>
                  </a:cubicBezTo>
                  <a:cubicBezTo>
                    <a:pt x="162645" y="74890"/>
                    <a:pt x="161835" y="83796"/>
                    <a:pt x="161835" y="91892"/>
                  </a:cubicBezTo>
                  <a:cubicBezTo>
                    <a:pt x="162645" y="119420"/>
                    <a:pt x="160216" y="149376"/>
                    <a:pt x="161835" y="173665"/>
                  </a:cubicBezTo>
                  <a:cubicBezTo>
                    <a:pt x="161835" y="180142"/>
                    <a:pt x="161835" y="186618"/>
                    <a:pt x="161835" y="193096"/>
                  </a:cubicBezTo>
                  <a:cubicBezTo>
                    <a:pt x="161835" y="206050"/>
                    <a:pt x="161835" y="219003"/>
                    <a:pt x="163454" y="231957"/>
                  </a:cubicBezTo>
                  <a:cubicBezTo>
                    <a:pt x="163454" y="244912"/>
                    <a:pt x="162645" y="256246"/>
                    <a:pt x="163454" y="268391"/>
                  </a:cubicBezTo>
                  <a:cubicBezTo>
                    <a:pt x="163454" y="270820"/>
                    <a:pt x="161835" y="271629"/>
                    <a:pt x="158597" y="271629"/>
                  </a:cubicBezTo>
                  <a:cubicBezTo>
                    <a:pt x="148881" y="271629"/>
                    <a:pt x="139975" y="273248"/>
                    <a:pt x="131069" y="271629"/>
                  </a:cubicBezTo>
                  <a:lnTo>
                    <a:pt x="119734" y="271629"/>
                  </a:lnTo>
                  <a:cubicBezTo>
                    <a:pt x="118115" y="270820"/>
                    <a:pt x="116496" y="270010"/>
                    <a:pt x="116496" y="268391"/>
                  </a:cubicBezTo>
                  <a:lnTo>
                    <a:pt x="116496" y="268391"/>
                  </a:lnTo>
                  <a:cubicBezTo>
                    <a:pt x="116496" y="266771"/>
                    <a:pt x="116496" y="265962"/>
                    <a:pt x="117306" y="265962"/>
                  </a:cubicBezTo>
                  <a:lnTo>
                    <a:pt x="118115" y="265962"/>
                  </a:lnTo>
                  <a:cubicBezTo>
                    <a:pt x="118115" y="265962"/>
                    <a:pt x="118925" y="265962"/>
                    <a:pt x="118925" y="265962"/>
                  </a:cubicBezTo>
                  <a:cubicBezTo>
                    <a:pt x="130260" y="268391"/>
                    <a:pt x="145643" y="267581"/>
                    <a:pt x="160216" y="265962"/>
                  </a:cubicBezTo>
                  <a:close/>
                </a:path>
              </a:pathLst>
            </a:custGeom>
            <a:solidFill>
              <a:srgbClr val="000000"/>
            </a:solidFill>
            <a:ln w="0"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F47911D8-D333-5219-0625-1E7E48C8B021}"/>
                </a:ext>
              </a:extLst>
            </p:cNvPr>
            <p:cNvSpPr/>
            <p:nvPr/>
          </p:nvSpPr>
          <p:spPr>
            <a:xfrm>
              <a:off x="5552018" y="2945046"/>
              <a:ext cx="163409" cy="271810"/>
            </a:xfrm>
            <a:custGeom>
              <a:avLst/>
              <a:gdLst>
                <a:gd name="connsiteX0" fmla="*/ 151266 w 163409"/>
                <a:gd name="connsiteY0" fmla="*/ 26135 h 271810"/>
                <a:gd name="connsiteX1" fmla="*/ 146407 w 163409"/>
                <a:gd name="connsiteY1" fmla="*/ 43946 h 271810"/>
                <a:gd name="connsiteX2" fmla="*/ 141550 w 163409"/>
                <a:gd name="connsiteY2" fmla="*/ 43946 h 271810"/>
                <a:gd name="connsiteX3" fmla="*/ 122119 w 163409"/>
                <a:gd name="connsiteY3" fmla="*/ 43946 h 271810"/>
                <a:gd name="connsiteX4" fmla="*/ 107546 w 163409"/>
                <a:gd name="connsiteY4" fmla="*/ 43946 h 271810"/>
                <a:gd name="connsiteX5" fmla="*/ 102688 w 163409"/>
                <a:gd name="connsiteY5" fmla="*/ 43946 h 271810"/>
                <a:gd name="connsiteX6" fmla="*/ 99449 w 163409"/>
                <a:gd name="connsiteY6" fmla="*/ 43946 h 271810"/>
                <a:gd name="connsiteX7" fmla="*/ 99449 w 163409"/>
                <a:gd name="connsiteY7" fmla="*/ 72283 h 271810"/>
                <a:gd name="connsiteX8" fmla="*/ 99449 w 163409"/>
                <a:gd name="connsiteY8" fmla="*/ 88476 h 271810"/>
                <a:gd name="connsiteX9" fmla="*/ 99449 w 163409"/>
                <a:gd name="connsiteY9" fmla="*/ 101430 h 271810"/>
                <a:gd name="connsiteX10" fmla="*/ 98640 w 163409"/>
                <a:gd name="connsiteY10" fmla="*/ 119242 h 271810"/>
                <a:gd name="connsiteX11" fmla="*/ 98640 w 163409"/>
                <a:gd name="connsiteY11" fmla="*/ 133005 h 271810"/>
                <a:gd name="connsiteX12" fmla="*/ 98640 w 163409"/>
                <a:gd name="connsiteY12" fmla="*/ 136244 h 271810"/>
                <a:gd name="connsiteX13" fmla="*/ 98640 w 163409"/>
                <a:gd name="connsiteY13" fmla="*/ 158104 h 271810"/>
                <a:gd name="connsiteX14" fmla="*/ 98640 w 163409"/>
                <a:gd name="connsiteY14" fmla="*/ 179964 h 271810"/>
                <a:gd name="connsiteX15" fmla="*/ 98640 w 163409"/>
                <a:gd name="connsiteY15" fmla="*/ 199395 h 271810"/>
                <a:gd name="connsiteX16" fmla="*/ 98640 w 163409"/>
                <a:gd name="connsiteY16" fmla="*/ 220445 h 271810"/>
                <a:gd name="connsiteX17" fmla="*/ 97021 w 163409"/>
                <a:gd name="connsiteY17" fmla="*/ 258497 h 271810"/>
                <a:gd name="connsiteX18" fmla="*/ 80828 w 163409"/>
                <a:gd name="connsiteY18" fmla="*/ 260926 h 271810"/>
                <a:gd name="connsiteX19" fmla="*/ 80018 w 163409"/>
                <a:gd name="connsiteY19" fmla="*/ 260926 h 271810"/>
                <a:gd name="connsiteX20" fmla="*/ 65445 w 163409"/>
                <a:gd name="connsiteY20" fmla="*/ 260926 h 271810"/>
                <a:gd name="connsiteX21" fmla="*/ 52491 w 163409"/>
                <a:gd name="connsiteY21" fmla="*/ 257688 h 271810"/>
                <a:gd name="connsiteX22" fmla="*/ 52491 w 163409"/>
                <a:gd name="connsiteY22" fmla="*/ 218016 h 271810"/>
                <a:gd name="connsiteX23" fmla="*/ 54111 w 163409"/>
                <a:gd name="connsiteY23" fmla="*/ 179964 h 271810"/>
                <a:gd name="connsiteX24" fmla="*/ 54111 w 163409"/>
                <a:gd name="connsiteY24" fmla="*/ 137053 h 271810"/>
                <a:gd name="connsiteX25" fmla="*/ 54111 w 163409"/>
                <a:gd name="connsiteY25" fmla="*/ 94143 h 271810"/>
                <a:gd name="connsiteX26" fmla="*/ 54111 w 163409"/>
                <a:gd name="connsiteY26" fmla="*/ 62568 h 271810"/>
                <a:gd name="connsiteX27" fmla="*/ 54111 w 163409"/>
                <a:gd name="connsiteY27" fmla="*/ 45566 h 271810"/>
                <a:gd name="connsiteX28" fmla="*/ 25774 w 163409"/>
                <a:gd name="connsiteY28" fmla="*/ 45566 h 271810"/>
                <a:gd name="connsiteX29" fmla="*/ 13629 w 163409"/>
                <a:gd name="connsiteY29" fmla="*/ 45566 h 271810"/>
                <a:gd name="connsiteX30" fmla="*/ 2294 w 163409"/>
                <a:gd name="connsiteY30" fmla="*/ 43946 h 271810"/>
                <a:gd name="connsiteX31" fmla="*/ 4723 w 163409"/>
                <a:gd name="connsiteY31" fmla="*/ 1036 h 271810"/>
                <a:gd name="connsiteX32" fmla="*/ 33870 w 163409"/>
                <a:gd name="connsiteY32" fmla="*/ 1036 h 271810"/>
                <a:gd name="connsiteX33" fmla="*/ 116452 w 163409"/>
                <a:gd name="connsiteY33" fmla="*/ 1036 h 271810"/>
                <a:gd name="connsiteX34" fmla="*/ 143169 w 163409"/>
                <a:gd name="connsiteY34" fmla="*/ 1036 h 271810"/>
                <a:gd name="connsiteX35" fmla="*/ 146407 w 163409"/>
                <a:gd name="connsiteY35" fmla="*/ 227 h 271810"/>
                <a:gd name="connsiteX36" fmla="*/ 150456 w 163409"/>
                <a:gd name="connsiteY36" fmla="*/ 12371 h 271810"/>
                <a:gd name="connsiteX37" fmla="*/ 152075 w 163409"/>
                <a:gd name="connsiteY37" fmla="*/ 26944 h 271810"/>
                <a:gd name="connsiteX38" fmla="*/ 13629 w 163409"/>
                <a:gd name="connsiteY38" fmla="*/ 52852 h 271810"/>
                <a:gd name="connsiteX39" fmla="*/ 15248 w 163409"/>
                <a:gd name="connsiteY39" fmla="*/ 51233 h 271810"/>
                <a:gd name="connsiteX40" fmla="*/ 17677 w 163409"/>
                <a:gd name="connsiteY40" fmla="*/ 52852 h 271810"/>
                <a:gd name="connsiteX41" fmla="*/ 17677 w 163409"/>
                <a:gd name="connsiteY41" fmla="*/ 52852 h 271810"/>
                <a:gd name="connsiteX42" fmla="*/ 44395 w 163409"/>
                <a:gd name="connsiteY42" fmla="*/ 52852 h 271810"/>
                <a:gd name="connsiteX43" fmla="*/ 46014 w 163409"/>
                <a:gd name="connsiteY43" fmla="*/ 54472 h 271810"/>
                <a:gd name="connsiteX44" fmla="*/ 44395 w 163409"/>
                <a:gd name="connsiteY44" fmla="*/ 56091 h 271810"/>
                <a:gd name="connsiteX45" fmla="*/ 37918 w 163409"/>
                <a:gd name="connsiteY45" fmla="*/ 56091 h 271810"/>
                <a:gd name="connsiteX46" fmla="*/ 25774 w 163409"/>
                <a:gd name="connsiteY46" fmla="*/ 56091 h 271810"/>
                <a:gd name="connsiteX47" fmla="*/ 16058 w 163409"/>
                <a:gd name="connsiteY47" fmla="*/ 56091 h 271810"/>
                <a:gd name="connsiteX48" fmla="*/ 13629 w 163409"/>
                <a:gd name="connsiteY48" fmla="*/ 53662 h 271810"/>
                <a:gd name="connsiteX49" fmla="*/ 13629 w 163409"/>
                <a:gd name="connsiteY49" fmla="*/ 53662 h 271810"/>
                <a:gd name="connsiteX50" fmla="*/ 157742 w 163409"/>
                <a:gd name="connsiteY50" fmla="*/ 51233 h 271810"/>
                <a:gd name="connsiteX51" fmla="*/ 159362 w 163409"/>
                <a:gd name="connsiteY51" fmla="*/ 44756 h 271810"/>
                <a:gd name="connsiteX52" fmla="*/ 159362 w 163409"/>
                <a:gd name="connsiteY52" fmla="*/ 38279 h 271810"/>
                <a:gd name="connsiteX53" fmla="*/ 157742 w 163409"/>
                <a:gd name="connsiteY53" fmla="*/ 15610 h 271810"/>
                <a:gd name="connsiteX54" fmla="*/ 160171 w 163409"/>
                <a:gd name="connsiteY54" fmla="*/ 13181 h 271810"/>
                <a:gd name="connsiteX55" fmla="*/ 160171 w 163409"/>
                <a:gd name="connsiteY55" fmla="*/ 15610 h 271810"/>
                <a:gd name="connsiteX56" fmla="*/ 163410 w 163409"/>
                <a:gd name="connsiteY56" fmla="*/ 35041 h 271810"/>
                <a:gd name="connsiteX57" fmla="*/ 163410 w 163409"/>
                <a:gd name="connsiteY57" fmla="*/ 39089 h 271810"/>
                <a:gd name="connsiteX58" fmla="*/ 154504 w 163409"/>
                <a:gd name="connsiteY58" fmla="*/ 56091 h 271810"/>
                <a:gd name="connsiteX59" fmla="*/ 149646 w 163409"/>
                <a:gd name="connsiteY59" fmla="*/ 56091 h 271810"/>
                <a:gd name="connsiteX60" fmla="*/ 146407 w 163409"/>
                <a:gd name="connsiteY60" fmla="*/ 56091 h 271810"/>
                <a:gd name="connsiteX61" fmla="*/ 139931 w 163409"/>
                <a:gd name="connsiteY61" fmla="*/ 56091 h 271810"/>
                <a:gd name="connsiteX62" fmla="*/ 134263 w 163409"/>
                <a:gd name="connsiteY62" fmla="*/ 56091 h 271810"/>
                <a:gd name="connsiteX63" fmla="*/ 122119 w 163409"/>
                <a:gd name="connsiteY63" fmla="*/ 56091 h 271810"/>
                <a:gd name="connsiteX64" fmla="*/ 119690 w 163409"/>
                <a:gd name="connsiteY64" fmla="*/ 56091 h 271810"/>
                <a:gd name="connsiteX65" fmla="*/ 109975 w 163409"/>
                <a:gd name="connsiteY65" fmla="*/ 64997 h 271810"/>
                <a:gd name="connsiteX66" fmla="*/ 109975 w 163409"/>
                <a:gd name="connsiteY66" fmla="*/ 69045 h 271810"/>
                <a:gd name="connsiteX67" fmla="*/ 109975 w 163409"/>
                <a:gd name="connsiteY67" fmla="*/ 83618 h 271810"/>
                <a:gd name="connsiteX68" fmla="*/ 109975 w 163409"/>
                <a:gd name="connsiteY68" fmla="*/ 169438 h 271810"/>
                <a:gd name="connsiteX69" fmla="*/ 109975 w 163409"/>
                <a:gd name="connsiteY69" fmla="*/ 191298 h 271810"/>
                <a:gd name="connsiteX70" fmla="*/ 109975 w 163409"/>
                <a:gd name="connsiteY70" fmla="*/ 210729 h 271810"/>
                <a:gd name="connsiteX71" fmla="*/ 109975 w 163409"/>
                <a:gd name="connsiteY71" fmla="*/ 231780 h 271810"/>
                <a:gd name="connsiteX72" fmla="*/ 109975 w 163409"/>
                <a:gd name="connsiteY72" fmla="*/ 249591 h 271810"/>
                <a:gd name="connsiteX73" fmla="*/ 109975 w 163409"/>
                <a:gd name="connsiteY73" fmla="*/ 252830 h 271810"/>
                <a:gd name="connsiteX74" fmla="*/ 99449 w 163409"/>
                <a:gd name="connsiteY74" fmla="*/ 271451 h 271810"/>
                <a:gd name="connsiteX75" fmla="*/ 96211 w 163409"/>
                <a:gd name="connsiteY75" fmla="*/ 271451 h 271810"/>
                <a:gd name="connsiteX76" fmla="*/ 92972 w 163409"/>
                <a:gd name="connsiteY76" fmla="*/ 271451 h 271810"/>
                <a:gd name="connsiteX77" fmla="*/ 92163 w 163409"/>
                <a:gd name="connsiteY77" fmla="*/ 271451 h 271810"/>
                <a:gd name="connsiteX78" fmla="*/ 77590 w 163409"/>
                <a:gd name="connsiteY78" fmla="*/ 271451 h 271810"/>
                <a:gd name="connsiteX79" fmla="*/ 66255 w 163409"/>
                <a:gd name="connsiteY79" fmla="*/ 269022 h 271810"/>
                <a:gd name="connsiteX80" fmla="*/ 65445 w 163409"/>
                <a:gd name="connsiteY80" fmla="*/ 267403 h 271810"/>
                <a:gd name="connsiteX81" fmla="*/ 66255 w 163409"/>
                <a:gd name="connsiteY81" fmla="*/ 266593 h 271810"/>
                <a:gd name="connsiteX82" fmla="*/ 66255 w 163409"/>
                <a:gd name="connsiteY82" fmla="*/ 266593 h 271810"/>
                <a:gd name="connsiteX83" fmla="*/ 67064 w 163409"/>
                <a:gd name="connsiteY83" fmla="*/ 267403 h 271810"/>
                <a:gd name="connsiteX84" fmla="*/ 84876 w 163409"/>
                <a:gd name="connsiteY84" fmla="*/ 269832 h 271810"/>
                <a:gd name="connsiteX85" fmla="*/ 95401 w 163409"/>
                <a:gd name="connsiteY85" fmla="*/ 269832 h 271810"/>
                <a:gd name="connsiteX86" fmla="*/ 98640 w 163409"/>
                <a:gd name="connsiteY86" fmla="*/ 269832 h 271810"/>
                <a:gd name="connsiteX87" fmla="*/ 105926 w 163409"/>
                <a:gd name="connsiteY87" fmla="*/ 255259 h 271810"/>
                <a:gd name="connsiteX88" fmla="*/ 105926 w 163409"/>
                <a:gd name="connsiteY88" fmla="*/ 252020 h 271810"/>
                <a:gd name="connsiteX89" fmla="*/ 105926 w 163409"/>
                <a:gd name="connsiteY89" fmla="*/ 247972 h 271810"/>
                <a:gd name="connsiteX90" fmla="*/ 105926 w 163409"/>
                <a:gd name="connsiteY90" fmla="*/ 196156 h 271810"/>
                <a:gd name="connsiteX91" fmla="*/ 105926 w 163409"/>
                <a:gd name="connsiteY91" fmla="*/ 172677 h 271810"/>
                <a:gd name="connsiteX92" fmla="*/ 105926 w 163409"/>
                <a:gd name="connsiteY92" fmla="*/ 153246 h 271810"/>
                <a:gd name="connsiteX93" fmla="*/ 105117 w 163409"/>
                <a:gd name="connsiteY93" fmla="*/ 98191 h 271810"/>
                <a:gd name="connsiteX94" fmla="*/ 105117 w 163409"/>
                <a:gd name="connsiteY94" fmla="*/ 69855 h 271810"/>
                <a:gd name="connsiteX95" fmla="*/ 119690 w 163409"/>
                <a:gd name="connsiteY95" fmla="*/ 55281 h 271810"/>
                <a:gd name="connsiteX96" fmla="*/ 122929 w 163409"/>
                <a:gd name="connsiteY96" fmla="*/ 55281 h 271810"/>
                <a:gd name="connsiteX97" fmla="*/ 136692 w 163409"/>
                <a:gd name="connsiteY97" fmla="*/ 55281 h 271810"/>
                <a:gd name="connsiteX98" fmla="*/ 148027 w 163409"/>
                <a:gd name="connsiteY98" fmla="*/ 55281 h 271810"/>
                <a:gd name="connsiteX99" fmla="*/ 150456 w 163409"/>
                <a:gd name="connsiteY99" fmla="*/ 55281 h 271810"/>
                <a:gd name="connsiteX100" fmla="*/ 155314 w 163409"/>
                <a:gd name="connsiteY100" fmla="*/ 55281 h 271810"/>
                <a:gd name="connsiteX101" fmla="*/ 155314 w 163409"/>
                <a:gd name="connsiteY101" fmla="*/ 52852 h 27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163409" h="271810">
                  <a:moveTo>
                    <a:pt x="151266" y="26135"/>
                  </a:moveTo>
                  <a:cubicBezTo>
                    <a:pt x="151266" y="33421"/>
                    <a:pt x="148837" y="39089"/>
                    <a:pt x="146407" y="43946"/>
                  </a:cubicBezTo>
                  <a:cubicBezTo>
                    <a:pt x="144789" y="44756"/>
                    <a:pt x="143169" y="43946"/>
                    <a:pt x="141550" y="43946"/>
                  </a:cubicBezTo>
                  <a:cubicBezTo>
                    <a:pt x="135882" y="43137"/>
                    <a:pt x="128596" y="43946"/>
                    <a:pt x="122119" y="43946"/>
                  </a:cubicBezTo>
                  <a:cubicBezTo>
                    <a:pt x="115642" y="43946"/>
                    <a:pt x="112403" y="43946"/>
                    <a:pt x="107546" y="43946"/>
                  </a:cubicBezTo>
                  <a:lnTo>
                    <a:pt x="102688" y="43946"/>
                  </a:lnTo>
                  <a:cubicBezTo>
                    <a:pt x="101069" y="43946"/>
                    <a:pt x="101069" y="42327"/>
                    <a:pt x="99449" y="43946"/>
                  </a:cubicBezTo>
                  <a:cubicBezTo>
                    <a:pt x="97830" y="53662"/>
                    <a:pt x="99449" y="61758"/>
                    <a:pt x="99449" y="72283"/>
                  </a:cubicBezTo>
                  <a:cubicBezTo>
                    <a:pt x="99449" y="77951"/>
                    <a:pt x="99449" y="83618"/>
                    <a:pt x="99449" y="88476"/>
                  </a:cubicBezTo>
                  <a:cubicBezTo>
                    <a:pt x="99449" y="93334"/>
                    <a:pt x="99449" y="96572"/>
                    <a:pt x="99449" y="101430"/>
                  </a:cubicBezTo>
                  <a:cubicBezTo>
                    <a:pt x="99449" y="108716"/>
                    <a:pt x="99449" y="115194"/>
                    <a:pt x="98640" y="119242"/>
                  </a:cubicBezTo>
                  <a:cubicBezTo>
                    <a:pt x="100259" y="123290"/>
                    <a:pt x="98640" y="128148"/>
                    <a:pt x="98640" y="133005"/>
                  </a:cubicBezTo>
                  <a:cubicBezTo>
                    <a:pt x="98640" y="133815"/>
                    <a:pt x="98640" y="134625"/>
                    <a:pt x="98640" y="136244"/>
                  </a:cubicBezTo>
                  <a:cubicBezTo>
                    <a:pt x="99449" y="143530"/>
                    <a:pt x="98640" y="150817"/>
                    <a:pt x="98640" y="158104"/>
                  </a:cubicBezTo>
                  <a:cubicBezTo>
                    <a:pt x="98640" y="165390"/>
                    <a:pt x="98640" y="172677"/>
                    <a:pt x="98640" y="179964"/>
                  </a:cubicBezTo>
                  <a:cubicBezTo>
                    <a:pt x="98640" y="186440"/>
                    <a:pt x="98640" y="192108"/>
                    <a:pt x="98640" y="199395"/>
                  </a:cubicBezTo>
                  <a:cubicBezTo>
                    <a:pt x="98640" y="206681"/>
                    <a:pt x="98640" y="213158"/>
                    <a:pt x="98640" y="220445"/>
                  </a:cubicBezTo>
                  <a:cubicBezTo>
                    <a:pt x="98640" y="234208"/>
                    <a:pt x="97021" y="245543"/>
                    <a:pt x="97021" y="258497"/>
                  </a:cubicBezTo>
                  <a:cubicBezTo>
                    <a:pt x="91353" y="258497"/>
                    <a:pt x="86496" y="260926"/>
                    <a:pt x="80828" y="260926"/>
                  </a:cubicBezTo>
                  <a:cubicBezTo>
                    <a:pt x="75161" y="260926"/>
                    <a:pt x="80828" y="260926"/>
                    <a:pt x="80018" y="260926"/>
                  </a:cubicBezTo>
                  <a:cubicBezTo>
                    <a:pt x="75970" y="261736"/>
                    <a:pt x="70303" y="260926"/>
                    <a:pt x="65445" y="260926"/>
                  </a:cubicBezTo>
                  <a:cubicBezTo>
                    <a:pt x="61397" y="260926"/>
                    <a:pt x="56539" y="260926"/>
                    <a:pt x="52491" y="257688"/>
                  </a:cubicBezTo>
                  <a:cubicBezTo>
                    <a:pt x="53301" y="244734"/>
                    <a:pt x="52491" y="232589"/>
                    <a:pt x="52491" y="218016"/>
                  </a:cubicBezTo>
                  <a:cubicBezTo>
                    <a:pt x="52491" y="203443"/>
                    <a:pt x="54111" y="193727"/>
                    <a:pt x="54111" y="179964"/>
                  </a:cubicBezTo>
                  <a:cubicBezTo>
                    <a:pt x="54111" y="166200"/>
                    <a:pt x="54111" y="151627"/>
                    <a:pt x="54111" y="137053"/>
                  </a:cubicBezTo>
                  <a:cubicBezTo>
                    <a:pt x="54111" y="122480"/>
                    <a:pt x="52491" y="108716"/>
                    <a:pt x="54111" y="94143"/>
                  </a:cubicBezTo>
                  <a:cubicBezTo>
                    <a:pt x="54920" y="82809"/>
                    <a:pt x="54111" y="73903"/>
                    <a:pt x="54111" y="62568"/>
                  </a:cubicBezTo>
                  <a:cubicBezTo>
                    <a:pt x="54111" y="55281"/>
                    <a:pt x="55730" y="52852"/>
                    <a:pt x="54111" y="45566"/>
                  </a:cubicBezTo>
                  <a:cubicBezTo>
                    <a:pt x="45205" y="45566"/>
                    <a:pt x="36299" y="45566"/>
                    <a:pt x="25774" y="45566"/>
                  </a:cubicBezTo>
                  <a:cubicBezTo>
                    <a:pt x="15248" y="45566"/>
                    <a:pt x="17677" y="45566"/>
                    <a:pt x="13629" y="45566"/>
                  </a:cubicBezTo>
                  <a:cubicBezTo>
                    <a:pt x="9581" y="45566"/>
                    <a:pt x="5533" y="45566"/>
                    <a:pt x="2294" y="43946"/>
                  </a:cubicBezTo>
                  <a:cubicBezTo>
                    <a:pt x="-1754" y="30993"/>
                    <a:pt x="-134" y="13181"/>
                    <a:pt x="4723" y="1036"/>
                  </a:cubicBezTo>
                  <a:cubicBezTo>
                    <a:pt x="12820" y="227"/>
                    <a:pt x="24154" y="1036"/>
                    <a:pt x="33870" y="1036"/>
                  </a:cubicBezTo>
                  <a:cubicBezTo>
                    <a:pt x="59778" y="1036"/>
                    <a:pt x="89734" y="1036"/>
                    <a:pt x="116452" y="1036"/>
                  </a:cubicBezTo>
                  <a:cubicBezTo>
                    <a:pt x="126167" y="1846"/>
                    <a:pt x="135073" y="1036"/>
                    <a:pt x="143169" y="1036"/>
                  </a:cubicBezTo>
                  <a:cubicBezTo>
                    <a:pt x="143979" y="1036"/>
                    <a:pt x="145598" y="-583"/>
                    <a:pt x="146407" y="227"/>
                  </a:cubicBezTo>
                  <a:cubicBezTo>
                    <a:pt x="148027" y="227"/>
                    <a:pt x="150456" y="10752"/>
                    <a:pt x="150456" y="12371"/>
                  </a:cubicBezTo>
                  <a:cubicBezTo>
                    <a:pt x="151266" y="17229"/>
                    <a:pt x="152075" y="22087"/>
                    <a:pt x="152075" y="26944"/>
                  </a:cubicBezTo>
                  <a:close/>
                  <a:moveTo>
                    <a:pt x="13629" y="52852"/>
                  </a:moveTo>
                  <a:cubicBezTo>
                    <a:pt x="13629" y="52043"/>
                    <a:pt x="13629" y="51233"/>
                    <a:pt x="15248" y="51233"/>
                  </a:cubicBezTo>
                  <a:cubicBezTo>
                    <a:pt x="16058" y="51233"/>
                    <a:pt x="17677" y="51233"/>
                    <a:pt x="17677" y="52852"/>
                  </a:cubicBezTo>
                  <a:lnTo>
                    <a:pt x="17677" y="52852"/>
                  </a:lnTo>
                  <a:cubicBezTo>
                    <a:pt x="25774" y="52852"/>
                    <a:pt x="34679" y="52852"/>
                    <a:pt x="44395" y="52852"/>
                  </a:cubicBezTo>
                  <a:cubicBezTo>
                    <a:pt x="54111" y="52852"/>
                    <a:pt x="46014" y="52852"/>
                    <a:pt x="46014" y="54472"/>
                  </a:cubicBezTo>
                  <a:cubicBezTo>
                    <a:pt x="46014" y="56091"/>
                    <a:pt x="46014" y="56091"/>
                    <a:pt x="44395" y="56091"/>
                  </a:cubicBezTo>
                  <a:lnTo>
                    <a:pt x="37918" y="56091"/>
                  </a:lnTo>
                  <a:cubicBezTo>
                    <a:pt x="33870" y="56091"/>
                    <a:pt x="29822" y="56091"/>
                    <a:pt x="25774" y="56091"/>
                  </a:cubicBezTo>
                  <a:cubicBezTo>
                    <a:pt x="21726" y="56091"/>
                    <a:pt x="19297" y="56091"/>
                    <a:pt x="16058" y="56091"/>
                  </a:cubicBezTo>
                  <a:cubicBezTo>
                    <a:pt x="15248" y="56091"/>
                    <a:pt x="13629" y="54472"/>
                    <a:pt x="13629" y="53662"/>
                  </a:cubicBezTo>
                  <a:lnTo>
                    <a:pt x="13629" y="53662"/>
                  </a:lnTo>
                  <a:close/>
                  <a:moveTo>
                    <a:pt x="157742" y="51233"/>
                  </a:moveTo>
                  <a:cubicBezTo>
                    <a:pt x="158552" y="48804"/>
                    <a:pt x="159362" y="47185"/>
                    <a:pt x="159362" y="44756"/>
                  </a:cubicBezTo>
                  <a:lnTo>
                    <a:pt x="159362" y="38279"/>
                  </a:lnTo>
                  <a:cubicBezTo>
                    <a:pt x="159362" y="30993"/>
                    <a:pt x="159362" y="23706"/>
                    <a:pt x="157742" y="15610"/>
                  </a:cubicBezTo>
                  <a:cubicBezTo>
                    <a:pt x="157742" y="13990"/>
                    <a:pt x="158552" y="11561"/>
                    <a:pt x="160171" y="13181"/>
                  </a:cubicBezTo>
                  <a:lnTo>
                    <a:pt x="160171" y="15610"/>
                  </a:lnTo>
                  <a:cubicBezTo>
                    <a:pt x="162600" y="22896"/>
                    <a:pt x="163410" y="27754"/>
                    <a:pt x="163410" y="35041"/>
                  </a:cubicBezTo>
                  <a:lnTo>
                    <a:pt x="163410" y="39089"/>
                  </a:lnTo>
                  <a:cubicBezTo>
                    <a:pt x="163410" y="46375"/>
                    <a:pt x="163410" y="54472"/>
                    <a:pt x="154504" y="56091"/>
                  </a:cubicBezTo>
                  <a:cubicBezTo>
                    <a:pt x="152075" y="56091"/>
                    <a:pt x="150456" y="56091"/>
                    <a:pt x="149646" y="56091"/>
                  </a:cubicBezTo>
                  <a:cubicBezTo>
                    <a:pt x="149646" y="56091"/>
                    <a:pt x="148027" y="56091"/>
                    <a:pt x="146407" y="56091"/>
                  </a:cubicBezTo>
                  <a:cubicBezTo>
                    <a:pt x="143979" y="56091"/>
                    <a:pt x="142359" y="56091"/>
                    <a:pt x="139931" y="56091"/>
                  </a:cubicBezTo>
                  <a:lnTo>
                    <a:pt x="134263" y="56091"/>
                  </a:lnTo>
                  <a:cubicBezTo>
                    <a:pt x="130215" y="56091"/>
                    <a:pt x="126167" y="56091"/>
                    <a:pt x="122119" y="56091"/>
                  </a:cubicBezTo>
                  <a:lnTo>
                    <a:pt x="119690" y="56091"/>
                  </a:lnTo>
                  <a:cubicBezTo>
                    <a:pt x="114023" y="54472"/>
                    <a:pt x="109165" y="59329"/>
                    <a:pt x="109975" y="64997"/>
                  </a:cubicBezTo>
                  <a:cubicBezTo>
                    <a:pt x="109975" y="66616"/>
                    <a:pt x="109975" y="68235"/>
                    <a:pt x="109975" y="69045"/>
                  </a:cubicBezTo>
                  <a:cubicBezTo>
                    <a:pt x="109975" y="73903"/>
                    <a:pt x="109975" y="78760"/>
                    <a:pt x="109975" y="83618"/>
                  </a:cubicBezTo>
                  <a:cubicBezTo>
                    <a:pt x="109975" y="111955"/>
                    <a:pt x="109975" y="140292"/>
                    <a:pt x="109975" y="169438"/>
                  </a:cubicBezTo>
                  <a:cubicBezTo>
                    <a:pt x="109975" y="198585"/>
                    <a:pt x="109975" y="184012"/>
                    <a:pt x="109975" y="191298"/>
                  </a:cubicBezTo>
                  <a:cubicBezTo>
                    <a:pt x="109975" y="197775"/>
                    <a:pt x="109975" y="203443"/>
                    <a:pt x="109975" y="210729"/>
                  </a:cubicBezTo>
                  <a:cubicBezTo>
                    <a:pt x="109975" y="218016"/>
                    <a:pt x="109975" y="224493"/>
                    <a:pt x="109975" y="231780"/>
                  </a:cubicBezTo>
                  <a:cubicBezTo>
                    <a:pt x="109975" y="239066"/>
                    <a:pt x="109975" y="243924"/>
                    <a:pt x="109975" y="249591"/>
                  </a:cubicBezTo>
                  <a:lnTo>
                    <a:pt x="109975" y="252830"/>
                  </a:lnTo>
                  <a:cubicBezTo>
                    <a:pt x="109165" y="260116"/>
                    <a:pt x="109975" y="271451"/>
                    <a:pt x="99449" y="271451"/>
                  </a:cubicBezTo>
                  <a:lnTo>
                    <a:pt x="96211" y="271451"/>
                  </a:lnTo>
                  <a:cubicBezTo>
                    <a:pt x="96211" y="271451"/>
                    <a:pt x="92972" y="271451"/>
                    <a:pt x="92972" y="271451"/>
                  </a:cubicBezTo>
                  <a:cubicBezTo>
                    <a:pt x="92972" y="271451"/>
                    <a:pt x="92972" y="271451"/>
                    <a:pt x="92163" y="271451"/>
                  </a:cubicBezTo>
                  <a:cubicBezTo>
                    <a:pt x="88115" y="272261"/>
                    <a:pt x="82447" y="271451"/>
                    <a:pt x="77590" y="271451"/>
                  </a:cubicBezTo>
                  <a:cubicBezTo>
                    <a:pt x="73541" y="271451"/>
                    <a:pt x="70303" y="271451"/>
                    <a:pt x="66255" y="269022"/>
                  </a:cubicBezTo>
                  <a:cubicBezTo>
                    <a:pt x="66255" y="269022"/>
                    <a:pt x="65445" y="269022"/>
                    <a:pt x="65445" y="267403"/>
                  </a:cubicBezTo>
                  <a:cubicBezTo>
                    <a:pt x="65445" y="265784"/>
                    <a:pt x="65445" y="266593"/>
                    <a:pt x="66255" y="266593"/>
                  </a:cubicBezTo>
                  <a:lnTo>
                    <a:pt x="66255" y="266593"/>
                  </a:lnTo>
                  <a:cubicBezTo>
                    <a:pt x="66255" y="266593"/>
                    <a:pt x="67064" y="266593"/>
                    <a:pt x="67064" y="267403"/>
                  </a:cubicBezTo>
                  <a:cubicBezTo>
                    <a:pt x="72732" y="269832"/>
                    <a:pt x="79209" y="269022"/>
                    <a:pt x="84876" y="269832"/>
                  </a:cubicBezTo>
                  <a:cubicBezTo>
                    <a:pt x="88115" y="270641"/>
                    <a:pt x="92163" y="269832"/>
                    <a:pt x="95401" y="269832"/>
                  </a:cubicBezTo>
                  <a:cubicBezTo>
                    <a:pt x="97021" y="269832"/>
                    <a:pt x="97830" y="269832"/>
                    <a:pt x="98640" y="269832"/>
                  </a:cubicBezTo>
                  <a:cubicBezTo>
                    <a:pt x="105926" y="269832"/>
                    <a:pt x="105117" y="260926"/>
                    <a:pt x="105926" y="255259"/>
                  </a:cubicBezTo>
                  <a:cubicBezTo>
                    <a:pt x="105926" y="255259"/>
                    <a:pt x="105926" y="253639"/>
                    <a:pt x="105926" y="252020"/>
                  </a:cubicBezTo>
                  <a:cubicBezTo>
                    <a:pt x="105926" y="252020"/>
                    <a:pt x="105926" y="250401"/>
                    <a:pt x="105926" y="247972"/>
                  </a:cubicBezTo>
                  <a:cubicBezTo>
                    <a:pt x="106736" y="230970"/>
                    <a:pt x="105926" y="213158"/>
                    <a:pt x="105926" y="196156"/>
                  </a:cubicBezTo>
                  <a:cubicBezTo>
                    <a:pt x="105926" y="188060"/>
                    <a:pt x="105926" y="180773"/>
                    <a:pt x="105926" y="172677"/>
                  </a:cubicBezTo>
                  <a:cubicBezTo>
                    <a:pt x="105926" y="164581"/>
                    <a:pt x="105926" y="158913"/>
                    <a:pt x="105926" y="153246"/>
                  </a:cubicBezTo>
                  <a:cubicBezTo>
                    <a:pt x="105926" y="135434"/>
                    <a:pt x="105117" y="116813"/>
                    <a:pt x="105117" y="98191"/>
                  </a:cubicBezTo>
                  <a:lnTo>
                    <a:pt x="105117" y="69855"/>
                  </a:lnTo>
                  <a:cubicBezTo>
                    <a:pt x="103497" y="59329"/>
                    <a:pt x="109165" y="52043"/>
                    <a:pt x="119690" y="55281"/>
                  </a:cubicBezTo>
                  <a:lnTo>
                    <a:pt x="122929" y="55281"/>
                  </a:lnTo>
                  <a:cubicBezTo>
                    <a:pt x="126977" y="55281"/>
                    <a:pt x="131834" y="55281"/>
                    <a:pt x="136692" y="55281"/>
                  </a:cubicBezTo>
                  <a:lnTo>
                    <a:pt x="148027" y="55281"/>
                  </a:lnTo>
                  <a:cubicBezTo>
                    <a:pt x="148837" y="55281"/>
                    <a:pt x="149646" y="55281"/>
                    <a:pt x="150456" y="55281"/>
                  </a:cubicBezTo>
                  <a:lnTo>
                    <a:pt x="155314" y="55281"/>
                  </a:lnTo>
                  <a:lnTo>
                    <a:pt x="155314" y="52852"/>
                  </a:lnTo>
                  <a:close/>
                </a:path>
              </a:pathLst>
            </a:custGeom>
            <a:solidFill>
              <a:srgbClr val="000000"/>
            </a:solidFill>
            <a:ln w="0" cap="flat">
              <a:noFill/>
              <a:prstDash val="solid"/>
              <a:miter/>
            </a:ln>
          </p:spPr>
          <p:txBody>
            <a:bodyPr rtlCol="0" anchor="ctr"/>
            <a:lstStyle/>
            <a:p>
              <a:endParaRPr lang="en-US"/>
            </a:p>
          </p:txBody>
        </p:sp>
      </p:grpSp>
      <p:cxnSp>
        <p:nvCxnSpPr>
          <p:cNvPr id="57" name="Straight Connector 56">
            <a:extLst>
              <a:ext uri="{FF2B5EF4-FFF2-40B4-BE49-F238E27FC236}">
                <a16:creationId xmlns:a16="http://schemas.microsoft.com/office/drawing/2014/main" id="{1031D5A4-AD8D-633E-B08E-B31E668299A5}"/>
              </a:ext>
            </a:extLst>
          </p:cNvPr>
          <p:cNvCxnSpPr>
            <a:cxnSpLocks/>
          </p:cNvCxnSpPr>
          <p:nvPr/>
        </p:nvCxnSpPr>
        <p:spPr>
          <a:xfrm>
            <a:off x="3697514" y="494628"/>
            <a:ext cx="1280160" cy="2755392"/>
          </a:xfrm>
          <a:prstGeom prst="line">
            <a:avLst/>
          </a:prstGeom>
          <a:ln w="8890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FFE62678-A402-2ED6-DCB2-BC89B72E7D68}"/>
              </a:ext>
            </a:extLst>
          </p:cNvPr>
          <p:cNvCxnSpPr>
            <a:cxnSpLocks/>
          </p:cNvCxnSpPr>
          <p:nvPr/>
        </p:nvCxnSpPr>
        <p:spPr>
          <a:xfrm>
            <a:off x="6633995" y="494628"/>
            <a:ext cx="1280160" cy="2755392"/>
          </a:xfrm>
          <a:prstGeom prst="line">
            <a:avLst/>
          </a:prstGeom>
          <a:ln w="8890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59" name="Rounded Rectangle 5">
            <a:extLst>
              <a:ext uri="{FF2B5EF4-FFF2-40B4-BE49-F238E27FC236}">
                <a16:creationId xmlns:a16="http://schemas.microsoft.com/office/drawing/2014/main" id="{01966135-E62B-E3B3-C80F-C2ACAAB15382}"/>
              </a:ext>
            </a:extLst>
          </p:cNvPr>
          <p:cNvSpPr/>
          <p:nvPr/>
        </p:nvSpPr>
        <p:spPr>
          <a:xfrm>
            <a:off x="1402867" y="3232634"/>
            <a:ext cx="9672249" cy="196366"/>
          </a:xfrm>
          <a:custGeom>
            <a:avLst/>
            <a:gdLst>
              <a:gd name="connsiteX0" fmla="*/ 0 w 9970319"/>
              <a:gd name="connsiteY0" fmla="*/ 107451 h 214902"/>
              <a:gd name="connsiteX1" fmla="*/ 107451 w 9970319"/>
              <a:gd name="connsiteY1" fmla="*/ 0 h 214902"/>
              <a:gd name="connsiteX2" fmla="*/ 9862868 w 9970319"/>
              <a:gd name="connsiteY2" fmla="*/ 0 h 214902"/>
              <a:gd name="connsiteX3" fmla="*/ 9970319 w 9970319"/>
              <a:gd name="connsiteY3" fmla="*/ 107451 h 214902"/>
              <a:gd name="connsiteX4" fmla="*/ 9970319 w 9970319"/>
              <a:gd name="connsiteY4" fmla="*/ 107451 h 214902"/>
              <a:gd name="connsiteX5" fmla="*/ 9862868 w 9970319"/>
              <a:gd name="connsiteY5" fmla="*/ 214902 h 214902"/>
              <a:gd name="connsiteX6" fmla="*/ 107451 w 9970319"/>
              <a:gd name="connsiteY6" fmla="*/ 214902 h 214902"/>
              <a:gd name="connsiteX7" fmla="*/ 0 w 9970319"/>
              <a:gd name="connsiteY7" fmla="*/ 107451 h 214902"/>
              <a:gd name="connsiteX0" fmla="*/ 844 w 9971163"/>
              <a:gd name="connsiteY0" fmla="*/ 107451 h 214902"/>
              <a:gd name="connsiteX1" fmla="*/ 159095 w 9971163"/>
              <a:gd name="connsiteY1" fmla="*/ 57150 h 214902"/>
              <a:gd name="connsiteX2" fmla="*/ 9863712 w 9971163"/>
              <a:gd name="connsiteY2" fmla="*/ 0 h 214902"/>
              <a:gd name="connsiteX3" fmla="*/ 9971163 w 9971163"/>
              <a:gd name="connsiteY3" fmla="*/ 107451 h 214902"/>
              <a:gd name="connsiteX4" fmla="*/ 9971163 w 9971163"/>
              <a:gd name="connsiteY4" fmla="*/ 107451 h 214902"/>
              <a:gd name="connsiteX5" fmla="*/ 9863712 w 9971163"/>
              <a:gd name="connsiteY5" fmla="*/ 214902 h 214902"/>
              <a:gd name="connsiteX6" fmla="*/ 108295 w 9971163"/>
              <a:gd name="connsiteY6" fmla="*/ 214902 h 214902"/>
              <a:gd name="connsiteX7" fmla="*/ 844 w 9971163"/>
              <a:gd name="connsiteY7" fmla="*/ 107451 h 214902"/>
              <a:gd name="connsiteX0" fmla="*/ 419 w 9970738"/>
              <a:gd name="connsiteY0" fmla="*/ 107451 h 214902"/>
              <a:gd name="connsiteX1" fmla="*/ 158670 w 9970738"/>
              <a:gd name="connsiteY1" fmla="*/ 57150 h 214902"/>
              <a:gd name="connsiteX2" fmla="*/ 9863287 w 9970738"/>
              <a:gd name="connsiteY2" fmla="*/ 0 h 214902"/>
              <a:gd name="connsiteX3" fmla="*/ 9970738 w 9970738"/>
              <a:gd name="connsiteY3" fmla="*/ 107451 h 214902"/>
              <a:gd name="connsiteX4" fmla="*/ 9970738 w 9970738"/>
              <a:gd name="connsiteY4" fmla="*/ 107451 h 214902"/>
              <a:gd name="connsiteX5" fmla="*/ 9863287 w 9970738"/>
              <a:gd name="connsiteY5" fmla="*/ 214902 h 214902"/>
              <a:gd name="connsiteX6" fmla="*/ 120570 w 9970738"/>
              <a:gd name="connsiteY6" fmla="*/ 154577 h 214902"/>
              <a:gd name="connsiteX7" fmla="*/ 419 w 9970738"/>
              <a:gd name="connsiteY7" fmla="*/ 107451 h 214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70738" h="214902">
                <a:moveTo>
                  <a:pt x="419" y="107451"/>
                </a:moveTo>
                <a:cubicBezTo>
                  <a:pt x="6769" y="91213"/>
                  <a:pt x="99326" y="57150"/>
                  <a:pt x="158670" y="57150"/>
                </a:cubicBezTo>
                <a:lnTo>
                  <a:pt x="9863287" y="0"/>
                </a:lnTo>
                <a:cubicBezTo>
                  <a:pt x="9922631" y="0"/>
                  <a:pt x="9970738" y="48107"/>
                  <a:pt x="9970738" y="107451"/>
                </a:cubicBezTo>
                <a:lnTo>
                  <a:pt x="9970738" y="107451"/>
                </a:lnTo>
                <a:cubicBezTo>
                  <a:pt x="9970738" y="166795"/>
                  <a:pt x="9922631" y="214902"/>
                  <a:pt x="9863287" y="214902"/>
                </a:cubicBezTo>
                <a:lnTo>
                  <a:pt x="120570" y="154577"/>
                </a:lnTo>
                <a:cubicBezTo>
                  <a:pt x="61226" y="154577"/>
                  <a:pt x="-5931" y="123689"/>
                  <a:pt x="419" y="107451"/>
                </a:cubicBezTo>
                <a:close/>
              </a:path>
            </a:pathLst>
          </a:cu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DC6CB3F6-507A-A999-DFB6-8BC48D4BDD31}"/>
              </a:ext>
            </a:extLst>
          </p:cNvPr>
          <p:cNvGrpSpPr/>
          <p:nvPr/>
        </p:nvGrpSpPr>
        <p:grpSpPr>
          <a:xfrm>
            <a:off x="8904393" y="2012087"/>
            <a:ext cx="2472798" cy="2519078"/>
            <a:chOff x="9458047" y="2212303"/>
            <a:chExt cx="2507425" cy="2292988"/>
          </a:xfrm>
          <a:solidFill>
            <a:srgbClr val="1E4266"/>
          </a:solidFill>
        </p:grpSpPr>
        <p:sp>
          <p:nvSpPr>
            <p:cNvPr id="61" name="Right Triangle 134">
              <a:extLst>
                <a:ext uri="{FF2B5EF4-FFF2-40B4-BE49-F238E27FC236}">
                  <a16:creationId xmlns:a16="http://schemas.microsoft.com/office/drawing/2014/main" id="{A468556E-F0D5-5FC5-3EB0-0108906176C5}"/>
                </a:ext>
              </a:extLst>
            </p:cNvPr>
            <p:cNvSpPr/>
            <p:nvPr/>
          </p:nvSpPr>
          <p:spPr>
            <a:xfrm rot="13500000">
              <a:off x="9565267" y="2105084"/>
              <a:ext cx="2292988" cy="2507425"/>
            </a:xfrm>
            <a:custGeom>
              <a:avLst/>
              <a:gdLst>
                <a:gd name="connsiteX0" fmla="*/ 0 w 2098210"/>
                <a:gd name="connsiteY0" fmla="*/ 2098210 h 2098210"/>
                <a:gd name="connsiteX1" fmla="*/ 0 w 2098210"/>
                <a:gd name="connsiteY1" fmla="*/ 0 h 2098210"/>
                <a:gd name="connsiteX2" fmla="*/ 2098210 w 2098210"/>
                <a:gd name="connsiteY2" fmla="*/ 2098210 h 2098210"/>
                <a:gd name="connsiteX3" fmla="*/ 0 w 2098210"/>
                <a:gd name="connsiteY3" fmla="*/ 2098210 h 2098210"/>
                <a:gd name="connsiteX0" fmla="*/ 0 w 2747897"/>
                <a:gd name="connsiteY0" fmla="*/ 2766548 h 2766548"/>
                <a:gd name="connsiteX1" fmla="*/ 649687 w 2747897"/>
                <a:gd name="connsiteY1" fmla="*/ 0 h 2766548"/>
                <a:gd name="connsiteX2" fmla="*/ 2747897 w 2747897"/>
                <a:gd name="connsiteY2" fmla="*/ 2098210 h 2766548"/>
                <a:gd name="connsiteX3" fmla="*/ 0 w 2747897"/>
                <a:gd name="connsiteY3" fmla="*/ 2766548 h 2766548"/>
                <a:gd name="connsiteX0" fmla="*/ 78500 w 2826397"/>
                <a:gd name="connsiteY0" fmla="*/ 2766548 h 2766548"/>
                <a:gd name="connsiteX1" fmla="*/ 728187 w 2826397"/>
                <a:gd name="connsiteY1" fmla="*/ 0 h 2766548"/>
                <a:gd name="connsiteX2" fmla="*/ 2826397 w 2826397"/>
                <a:gd name="connsiteY2" fmla="*/ 2098210 h 2766548"/>
                <a:gd name="connsiteX3" fmla="*/ 78500 w 2826397"/>
                <a:gd name="connsiteY3" fmla="*/ 2766548 h 2766548"/>
                <a:gd name="connsiteX0" fmla="*/ 78500 w 2826397"/>
                <a:gd name="connsiteY0" fmla="*/ 2766548 h 2856205"/>
                <a:gd name="connsiteX1" fmla="*/ 728187 w 2826397"/>
                <a:gd name="connsiteY1" fmla="*/ 0 h 2856205"/>
                <a:gd name="connsiteX2" fmla="*/ 2826397 w 2826397"/>
                <a:gd name="connsiteY2" fmla="*/ 2098210 h 2856205"/>
                <a:gd name="connsiteX3" fmla="*/ 78500 w 2826397"/>
                <a:gd name="connsiteY3" fmla="*/ 2766548 h 2856205"/>
                <a:gd name="connsiteX0" fmla="*/ 134934 w 2882831"/>
                <a:gd name="connsiteY0" fmla="*/ 2766548 h 2856205"/>
                <a:gd name="connsiteX1" fmla="*/ 784621 w 2882831"/>
                <a:gd name="connsiteY1" fmla="*/ 0 h 2856205"/>
                <a:gd name="connsiteX2" fmla="*/ 2882831 w 2882831"/>
                <a:gd name="connsiteY2" fmla="*/ 2098210 h 2856205"/>
                <a:gd name="connsiteX3" fmla="*/ 134934 w 2882831"/>
                <a:gd name="connsiteY3" fmla="*/ 2766548 h 2856205"/>
                <a:gd name="connsiteX0" fmla="*/ 134934 w 2882831"/>
                <a:gd name="connsiteY0" fmla="*/ 2766548 h 2899461"/>
                <a:gd name="connsiteX1" fmla="*/ 784621 w 2882831"/>
                <a:gd name="connsiteY1" fmla="*/ 0 h 2899461"/>
                <a:gd name="connsiteX2" fmla="*/ 2882831 w 2882831"/>
                <a:gd name="connsiteY2" fmla="*/ 2098210 h 2899461"/>
                <a:gd name="connsiteX3" fmla="*/ 134934 w 2882831"/>
                <a:gd name="connsiteY3" fmla="*/ 2766548 h 2899461"/>
                <a:gd name="connsiteX0" fmla="*/ 134934 w 2882831"/>
                <a:gd name="connsiteY0" fmla="*/ 2766548 h 2899461"/>
                <a:gd name="connsiteX1" fmla="*/ 784621 w 2882831"/>
                <a:gd name="connsiteY1" fmla="*/ 0 h 2899461"/>
                <a:gd name="connsiteX2" fmla="*/ 2882831 w 2882831"/>
                <a:gd name="connsiteY2" fmla="*/ 2098210 h 2899461"/>
                <a:gd name="connsiteX3" fmla="*/ 134934 w 2882831"/>
                <a:gd name="connsiteY3" fmla="*/ 2766548 h 2899461"/>
                <a:gd name="connsiteX0" fmla="*/ 134934 w 2882831"/>
                <a:gd name="connsiteY0" fmla="*/ 2766548 h 2899461"/>
                <a:gd name="connsiteX1" fmla="*/ 784621 w 2882831"/>
                <a:gd name="connsiteY1" fmla="*/ 0 h 2899461"/>
                <a:gd name="connsiteX2" fmla="*/ 2882831 w 2882831"/>
                <a:gd name="connsiteY2" fmla="*/ 2098210 h 2899461"/>
                <a:gd name="connsiteX3" fmla="*/ 134934 w 2882831"/>
                <a:gd name="connsiteY3" fmla="*/ 2766548 h 2899461"/>
                <a:gd name="connsiteX0" fmla="*/ 134934 w 2882831"/>
                <a:gd name="connsiteY0" fmla="*/ 2766548 h 3017556"/>
                <a:gd name="connsiteX1" fmla="*/ 784621 w 2882831"/>
                <a:gd name="connsiteY1" fmla="*/ 0 h 3017556"/>
                <a:gd name="connsiteX2" fmla="*/ 2882831 w 2882831"/>
                <a:gd name="connsiteY2" fmla="*/ 2098210 h 3017556"/>
                <a:gd name="connsiteX3" fmla="*/ 347285 w 2882831"/>
                <a:gd name="connsiteY3" fmla="*/ 2813085 h 3017556"/>
                <a:gd name="connsiteX4" fmla="*/ 134934 w 2882831"/>
                <a:gd name="connsiteY4" fmla="*/ 2766548 h 3017556"/>
                <a:gd name="connsiteX0" fmla="*/ 134934 w 2882831"/>
                <a:gd name="connsiteY0" fmla="*/ 2766548 h 2894973"/>
                <a:gd name="connsiteX1" fmla="*/ 784621 w 2882831"/>
                <a:gd name="connsiteY1" fmla="*/ 0 h 2894973"/>
                <a:gd name="connsiteX2" fmla="*/ 2882831 w 2882831"/>
                <a:gd name="connsiteY2" fmla="*/ 2098210 h 2894973"/>
                <a:gd name="connsiteX3" fmla="*/ 347285 w 2882831"/>
                <a:gd name="connsiteY3" fmla="*/ 2813085 h 2894973"/>
                <a:gd name="connsiteX4" fmla="*/ 134934 w 2882831"/>
                <a:gd name="connsiteY4" fmla="*/ 2766548 h 2894973"/>
                <a:gd name="connsiteX0" fmla="*/ 134934 w 2882831"/>
                <a:gd name="connsiteY0" fmla="*/ 2766548 h 2894973"/>
                <a:gd name="connsiteX1" fmla="*/ 784621 w 2882831"/>
                <a:gd name="connsiteY1" fmla="*/ 0 h 2894973"/>
                <a:gd name="connsiteX2" fmla="*/ 2882831 w 2882831"/>
                <a:gd name="connsiteY2" fmla="*/ 2098210 h 2894973"/>
                <a:gd name="connsiteX3" fmla="*/ 347285 w 2882831"/>
                <a:gd name="connsiteY3" fmla="*/ 2813085 h 2894973"/>
                <a:gd name="connsiteX4" fmla="*/ 134934 w 2882831"/>
                <a:gd name="connsiteY4" fmla="*/ 2766548 h 2894973"/>
                <a:gd name="connsiteX0" fmla="*/ 106979 w 2854876"/>
                <a:gd name="connsiteY0" fmla="*/ 2766548 h 2894973"/>
                <a:gd name="connsiteX1" fmla="*/ 42670 w 2854876"/>
                <a:gd name="connsiteY1" fmla="*/ 2486687 h 2894973"/>
                <a:gd name="connsiteX2" fmla="*/ 756666 w 2854876"/>
                <a:gd name="connsiteY2" fmla="*/ 0 h 2894973"/>
                <a:gd name="connsiteX3" fmla="*/ 2854876 w 2854876"/>
                <a:gd name="connsiteY3" fmla="*/ 2098210 h 2894973"/>
                <a:gd name="connsiteX4" fmla="*/ 319330 w 2854876"/>
                <a:gd name="connsiteY4" fmla="*/ 2813085 h 2894973"/>
                <a:gd name="connsiteX5" fmla="*/ 106979 w 2854876"/>
                <a:gd name="connsiteY5" fmla="*/ 2766548 h 2894973"/>
                <a:gd name="connsiteX0" fmla="*/ 108925 w 2856822"/>
                <a:gd name="connsiteY0" fmla="*/ 2766548 h 2894973"/>
                <a:gd name="connsiteX1" fmla="*/ 44616 w 2856822"/>
                <a:gd name="connsiteY1" fmla="*/ 2486687 h 2894973"/>
                <a:gd name="connsiteX2" fmla="*/ 758612 w 2856822"/>
                <a:gd name="connsiteY2" fmla="*/ 0 h 2894973"/>
                <a:gd name="connsiteX3" fmla="*/ 2856822 w 2856822"/>
                <a:gd name="connsiteY3" fmla="*/ 2098210 h 2894973"/>
                <a:gd name="connsiteX4" fmla="*/ 321276 w 2856822"/>
                <a:gd name="connsiteY4" fmla="*/ 2813085 h 2894973"/>
                <a:gd name="connsiteX5" fmla="*/ 108925 w 2856822"/>
                <a:gd name="connsiteY5" fmla="*/ 2766548 h 2894973"/>
                <a:gd name="connsiteX0" fmla="*/ 385586 w 2856822"/>
                <a:gd name="connsiteY0" fmla="*/ 2427716 h 2846252"/>
                <a:gd name="connsiteX1" fmla="*/ 44616 w 2856822"/>
                <a:gd name="connsiteY1" fmla="*/ 2486687 h 2846252"/>
                <a:gd name="connsiteX2" fmla="*/ 758612 w 2856822"/>
                <a:gd name="connsiteY2" fmla="*/ 0 h 2846252"/>
                <a:gd name="connsiteX3" fmla="*/ 2856822 w 2856822"/>
                <a:gd name="connsiteY3" fmla="*/ 2098210 h 2846252"/>
                <a:gd name="connsiteX4" fmla="*/ 321276 w 2856822"/>
                <a:gd name="connsiteY4" fmla="*/ 2813085 h 2846252"/>
                <a:gd name="connsiteX5" fmla="*/ 385586 w 2856822"/>
                <a:gd name="connsiteY5" fmla="*/ 2427716 h 2846252"/>
                <a:gd name="connsiteX0" fmla="*/ 385586 w 2856822"/>
                <a:gd name="connsiteY0" fmla="*/ 2427716 h 2846252"/>
                <a:gd name="connsiteX1" fmla="*/ 44616 w 2856822"/>
                <a:gd name="connsiteY1" fmla="*/ 2486687 h 2846252"/>
                <a:gd name="connsiteX2" fmla="*/ 758612 w 2856822"/>
                <a:gd name="connsiteY2" fmla="*/ 0 h 2846252"/>
                <a:gd name="connsiteX3" fmla="*/ 2856822 w 2856822"/>
                <a:gd name="connsiteY3" fmla="*/ 2098210 h 2846252"/>
                <a:gd name="connsiteX4" fmla="*/ 321276 w 2856822"/>
                <a:gd name="connsiteY4" fmla="*/ 2813085 h 2846252"/>
                <a:gd name="connsiteX5" fmla="*/ 385586 w 2856822"/>
                <a:gd name="connsiteY5" fmla="*/ 2427716 h 2846252"/>
                <a:gd name="connsiteX0" fmla="*/ 385586 w 2856822"/>
                <a:gd name="connsiteY0" fmla="*/ 2427716 h 2846252"/>
                <a:gd name="connsiteX1" fmla="*/ 44616 w 2856822"/>
                <a:gd name="connsiteY1" fmla="*/ 2486687 h 2846252"/>
                <a:gd name="connsiteX2" fmla="*/ 758612 w 2856822"/>
                <a:gd name="connsiteY2" fmla="*/ 0 h 2846252"/>
                <a:gd name="connsiteX3" fmla="*/ 2856822 w 2856822"/>
                <a:gd name="connsiteY3" fmla="*/ 2098210 h 2846252"/>
                <a:gd name="connsiteX4" fmla="*/ 321276 w 2856822"/>
                <a:gd name="connsiteY4" fmla="*/ 2813085 h 2846252"/>
                <a:gd name="connsiteX5" fmla="*/ 385586 w 2856822"/>
                <a:gd name="connsiteY5" fmla="*/ 2427716 h 2846252"/>
                <a:gd name="connsiteX0" fmla="*/ 385586 w 2856822"/>
                <a:gd name="connsiteY0" fmla="*/ 2427716 h 2846252"/>
                <a:gd name="connsiteX1" fmla="*/ 44616 w 2856822"/>
                <a:gd name="connsiteY1" fmla="*/ 2486687 h 2846252"/>
                <a:gd name="connsiteX2" fmla="*/ 758612 w 2856822"/>
                <a:gd name="connsiteY2" fmla="*/ 0 h 2846252"/>
                <a:gd name="connsiteX3" fmla="*/ 2856822 w 2856822"/>
                <a:gd name="connsiteY3" fmla="*/ 2098210 h 2846252"/>
                <a:gd name="connsiteX4" fmla="*/ 321276 w 2856822"/>
                <a:gd name="connsiteY4" fmla="*/ 2813085 h 2846252"/>
                <a:gd name="connsiteX5" fmla="*/ 385586 w 2856822"/>
                <a:gd name="connsiteY5" fmla="*/ 2427716 h 2846252"/>
                <a:gd name="connsiteX0" fmla="*/ 385586 w 2856822"/>
                <a:gd name="connsiteY0" fmla="*/ 2427716 h 2846252"/>
                <a:gd name="connsiteX1" fmla="*/ 44616 w 2856822"/>
                <a:gd name="connsiteY1" fmla="*/ 2486687 h 2846252"/>
                <a:gd name="connsiteX2" fmla="*/ 758612 w 2856822"/>
                <a:gd name="connsiteY2" fmla="*/ 0 h 2846252"/>
                <a:gd name="connsiteX3" fmla="*/ 2856822 w 2856822"/>
                <a:gd name="connsiteY3" fmla="*/ 2098210 h 2846252"/>
                <a:gd name="connsiteX4" fmla="*/ 321276 w 2856822"/>
                <a:gd name="connsiteY4" fmla="*/ 2813085 h 2846252"/>
                <a:gd name="connsiteX5" fmla="*/ 385586 w 2856822"/>
                <a:gd name="connsiteY5" fmla="*/ 2427716 h 2846252"/>
                <a:gd name="connsiteX0" fmla="*/ 416672 w 2856822"/>
                <a:gd name="connsiteY0" fmla="*/ 2458802 h 2846252"/>
                <a:gd name="connsiteX1" fmla="*/ 44616 w 2856822"/>
                <a:gd name="connsiteY1" fmla="*/ 2486687 h 2846252"/>
                <a:gd name="connsiteX2" fmla="*/ 758612 w 2856822"/>
                <a:gd name="connsiteY2" fmla="*/ 0 h 2846252"/>
                <a:gd name="connsiteX3" fmla="*/ 2856822 w 2856822"/>
                <a:gd name="connsiteY3" fmla="*/ 2098210 h 2846252"/>
                <a:gd name="connsiteX4" fmla="*/ 321276 w 2856822"/>
                <a:gd name="connsiteY4" fmla="*/ 2813085 h 2846252"/>
                <a:gd name="connsiteX5" fmla="*/ 416672 w 2856822"/>
                <a:gd name="connsiteY5" fmla="*/ 2458802 h 2846252"/>
                <a:gd name="connsiteX0" fmla="*/ 416672 w 2856822"/>
                <a:gd name="connsiteY0" fmla="*/ 2458802 h 2846252"/>
                <a:gd name="connsiteX1" fmla="*/ 44616 w 2856822"/>
                <a:gd name="connsiteY1" fmla="*/ 2486687 h 2846252"/>
                <a:gd name="connsiteX2" fmla="*/ 758612 w 2856822"/>
                <a:gd name="connsiteY2" fmla="*/ 0 h 2846252"/>
                <a:gd name="connsiteX3" fmla="*/ 2856822 w 2856822"/>
                <a:gd name="connsiteY3" fmla="*/ 2098210 h 2846252"/>
                <a:gd name="connsiteX4" fmla="*/ 321276 w 2856822"/>
                <a:gd name="connsiteY4" fmla="*/ 2813085 h 2846252"/>
                <a:gd name="connsiteX5" fmla="*/ 416672 w 2856822"/>
                <a:gd name="connsiteY5" fmla="*/ 2458802 h 2846252"/>
                <a:gd name="connsiteX0" fmla="*/ 416672 w 2856822"/>
                <a:gd name="connsiteY0" fmla="*/ 2458802 h 2846252"/>
                <a:gd name="connsiteX1" fmla="*/ 44616 w 2856822"/>
                <a:gd name="connsiteY1" fmla="*/ 2486687 h 2846252"/>
                <a:gd name="connsiteX2" fmla="*/ 758612 w 2856822"/>
                <a:gd name="connsiteY2" fmla="*/ 0 h 2846252"/>
                <a:gd name="connsiteX3" fmla="*/ 2856822 w 2856822"/>
                <a:gd name="connsiteY3" fmla="*/ 2098210 h 2846252"/>
                <a:gd name="connsiteX4" fmla="*/ 321276 w 2856822"/>
                <a:gd name="connsiteY4" fmla="*/ 2813085 h 2846252"/>
                <a:gd name="connsiteX5" fmla="*/ 416672 w 2856822"/>
                <a:gd name="connsiteY5" fmla="*/ 2458802 h 2846252"/>
                <a:gd name="connsiteX0" fmla="*/ 461171 w 2901321"/>
                <a:gd name="connsiteY0" fmla="*/ 2458802 h 2846252"/>
                <a:gd name="connsiteX1" fmla="*/ 89115 w 2901321"/>
                <a:gd name="connsiteY1" fmla="*/ 2486687 h 2846252"/>
                <a:gd name="connsiteX2" fmla="*/ 803111 w 2901321"/>
                <a:gd name="connsiteY2" fmla="*/ 0 h 2846252"/>
                <a:gd name="connsiteX3" fmla="*/ 2901321 w 2901321"/>
                <a:gd name="connsiteY3" fmla="*/ 2098210 h 2846252"/>
                <a:gd name="connsiteX4" fmla="*/ 365775 w 2901321"/>
                <a:gd name="connsiteY4" fmla="*/ 2813085 h 2846252"/>
                <a:gd name="connsiteX5" fmla="*/ 461171 w 2901321"/>
                <a:gd name="connsiteY5" fmla="*/ 2458802 h 2846252"/>
                <a:gd name="connsiteX0" fmla="*/ 477010 w 2917160"/>
                <a:gd name="connsiteY0" fmla="*/ 2458802 h 2846252"/>
                <a:gd name="connsiteX1" fmla="*/ 104954 w 2917160"/>
                <a:gd name="connsiteY1" fmla="*/ 2486687 h 2846252"/>
                <a:gd name="connsiteX2" fmla="*/ 818950 w 2917160"/>
                <a:gd name="connsiteY2" fmla="*/ 0 h 2846252"/>
                <a:gd name="connsiteX3" fmla="*/ 2917160 w 2917160"/>
                <a:gd name="connsiteY3" fmla="*/ 2098210 h 2846252"/>
                <a:gd name="connsiteX4" fmla="*/ 381614 w 2917160"/>
                <a:gd name="connsiteY4" fmla="*/ 2813085 h 2846252"/>
                <a:gd name="connsiteX5" fmla="*/ 477010 w 2917160"/>
                <a:gd name="connsiteY5" fmla="*/ 2458802 h 2846252"/>
                <a:gd name="connsiteX0" fmla="*/ 477010 w 2917160"/>
                <a:gd name="connsiteY0" fmla="*/ 2458802 h 2866120"/>
                <a:gd name="connsiteX1" fmla="*/ 104954 w 2917160"/>
                <a:gd name="connsiteY1" fmla="*/ 2486687 h 2866120"/>
                <a:gd name="connsiteX2" fmla="*/ 818950 w 2917160"/>
                <a:gd name="connsiteY2" fmla="*/ 0 h 2866120"/>
                <a:gd name="connsiteX3" fmla="*/ 2917160 w 2917160"/>
                <a:gd name="connsiteY3" fmla="*/ 2098210 h 2866120"/>
                <a:gd name="connsiteX4" fmla="*/ 381614 w 2917160"/>
                <a:gd name="connsiteY4" fmla="*/ 2813085 h 2866120"/>
                <a:gd name="connsiteX5" fmla="*/ 477010 w 2917160"/>
                <a:gd name="connsiteY5" fmla="*/ 2458802 h 2866120"/>
                <a:gd name="connsiteX0" fmla="*/ 471664 w 2911814"/>
                <a:gd name="connsiteY0" fmla="*/ 2458802 h 2866120"/>
                <a:gd name="connsiteX1" fmla="*/ 105824 w 2911814"/>
                <a:gd name="connsiteY1" fmla="*/ 2542641 h 2866120"/>
                <a:gd name="connsiteX2" fmla="*/ 813604 w 2911814"/>
                <a:gd name="connsiteY2" fmla="*/ 0 h 2866120"/>
                <a:gd name="connsiteX3" fmla="*/ 2911814 w 2911814"/>
                <a:gd name="connsiteY3" fmla="*/ 2098210 h 2866120"/>
                <a:gd name="connsiteX4" fmla="*/ 376268 w 2911814"/>
                <a:gd name="connsiteY4" fmla="*/ 2813085 h 2866120"/>
                <a:gd name="connsiteX5" fmla="*/ 471664 w 2911814"/>
                <a:gd name="connsiteY5" fmla="*/ 2458802 h 2866120"/>
                <a:gd name="connsiteX0" fmla="*/ 471664 w 2911814"/>
                <a:gd name="connsiteY0" fmla="*/ 2458802 h 2866120"/>
                <a:gd name="connsiteX1" fmla="*/ 105824 w 2911814"/>
                <a:gd name="connsiteY1" fmla="*/ 2542641 h 2866120"/>
                <a:gd name="connsiteX2" fmla="*/ 813604 w 2911814"/>
                <a:gd name="connsiteY2" fmla="*/ 0 h 2866120"/>
                <a:gd name="connsiteX3" fmla="*/ 2911814 w 2911814"/>
                <a:gd name="connsiteY3" fmla="*/ 2098210 h 2866120"/>
                <a:gd name="connsiteX4" fmla="*/ 376268 w 2911814"/>
                <a:gd name="connsiteY4" fmla="*/ 2813085 h 2866120"/>
                <a:gd name="connsiteX5" fmla="*/ 471664 w 2911814"/>
                <a:gd name="connsiteY5" fmla="*/ 2458802 h 2866120"/>
                <a:gd name="connsiteX0" fmla="*/ 529861 w 2970011"/>
                <a:gd name="connsiteY0" fmla="*/ 2371929 h 2779247"/>
                <a:gd name="connsiteX1" fmla="*/ 164021 w 2970011"/>
                <a:gd name="connsiteY1" fmla="*/ 2455768 h 2779247"/>
                <a:gd name="connsiteX2" fmla="*/ 585865 w 2970011"/>
                <a:gd name="connsiteY2" fmla="*/ 0 h 2779247"/>
                <a:gd name="connsiteX3" fmla="*/ 2970011 w 2970011"/>
                <a:gd name="connsiteY3" fmla="*/ 2011337 h 2779247"/>
                <a:gd name="connsiteX4" fmla="*/ 434465 w 2970011"/>
                <a:gd name="connsiteY4" fmla="*/ 2726212 h 2779247"/>
                <a:gd name="connsiteX5" fmla="*/ 529861 w 2970011"/>
                <a:gd name="connsiteY5" fmla="*/ 2371929 h 2779247"/>
                <a:gd name="connsiteX0" fmla="*/ 529861 w 2749059"/>
                <a:gd name="connsiteY0" fmla="*/ 2371929 h 2831799"/>
                <a:gd name="connsiteX1" fmla="*/ 164021 w 2749059"/>
                <a:gd name="connsiteY1" fmla="*/ 2455768 h 2831799"/>
                <a:gd name="connsiteX2" fmla="*/ 585865 w 2749059"/>
                <a:gd name="connsiteY2" fmla="*/ 0 h 2831799"/>
                <a:gd name="connsiteX3" fmla="*/ 2749059 w 2749059"/>
                <a:gd name="connsiteY3" fmla="*/ 2257471 h 2831799"/>
                <a:gd name="connsiteX4" fmla="*/ 434465 w 2749059"/>
                <a:gd name="connsiteY4" fmla="*/ 2726212 h 2831799"/>
                <a:gd name="connsiteX5" fmla="*/ 529861 w 2749059"/>
                <a:gd name="connsiteY5" fmla="*/ 2371929 h 2831799"/>
                <a:gd name="connsiteX0" fmla="*/ 529861 w 2905025"/>
                <a:gd name="connsiteY0" fmla="*/ 2371929 h 2901735"/>
                <a:gd name="connsiteX1" fmla="*/ 164021 w 2905025"/>
                <a:gd name="connsiteY1" fmla="*/ 2455768 h 2901735"/>
                <a:gd name="connsiteX2" fmla="*/ 585865 w 2905025"/>
                <a:gd name="connsiteY2" fmla="*/ 0 h 2901735"/>
                <a:gd name="connsiteX3" fmla="*/ 2905025 w 2905025"/>
                <a:gd name="connsiteY3" fmla="*/ 2431216 h 2901735"/>
                <a:gd name="connsiteX4" fmla="*/ 434465 w 2905025"/>
                <a:gd name="connsiteY4" fmla="*/ 2726212 h 2901735"/>
                <a:gd name="connsiteX5" fmla="*/ 529861 w 2905025"/>
                <a:gd name="connsiteY5" fmla="*/ 2371929 h 2901735"/>
                <a:gd name="connsiteX0" fmla="*/ 529861 w 2905025"/>
                <a:gd name="connsiteY0" fmla="*/ 2371929 h 3069091"/>
                <a:gd name="connsiteX1" fmla="*/ 164021 w 2905025"/>
                <a:gd name="connsiteY1" fmla="*/ 2455768 h 3069091"/>
                <a:gd name="connsiteX2" fmla="*/ 585865 w 2905025"/>
                <a:gd name="connsiteY2" fmla="*/ 0 h 3069091"/>
                <a:gd name="connsiteX3" fmla="*/ 2905025 w 2905025"/>
                <a:gd name="connsiteY3" fmla="*/ 2431216 h 3069091"/>
                <a:gd name="connsiteX4" fmla="*/ 434465 w 2905025"/>
                <a:gd name="connsiteY4" fmla="*/ 2726212 h 3069091"/>
                <a:gd name="connsiteX5" fmla="*/ 529861 w 2905025"/>
                <a:gd name="connsiteY5" fmla="*/ 2371929 h 3069091"/>
                <a:gd name="connsiteX0" fmla="*/ 529861 w 2905025"/>
                <a:gd name="connsiteY0" fmla="*/ 2371929 h 3117026"/>
                <a:gd name="connsiteX1" fmla="*/ 164021 w 2905025"/>
                <a:gd name="connsiteY1" fmla="*/ 2455768 h 3117026"/>
                <a:gd name="connsiteX2" fmla="*/ 585865 w 2905025"/>
                <a:gd name="connsiteY2" fmla="*/ 0 h 3117026"/>
                <a:gd name="connsiteX3" fmla="*/ 2905025 w 2905025"/>
                <a:gd name="connsiteY3" fmla="*/ 2431216 h 3117026"/>
                <a:gd name="connsiteX4" fmla="*/ 434465 w 2905025"/>
                <a:gd name="connsiteY4" fmla="*/ 2726212 h 3117026"/>
                <a:gd name="connsiteX5" fmla="*/ 529861 w 2905025"/>
                <a:gd name="connsiteY5" fmla="*/ 2371929 h 3117026"/>
                <a:gd name="connsiteX0" fmla="*/ 529861 w 3138973"/>
                <a:gd name="connsiteY0" fmla="*/ 2371929 h 3220952"/>
                <a:gd name="connsiteX1" fmla="*/ 164021 w 3138973"/>
                <a:gd name="connsiteY1" fmla="*/ 2455768 h 3220952"/>
                <a:gd name="connsiteX2" fmla="*/ 585865 w 3138973"/>
                <a:gd name="connsiteY2" fmla="*/ 0 h 3220952"/>
                <a:gd name="connsiteX3" fmla="*/ 3138973 w 3138973"/>
                <a:gd name="connsiteY3" fmla="*/ 2604961 h 3220952"/>
                <a:gd name="connsiteX4" fmla="*/ 434465 w 3138973"/>
                <a:gd name="connsiteY4" fmla="*/ 2726212 h 3220952"/>
                <a:gd name="connsiteX5" fmla="*/ 529861 w 3138973"/>
                <a:gd name="connsiteY5" fmla="*/ 2371929 h 3220952"/>
                <a:gd name="connsiteX0" fmla="*/ 529861 w 3138973"/>
                <a:gd name="connsiteY0" fmla="*/ 2371929 h 3051176"/>
                <a:gd name="connsiteX1" fmla="*/ 164021 w 3138973"/>
                <a:gd name="connsiteY1" fmla="*/ 2455768 h 3051176"/>
                <a:gd name="connsiteX2" fmla="*/ 585865 w 3138973"/>
                <a:gd name="connsiteY2" fmla="*/ 0 h 3051176"/>
                <a:gd name="connsiteX3" fmla="*/ 3138973 w 3138973"/>
                <a:gd name="connsiteY3" fmla="*/ 2604961 h 3051176"/>
                <a:gd name="connsiteX4" fmla="*/ 434465 w 3138973"/>
                <a:gd name="connsiteY4" fmla="*/ 2726212 h 3051176"/>
                <a:gd name="connsiteX5" fmla="*/ 529861 w 3138973"/>
                <a:gd name="connsiteY5" fmla="*/ 2371929 h 3051176"/>
                <a:gd name="connsiteX0" fmla="*/ 529861 w 3138973"/>
                <a:gd name="connsiteY0" fmla="*/ 2371929 h 3244615"/>
                <a:gd name="connsiteX1" fmla="*/ 164021 w 3138973"/>
                <a:gd name="connsiteY1" fmla="*/ 2455768 h 3244615"/>
                <a:gd name="connsiteX2" fmla="*/ 585865 w 3138973"/>
                <a:gd name="connsiteY2" fmla="*/ 0 h 3244615"/>
                <a:gd name="connsiteX3" fmla="*/ 3138973 w 3138973"/>
                <a:gd name="connsiteY3" fmla="*/ 2604961 h 3244615"/>
                <a:gd name="connsiteX4" fmla="*/ 434465 w 3138973"/>
                <a:gd name="connsiteY4" fmla="*/ 2726212 h 3244615"/>
                <a:gd name="connsiteX5" fmla="*/ 529861 w 3138973"/>
                <a:gd name="connsiteY5" fmla="*/ 2371929 h 3244615"/>
                <a:gd name="connsiteX0" fmla="*/ 529861 w 3138973"/>
                <a:gd name="connsiteY0" fmla="*/ 2371929 h 3244614"/>
                <a:gd name="connsiteX1" fmla="*/ 164021 w 3138973"/>
                <a:gd name="connsiteY1" fmla="*/ 2455768 h 3244614"/>
                <a:gd name="connsiteX2" fmla="*/ 585865 w 3138973"/>
                <a:gd name="connsiteY2" fmla="*/ 0 h 3244614"/>
                <a:gd name="connsiteX3" fmla="*/ 3138973 w 3138973"/>
                <a:gd name="connsiteY3" fmla="*/ 2604961 h 3244614"/>
                <a:gd name="connsiteX4" fmla="*/ 434465 w 3138973"/>
                <a:gd name="connsiteY4" fmla="*/ 2726212 h 3244614"/>
                <a:gd name="connsiteX5" fmla="*/ 529861 w 3138973"/>
                <a:gd name="connsiteY5" fmla="*/ 2371929 h 3244614"/>
                <a:gd name="connsiteX0" fmla="*/ 529861 w 3138973"/>
                <a:gd name="connsiteY0" fmla="*/ 2371929 h 3244614"/>
                <a:gd name="connsiteX1" fmla="*/ 164021 w 3138973"/>
                <a:gd name="connsiteY1" fmla="*/ 2455768 h 3244614"/>
                <a:gd name="connsiteX2" fmla="*/ 585865 w 3138973"/>
                <a:gd name="connsiteY2" fmla="*/ 0 h 3244614"/>
                <a:gd name="connsiteX3" fmla="*/ 3138973 w 3138973"/>
                <a:gd name="connsiteY3" fmla="*/ 2604961 h 3244614"/>
                <a:gd name="connsiteX4" fmla="*/ 434465 w 3138973"/>
                <a:gd name="connsiteY4" fmla="*/ 2726212 h 3244614"/>
                <a:gd name="connsiteX5" fmla="*/ 529861 w 3138973"/>
                <a:gd name="connsiteY5" fmla="*/ 2371929 h 3244614"/>
                <a:gd name="connsiteX0" fmla="*/ 490486 w 3099598"/>
                <a:gd name="connsiteY0" fmla="*/ 2371929 h 3244614"/>
                <a:gd name="connsiteX1" fmla="*/ 181237 w 3099598"/>
                <a:gd name="connsiteY1" fmla="*/ 2512175 h 3244614"/>
                <a:gd name="connsiteX2" fmla="*/ 546490 w 3099598"/>
                <a:gd name="connsiteY2" fmla="*/ 0 h 3244614"/>
                <a:gd name="connsiteX3" fmla="*/ 3099598 w 3099598"/>
                <a:gd name="connsiteY3" fmla="*/ 2604961 h 3244614"/>
                <a:gd name="connsiteX4" fmla="*/ 395090 w 3099598"/>
                <a:gd name="connsiteY4" fmla="*/ 2726212 h 3244614"/>
                <a:gd name="connsiteX5" fmla="*/ 490486 w 3099598"/>
                <a:gd name="connsiteY5" fmla="*/ 2371929 h 3244614"/>
                <a:gd name="connsiteX0" fmla="*/ 490486 w 3099598"/>
                <a:gd name="connsiteY0" fmla="*/ 2371929 h 3214590"/>
                <a:gd name="connsiteX1" fmla="*/ 181237 w 3099598"/>
                <a:gd name="connsiteY1" fmla="*/ 2512175 h 3214590"/>
                <a:gd name="connsiteX2" fmla="*/ 546490 w 3099598"/>
                <a:gd name="connsiteY2" fmla="*/ 0 h 3214590"/>
                <a:gd name="connsiteX3" fmla="*/ 3099598 w 3099598"/>
                <a:gd name="connsiteY3" fmla="*/ 2604961 h 3214590"/>
                <a:gd name="connsiteX4" fmla="*/ 329561 w 3099598"/>
                <a:gd name="connsiteY4" fmla="*/ 2673124 h 3214590"/>
                <a:gd name="connsiteX5" fmla="*/ 490486 w 3099598"/>
                <a:gd name="connsiteY5" fmla="*/ 2371929 h 3214590"/>
                <a:gd name="connsiteX0" fmla="*/ 490486 w 3099598"/>
                <a:gd name="connsiteY0" fmla="*/ 2371929 h 3214590"/>
                <a:gd name="connsiteX1" fmla="*/ 181237 w 3099598"/>
                <a:gd name="connsiteY1" fmla="*/ 2512175 h 3214590"/>
                <a:gd name="connsiteX2" fmla="*/ 546490 w 3099598"/>
                <a:gd name="connsiteY2" fmla="*/ 0 h 3214590"/>
                <a:gd name="connsiteX3" fmla="*/ 3099598 w 3099598"/>
                <a:gd name="connsiteY3" fmla="*/ 2604961 h 3214590"/>
                <a:gd name="connsiteX4" fmla="*/ 329561 w 3099598"/>
                <a:gd name="connsiteY4" fmla="*/ 2673124 h 3214590"/>
                <a:gd name="connsiteX5" fmla="*/ 490486 w 3099598"/>
                <a:gd name="connsiteY5" fmla="*/ 2371929 h 3214590"/>
                <a:gd name="connsiteX0" fmla="*/ 490486 w 3099598"/>
                <a:gd name="connsiteY0" fmla="*/ 2371929 h 3214590"/>
                <a:gd name="connsiteX1" fmla="*/ 181237 w 3099598"/>
                <a:gd name="connsiteY1" fmla="*/ 2512175 h 3214590"/>
                <a:gd name="connsiteX2" fmla="*/ 546490 w 3099598"/>
                <a:gd name="connsiteY2" fmla="*/ 0 h 3214590"/>
                <a:gd name="connsiteX3" fmla="*/ 3099598 w 3099598"/>
                <a:gd name="connsiteY3" fmla="*/ 2604961 h 3214590"/>
                <a:gd name="connsiteX4" fmla="*/ 329561 w 3099598"/>
                <a:gd name="connsiteY4" fmla="*/ 2673124 h 3214590"/>
                <a:gd name="connsiteX5" fmla="*/ 490486 w 3099598"/>
                <a:gd name="connsiteY5" fmla="*/ 2371929 h 3214590"/>
                <a:gd name="connsiteX0" fmla="*/ 536257 w 3145369"/>
                <a:gd name="connsiteY0" fmla="*/ 2371929 h 3214590"/>
                <a:gd name="connsiteX1" fmla="*/ 227008 w 3145369"/>
                <a:gd name="connsiteY1" fmla="*/ 2512175 h 3214590"/>
                <a:gd name="connsiteX2" fmla="*/ 592261 w 3145369"/>
                <a:gd name="connsiteY2" fmla="*/ 0 h 3214590"/>
                <a:gd name="connsiteX3" fmla="*/ 3145369 w 3145369"/>
                <a:gd name="connsiteY3" fmla="*/ 2604961 h 3214590"/>
                <a:gd name="connsiteX4" fmla="*/ 375332 w 3145369"/>
                <a:gd name="connsiteY4" fmla="*/ 2673124 h 3214590"/>
                <a:gd name="connsiteX5" fmla="*/ 536257 w 3145369"/>
                <a:gd name="connsiteY5" fmla="*/ 2371929 h 3214590"/>
                <a:gd name="connsiteX0" fmla="*/ 506187 w 3115299"/>
                <a:gd name="connsiteY0" fmla="*/ 2371929 h 3214590"/>
                <a:gd name="connsiteX1" fmla="*/ 241616 w 3115299"/>
                <a:gd name="connsiteY1" fmla="*/ 2568581 h 3214590"/>
                <a:gd name="connsiteX2" fmla="*/ 562191 w 3115299"/>
                <a:gd name="connsiteY2" fmla="*/ 0 h 3214590"/>
                <a:gd name="connsiteX3" fmla="*/ 3115299 w 3115299"/>
                <a:gd name="connsiteY3" fmla="*/ 2604961 h 3214590"/>
                <a:gd name="connsiteX4" fmla="*/ 345262 w 3115299"/>
                <a:gd name="connsiteY4" fmla="*/ 2673124 h 3214590"/>
                <a:gd name="connsiteX5" fmla="*/ 506187 w 3115299"/>
                <a:gd name="connsiteY5" fmla="*/ 2371929 h 3214590"/>
                <a:gd name="connsiteX0" fmla="*/ 506187 w 3115299"/>
                <a:gd name="connsiteY0" fmla="*/ 2371929 h 3216427"/>
                <a:gd name="connsiteX1" fmla="*/ 241616 w 3115299"/>
                <a:gd name="connsiteY1" fmla="*/ 2568581 h 3216427"/>
                <a:gd name="connsiteX2" fmla="*/ 562191 w 3115299"/>
                <a:gd name="connsiteY2" fmla="*/ 0 h 3216427"/>
                <a:gd name="connsiteX3" fmla="*/ 3115299 w 3115299"/>
                <a:gd name="connsiteY3" fmla="*/ 2604961 h 3216427"/>
                <a:gd name="connsiteX4" fmla="*/ 294627 w 3115299"/>
                <a:gd name="connsiteY4" fmla="*/ 2676442 h 3216427"/>
                <a:gd name="connsiteX5" fmla="*/ 506187 w 3115299"/>
                <a:gd name="connsiteY5" fmla="*/ 2371929 h 3216427"/>
                <a:gd name="connsiteX0" fmla="*/ 520060 w 3129172"/>
                <a:gd name="connsiteY0" fmla="*/ 2371929 h 3216427"/>
                <a:gd name="connsiteX1" fmla="*/ 234640 w 3129172"/>
                <a:gd name="connsiteY1" fmla="*/ 2585171 h 3216427"/>
                <a:gd name="connsiteX2" fmla="*/ 576064 w 3129172"/>
                <a:gd name="connsiteY2" fmla="*/ 0 h 3216427"/>
                <a:gd name="connsiteX3" fmla="*/ 3129172 w 3129172"/>
                <a:gd name="connsiteY3" fmla="*/ 2604961 h 3216427"/>
                <a:gd name="connsiteX4" fmla="*/ 308500 w 3129172"/>
                <a:gd name="connsiteY4" fmla="*/ 2676442 h 3216427"/>
                <a:gd name="connsiteX5" fmla="*/ 520060 w 3129172"/>
                <a:gd name="connsiteY5" fmla="*/ 2371929 h 3216427"/>
                <a:gd name="connsiteX0" fmla="*/ 445597 w 3129172"/>
                <a:gd name="connsiteY0" fmla="*/ 2454879 h 3216427"/>
                <a:gd name="connsiteX1" fmla="*/ 234640 w 3129172"/>
                <a:gd name="connsiteY1" fmla="*/ 2585171 h 3216427"/>
                <a:gd name="connsiteX2" fmla="*/ 576064 w 3129172"/>
                <a:gd name="connsiteY2" fmla="*/ 0 h 3216427"/>
                <a:gd name="connsiteX3" fmla="*/ 3129172 w 3129172"/>
                <a:gd name="connsiteY3" fmla="*/ 2604961 h 3216427"/>
                <a:gd name="connsiteX4" fmla="*/ 308500 w 3129172"/>
                <a:gd name="connsiteY4" fmla="*/ 2676442 h 3216427"/>
                <a:gd name="connsiteX5" fmla="*/ 445597 w 3129172"/>
                <a:gd name="connsiteY5" fmla="*/ 2454879 h 3216427"/>
                <a:gd name="connsiteX0" fmla="*/ 445597 w 3129172"/>
                <a:gd name="connsiteY0" fmla="*/ 2454879 h 3216427"/>
                <a:gd name="connsiteX1" fmla="*/ 234640 w 3129172"/>
                <a:gd name="connsiteY1" fmla="*/ 2585171 h 3216427"/>
                <a:gd name="connsiteX2" fmla="*/ 576064 w 3129172"/>
                <a:gd name="connsiteY2" fmla="*/ 0 h 3216427"/>
                <a:gd name="connsiteX3" fmla="*/ 3129172 w 3129172"/>
                <a:gd name="connsiteY3" fmla="*/ 2604961 h 3216427"/>
                <a:gd name="connsiteX4" fmla="*/ 308500 w 3129172"/>
                <a:gd name="connsiteY4" fmla="*/ 2676442 h 3216427"/>
                <a:gd name="connsiteX5" fmla="*/ 445597 w 3129172"/>
                <a:gd name="connsiteY5" fmla="*/ 2454879 h 3216427"/>
                <a:gd name="connsiteX0" fmla="*/ 445597 w 3129172"/>
                <a:gd name="connsiteY0" fmla="*/ 2454879 h 3216427"/>
                <a:gd name="connsiteX1" fmla="*/ 234640 w 3129172"/>
                <a:gd name="connsiteY1" fmla="*/ 2585171 h 3216427"/>
                <a:gd name="connsiteX2" fmla="*/ 576064 w 3129172"/>
                <a:gd name="connsiteY2" fmla="*/ 0 h 3216427"/>
                <a:gd name="connsiteX3" fmla="*/ 3129172 w 3129172"/>
                <a:gd name="connsiteY3" fmla="*/ 2604961 h 3216427"/>
                <a:gd name="connsiteX4" fmla="*/ 308500 w 3129172"/>
                <a:gd name="connsiteY4" fmla="*/ 2676442 h 3216427"/>
                <a:gd name="connsiteX5" fmla="*/ 445597 w 3129172"/>
                <a:gd name="connsiteY5" fmla="*/ 2454879 h 3216427"/>
                <a:gd name="connsiteX0" fmla="*/ 445597 w 2770846"/>
                <a:gd name="connsiteY0" fmla="*/ 2454879 h 3094651"/>
                <a:gd name="connsiteX1" fmla="*/ 234640 w 2770846"/>
                <a:gd name="connsiteY1" fmla="*/ 2585171 h 3094651"/>
                <a:gd name="connsiteX2" fmla="*/ 576064 w 2770846"/>
                <a:gd name="connsiteY2" fmla="*/ 0 h 3094651"/>
                <a:gd name="connsiteX3" fmla="*/ 2770847 w 2770846"/>
                <a:gd name="connsiteY3" fmla="*/ 2278367 h 3094651"/>
                <a:gd name="connsiteX4" fmla="*/ 308500 w 2770846"/>
                <a:gd name="connsiteY4" fmla="*/ 2676442 h 3094651"/>
                <a:gd name="connsiteX5" fmla="*/ 445597 w 2770846"/>
                <a:gd name="connsiteY5" fmla="*/ 2454879 h 3094651"/>
                <a:gd name="connsiteX0" fmla="*/ 445597 w 2770847"/>
                <a:gd name="connsiteY0" fmla="*/ 2454879 h 3091556"/>
                <a:gd name="connsiteX1" fmla="*/ 234640 w 2770847"/>
                <a:gd name="connsiteY1" fmla="*/ 2585171 h 3091556"/>
                <a:gd name="connsiteX2" fmla="*/ 576064 w 2770847"/>
                <a:gd name="connsiteY2" fmla="*/ 0 h 3091556"/>
                <a:gd name="connsiteX3" fmla="*/ 2770847 w 2770847"/>
                <a:gd name="connsiteY3" fmla="*/ 2278367 h 3091556"/>
                <a:gd name="connsiteX4" fmla="*/ 308500 w 2770847"/>
                <a:gd name="connsiteY4" fmla="*/ 2676442 h 3091556"/>
                <a:gd name="connsiteX5" fmla="*/ 445597 w 2770847"/>
                <a:gd name="connsiteY5" fmla="*/ 2454879 h 3091556"/>
                <a:gd name="connsiteX0" fmla="*/ 445597 w 2770847"/>
                <a:gd name="connsiteY0" fmla="*/ 2454879 h 3091556"/>
                <a:gd name="connsiteX1" fmla="*/ 234640 w 2770847"/>
                <a:gd name="connsiteY1" fmla="*/ 2585171 h 3091556"/>
                <a:gd name="connsiteX2" fmla="*/ 576064 w 2770847"/>
                <a:gd name="connsiteY2" fmla="*/ 0 h 3091556"/>
                <a:gd name="connsiteX3" fmla="*/ 2770847 w 2770847"/>
                <a:gd name="connsiteY3" fmla="*/ 2278367 h 3091556"/>
                <a:gd name="connsiteX4" fmla="*/ 308500 w 2770847"/>
                <a:gd name="connsiteY4" fmla="*/ 2676442 h 3091556"/>
                <a:gd name="connsiteX5" fmla="*/ 445597 w 2770847"/>
                <a:gd name="connsiteY5" fmla="*/ 2454879 h 3091556"/>
                <a:gd name="connsiteX0" fmla="*/ 445597 w 2770847"/>
                <a:gd name="connsiteY0" fmla="*/ 2454879 h 3091556"/>
                <a:gd name="connsiteX1" fmla="*/ 234640 w 2770847"/>
                <a:gd name="connsiteY1" fmla="*/ 2585171 h 3091556"/>
                <a:gd name="connsiteX2" fmla="*/ 576064 w 2770847"/>
                <a:gd name="connsiteY2" fmla="*/ 0 h 3091556"/>
                <a:gd name="connsiteX3" fmla="*/ 2770847 w 2770847"/>
                <a:gd name="connsiteY3" fmla="*/ 2278367 h 3091556"/>
                <a:gd name="connsiteX4" fmla="*/ 308500 w 2770847"/>
                <a:gd name="connsiteY4" fmla="*/ 2676442 h 3091556"/>
                <a:gd name="connsiteX5" fmla="*/ 445597 w 2770847"/>
                <a:gd name="connsiteY5" fmla="*/ 2454879 h 3091556"/>
                <a:gd name="connsiteX0" fmla="*/ 480130 w 2805380"/>
                <a:gd name="connsiteY0" fmla="*/ 2454879 h 3091556"/>
                <a:gd name="connsiteX1" fmla="*/ 269173 w 2805380"/>
                <a:gd name="connsiteY1" fmla="*/ 2585171 h 3091556"/>
                <a:gd name="connsiteX2" fmla="*/ 610597 w 2805380"/>
                <a:gd name="connsiteY2" fmla="*/ 0 h 3091556"/>
                <a:gd name="connsiteX3" fmla="*/ 2805380 w 2805380"/>
                <a:gd name="connsiteY3" fmla="*/ 2278367 h 3091556"/>
                <a:gd name="connsiteX4" fmla="*/ 343033 w 2805380"/>
                <a:gd name="connsiteY4" fmla="*/ 2676442 h 3091556"/>
                <a:gd name="connsiteX5" fmla="*/ 480130 w 2805380"/>
                <a:gd name="connsiteY5" fmla="*/ 2454879 h 3091556"/>
                <a:gd name="connsiteX0" fmla="*/ 480130 w 2811913"/>
                <a:gd name="connsiteY0" fmla="*/ 2454879 h 2847384"/>
                <a:gd name="connsiteX1" fmla="*/ 269173 w 2811913"/>
                <a:gd name="connsiteY1" fmla="*/ 2585171 h 2847384"/>
                <a:gd name="connsiteX2" fmla="*/ 610597 w 2811913"/>
                <a:gd name="connsiteY2" fmla="*/ 0 h 2847384"/>
                <a:gd name="connsiteX3" fmla="*/ 2805380 w 2811913"/>
                <a:gd name="connsiteY3" fmla="*/ 2278367 h 2847384"/>
                <a:gd name="connsiteX4" fmla="*/ 1177326 w 2811913"/>
                <a:gd name="connsiteY4" fmla="*/ 2827108 h 2847384"/>
                <a:gd name="connsiteX5" fmla="*/ 343033 w 2811913"/>
                <a:gd name="connsiteY5" fmla="*/ 2676442 h 2847384"/>
                <a:gd name="connsiteX6" fmla="*/ 480130 w 2811913"/>
                <a:gd name="connsiteY6" fmla="*/ 2454879 h 2847384"/>
                <a:gd name="connsiteX0" fmla="*/ 247803 w 2579585"/>
                <a:gd name="connsiteY0" fmla="*/ 2464422 h 2856925"/>
                <a:gd name="connsiteX1" fmla="*/ 36846 w 2579585"/>
                <a:gd name="connsiteY1" fmla="*/ 2594714 h 2856925"/>
                <a:gd name="connsiteX2" fmla="*/ 76324 w 2579585"/>
                <a:gd name="connsiteY2" fmla="*/ 1748009 h 2856925"/>
                <a:gd name="connsiteX3" fmla="*/ 378270 w 2579585"/>
                <a:gd name="connsiteY3" fmla="*/ 9543 h 2856925"/>
                <a:gd name="connsiteX4" fmla="*/ 2573053 w 2579585"/>
                <a:gd name="connsiteY4" fmla="*/ 2287910 h 2856925"/>
                <a:gd name="connsiteX5" fmla="*/ 944999 w 2579585"/>
                <a:gd name="connsiteY5" fmla="*/ 2836651 h 2856925"/>
                <a:gd name="connsiteX6" fmla="*/ 110706 w 2579585"/>
                <a:gd name="connsiteY6" fmla="*/ 2685985 h 2856925"/>
                <a:gd name="connsiteX7" fmla="*/ 247803 w 2579585"/>
                <a:gd name="connsiteY7" fmla="*/ 2464422 h 2856925"/>
                <a:gd name="connsiteX0" fmla="*/ 275059 w 2606841"/>
                <a:gd name="connsiteY0" fmla="*/ 2464384 h 2856888"/>
                <a:gd name="connsiteX1" fmla="*/ 64102 w 2606841"/>
                <a:gd name="connsiteY1" fmla="*/ 2594676 h 2856888"/>
                <a:gd name="connsiteX2" fmla="*/ 38053 w 2606841"/>
                <a:gd name="connsiteY2" fmla="*/ 1754606 h 2856888"/>
                <a:gd name="connsiteX3" fmla="*/ 405526 w 2606841"/>
                <a:gd name="connsiteY3" fmla="*/ 9505 h 2856888"/>
                <a:gd name="connsiteX4" fmla="*/ 2600309 w 2606841"/>
                <a:gd name="connsiteY4" fmla="*/ 2287872 h 2856888"/>
                <a:gd name="connsiteX5" fmla="*/ 972255 w 2606841"/>
                <a:gd name="connsiteY5" fmla="*/ 2836613 h 2856888"/>
                <a:gd name="connsiteX6" fmla="*/ 137962 w 2606841"/>
                <a:gd name="connsiteY6" fmla="*/ 2685947 h 2856888"/>
                <a:gd name="connsiteX7" fmla="*/ 275059 w 2606841"/>
                <a:gd name="connsiteY7" fmla="*/ 2464384 h 2856888"/>
                <a:gd name="connsiteX0" fmla="*/ 275059 w 2606841"/>
                <a:gd name="connsiteY0" fmla="*/ 2454880 h 2847384"/>
                <a:gd name="connsiteX1" fmla="*/ 64102 w 2606841"/>
                <a:gd name="connsiteY1" fmla="*/ 2585172 h 2847384"/>
                <a:gd name="connsiteX2" fmla="*/ 38053 w 2606841"/>
                <a:gd name="connsiteY2" fmla="*/ 1745102 h 2847384"/>
                <a:gd name="connsiteX3" fmla="*/ 405526 w 2606841"/>
                <a:gd name="connsiteY3" fmla="*/ 1 h 2847384"/>
                <a:gd name="connsiteX4" fmla="*/ 2600309 w 2606841"/>
                <a:gd name="connsiteY4" fmla="*/ 2278368 h 2847384"/>
                <a:gd name="connsiteX5" fmla="*/ 972255 w 2606841"/>
                <a:gd name="connsiteY5" fmla="*/ 2827109 h 2847384"/>
                <a:gd name="connsiteX6" fmla="*/ 137962 w 2606841"/>
                <a:gd name="connsiteY6" fmla="*/ 2676443 h 2847384"/>
                <a:gd name="connsiteX7" fmla="*/ 275059 w 2606841"/>
                <a:gd name="connsiteY7" fmla="*/ 2454880 h 2847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06841" h="2847384">
                  <a:moveTo>
                    <a:pt x="275059" y="2454880"/>
                  </a:moveTo>
                  <a:cubicBezTo>
                    <a:pt x="199282" y="2444870"/>
                    <a:pt x="103223" y="2460357"/>
                    <a:pt x="64102" y="2585172"/>
                  </a:cubicBezTo>
                  <a:cubicBezTo>
                    <a:pt x="-13340" y="2415370"/>
                    <a:pt x="-18851" y="2175964"/>
                    <a:pt x="38053" y="1745102"/>
                  </a:cubicBezTo>
                  <a:cubicBezTo>
                    <a:pt x="94957" y="1314240"/>
                    <a:pt x="-241148" y="785344"/>
                    <a:pt x="405526" y="1"/>
                  </a:cubicBezTo>
                  <a:cubicBezTo>
                    <a:pt x="938051" y="1405234"/>
                    <a:pt x="1290087" y="1791343"/>
                    <a:pt x="2600309" y="2278368"/>
                  </a:cubicBezTo>
                  <a:cubicBezTo>
                    <a:pt x="2711051" y="2795921"/>
                    <a:pt x="1382646" y="2760763"/>
                    <a:pt x="972255" y="2827109"/>
                  </a:cubicBezTo>
                  <a:cubicBezTo>
                    <a:pt x="561864" y="2893455"/>
                    <a:pt x="270449" y="2784849"/>
                    <a:pt x="137962" y="2676443"/>
                  </a:cubicBezTo>
                  <a:cubicBezTo>
                    <a:pt x="244436" y="2624160"/>
                    <a:pt x="262792" y="2564147"/>
                    <a:pt x="275059" y="2454880"/>
                  </a:cubicBezTo>
                  <a:close/>
                </a:path>
              </a:pathLst>
            </a:cu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Oval 61">
              <a:extLst>
                <a:ext uri="{FF2B5EF4-FFF2-40B4-BE49-F238E27FC236}">
                  <a16:creationId xmlns:a16="http://schemas.microsoft.com/office/drawing/2014/main" id="{CBB9D9DE-4855-2028-FDC1-A83842A50540}"/>
                </a:ext>
              </a:extLst>
            </p:cNvPr>
            <p:cNvSpPr>
              <a:spLocks noChangeAspect="1"/>
            </p:cNvSpPr>
            <p:nvPr/>
          </p:nvSpPr>
          <p:spPr>
            <a:xfrm>
              <a:off x="11260622" y="3037137"/>
              <a:ext cx="278162" cy="2497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2BF9CD7F-2897-C586-5ECB-01B2D1D4E0F6}"/>
              </a:ext>
            </a:extLst>
          </p:cNvPr>
          <p:cNvGrpSpPr>
            <a:grpSpLocks/>
          </p:cNvGrpSpPr>
          <p:nvPr/>
        </p:nvGrpSpPr>
        <p:grpSpPr>
          <a:xfrm>
            <a:off x="500493" y="2779141"/>
            <a:ext cx="1159134" cy="679356"/>
            <a:chOff x="4294590" y="1892106"/>
            <a:chExt cx="985814" cy="577775"/>
          </a:xfrm>
          <a:solidFill>
            <a:schemeClr val="bg1"/>
          </a:solidFill>
        </p:grpSpPr>
        <p:sp>
          <p:nvSpPr>
            <p:cNvPr id="34" name="Freeform 33">
              <a:extLst>
                <a:ext uri="{FF2B5EF4-FFF2-40B4-BE49-F238E27FC236}">
                  <a16:creationId xmlns:a16="http://schemas.microsoft.com/office/drawing/2014/main" id="{036FDFCA-FC24-6408-4BEE-8BED6DEE7D8D}"/>
                </a:ext>
              </a:extLst>
            </p:cNvPr>
            <p:cNvSpPr/>
            <p:nvPr/>
          </p:nvSpPr>
          <p:spPr>
            <a:xfrm>
              <a:off x="4300423" y="1895408"/>
              <a:ext cx="153828" cy="273248"/>
            </a:xfrm>
            <a:custGeom>
              <a:avLst/>
              <a:gdLst>
                <a:gd name="connsiteX0" fmla="*/ 1619 w 153828"/>
                <a:gd name="connsiteY0" fmla="*/ 255032 h 273248"/>
                <a:gd name="connsiteX1" fmla="*/ 1619 w 153828"/>
                <a:gd name="connsiteY1" fmla="*/ 228314 h 273248"/>
                <a:gd name="connsiteX2" fmla="*/ 1619 w 153828"/>
                <a:gd name="connsiteY2" fmla="*/ 208074 h 273248"/>
                <a:gd name="connsiteX3" fmla="*/ 1619 w 153828"/>
                <a:gd name="connsiteY3" fmla="*/ 199168 h 273248"/>
                <a:gd name="connsiteX4" fmla="*/ 1619 w 153828"/>
                <a:gd name="connsiteY4" fmla="*/ 174879 h 273248"/>
                <a:gd name="connsiteX5" fmla="*/ 1619 w 153828"/>
                <a:gd name="connsiteY5" fmla="*/ 123873 h 273248"/>
                <a:gd name="connsiteX6" fmla="*/ 2429 w 153828"/>
                <a:gd name="connsiteY6" fmla="*/ 98774 h 273248"/>
                <a:gd name="connsiteX7" fmla="*/ 2429 w 153828"/>
                <a:gd name="connsiteY7" fmla="*/ 78534 h 273248"/>
                <a:gd name="connsiteX8" fmla="*/ 2429 w 153828"/>
                <a:gd name="connsiteY8" fmla="*/ 45339 h 273248"/>
                <a:gd name="connsiteX9" fmla="*/ 2429 w 153828"/>
                <a:gd name="connsiteY9" fmla="*/ 4048 h 273248"/>
                <a:gd name="connsiteX10" fmla="*/ 3238 w 153828"/>
                <a:gd name="connsiteY10" fmla="*/ 810 h 273248"/>
                <a:gd name="connsiteX11" fmla="*/ 29956 w 153828"/>
                <a:gd name="connsiteY11" fmla="*/ 0 h 273248"/>
                <a:gd name="connsiteX12" fmla="*/ 93917 w 153828"/>
                <a:gd name="connsiteY12" fmla="*/ 5667 h 273248"/>
                <a:gd name="connsiteX13" fmla="*/ 106871 w 153828"/>
                <a:gd name="connsiteY13" fmla="*/ 10525 h 273248"/>
                <a:gd name="connsiteX14" fmla="*/ 109299 w 153828"/>
                <a:gd name="connsiteY14" fmla="*/ 10525 h 273248"/>
                <a:gd name="connsiteX15" fmla="*/ 128730 w 153828"/>
                <a:gd name="connsiteY15" fmla="*/ 32385 h 273248"/>
                <a:gd name="connsiteX16" fmla="*/ 133588 w 153828"/>
                <a:gd name="connsiteY16" fmla="*/ 43720 h 273248"/>
                <a:gd name="connsiteX17" fmla="*/ 136017 w 153828"/>
                <a:gd name="connsiteY17" fmla="*/ 54245 h 273248"/>
                <a:gd name="connsiteX18" fmla="*/ 136017 w 153828"/>
                <a:gd name="connsiteY18" fmla="*/ 74486 h 273248"/>
                <a:gd name="connsiteX19" fmla="*/ 136017 w 153828"/>
                <a:gd name="connsiteY19" fmla="*/ 84201 h 273248"/>
                <a:gd name="connsiteX20" fmla="*/ 132778 w 153828"/>
                <a:gd name="connsiteY20" fmla="*/ 106061 h 273248"/>
                <a:gd name="connsiteX21" fmla="*/ 126302 w 153828"/>
                <a:gd name="connsiteY21" fmla="*/ 122253 h 273248"/>
                <a:gd name="connsiteX22" fmla="*/ 109299 w 153828"/>
                <a:gd name="connsiteY22" fmla="*/ 140065 h 273248"/>
                <a:gd name="connsiteX23" fmla="*/ 101203 w 153828"/>
                <a:gd name="connsiteY23" fmla="*/ 146542 h 273248"/>
                <a:gd name="connsiteX24" fmla="*/ 110109 w 153828"/>
                <a:gd name="connsiteY24" fmla="*/ 172450 h 273248"/>
                <a:gd name="connsiteX25" fmla="*/ 116586 w 153828"/>
                <a:gd name="connsiteY25" fmla="*/ 192691 h 273248"/>
                <a:gd name="connsiteX26" fmla="*/ 123873 w 153828"/>
                <a:gd name="connsiteY26" fmla="*/ 212931 h 273248"/>
                <a:gd name="connsiteX27" fmla="*/ 134398 w 153828"/>
                <a:gd name="connsiteY27" fmla="*/ 243697 h 273248"/>
                <a:gd name="connsiteX28" fmla="*/ 137636 w 153828"/>
                <a:gd name="connsiteY28" fmla="*/ 257461 h 273248"/>
                <a:gd name="connsiteX29" fmla="*/ 107680 w 153828"/>
                <a:gd name="connsiteY29" fmla="*/ 257461 h 273248"/>
                <a:gd name="connsiteX30" fmla="*/ 93917 w 153828"/>
                <a:gd name="connsiteY30" fmla="*/ 254222 h 273248"/>
                <a:gd name="connsiteX31" fmla="*/ 83392 w 153828"/>
                <a:gd name="connsiteY31" fmla="*/ 221837 h 273248"/>
                <a:gd name="connsiteX32" fmla="*/ 76914 w 153828"/>
                <a:gd name="connsiteY32" fmla="*/ 199977 h 273248"/>
                <a:gd name="connsiteX33" fmla="*/ 64770 w 153828"/>
                <a:gd name="connsiteY33" fmla="*/ 162735 h 273248"/>
                <a:gd name="connsiteX34" fmla="*/ 61532 w 153828"/>
                <a:gd name="connsiteY34" fmla="*/ 153829 h 273248"/>
                <a:gd name="connsiteX35" fmla="*/ 46958 w 153828"/>
                <a:gd name="connsiteY35" fmla="*/ 153829 h 273248"/>
                <a:gd name="connsiteX36" fmla="*/ 45339 w 153828"/>
                <a:gd name="connsiteY36" fmla="*/ 207264 h 273248"/>
                <a:gd name="connsiteX37" fmla="*/ 45339 w 153828"/>
                <a:gd name="connsiteY37" fmla="*/ 211312 h 273248"/>
                <a:gd name="connsiteX38" fmla="*/ 45339 w 153828"/>
                <a:gd name="connsiteY38" fmla="*/ 239649 h 273248"/>
                <a:gd name="connsiteX39" fmla="*/ 45339 w 153828"/>
                <a:gd name="connsiteY39" fmla="*/ 249365 h 273248"/>
                <a:gd name="connsiteX40" fmla="*/ 43720 w 153828"/>
                <a:gd name="connsiteY40" fmla="*/ 255842 h 273248"/>
                <a:gd name="connsiteX41" fmla="*/ 17812 w 153828"/>
                <a:gd name="connsiteY41" fmla="*/ 257461 h 273248"/>
                <a:gd name="connsiteX42" fmla="*/ 0 w 153828"/>
                <a:gd name="connsiteY42" fmla="*/ 253413 h 273248"/>
                <a:gd name="connsiteX43" fmla="*/ 7287 w 153828"/>
                <a:gd name="connsiteY43" fmla="*/ 4858 h 273248"/>
                <a:gd name="connsiteX44" fmla="*/ 7287 w 153828"/>
                <a:gd name="connsiteY44" fmla="*/ 4858 h 273248"/>
                <a:gd name="connsiteX45" fmla="*/ 7287 w 153828"/>
                <a:gd name="connsiteY45" fmla="*/ 4858 h 273248"/>
                <a:gd name="connsiteX46" fmla="*/ 7287 w 153828"/>
                <a:gd name="connsiteY46" fmla="*/ 4858 h 273248"/>
                <a:gd name="connsiteX47" fmla="*/ 19431 w 153828"/>
                <a:gd name="connsiteY47" fmla="*/ 267176 h 273248"/>
                <a:gd name="connsiteX48" fmla="*/ 25908 w 153828"/>
                <a:gd name="connsiteY48" fmla="*/ 267176 h 273248"/>
                <a:gd name="connsiteX49" fmla="*/ 56674 w 153828"/>
                <a:gd name="connsiteY49" fmla="*/ 267176 h 273248"/>
                <a:gd name="connsiteX50" fmla="*/ 59103 w 153828"/>
                <a:gd name="connsiteY50" fmla="*/ 165164 h 273248"/>
                <a:gd name="connsiteX51" fmla="*/ 59103 w 153828"/>
                <a:gd name="connsiteY51" fmla="*/ 165164 h 273248"/>
                <a:gd name="connsiteX52" fmla="*/ 59103 w 153828"/>
                <a:gd name="connsiteY52" fmla="*/ 165164 h 273248"/>
                <a:gd name="connsiteX53" fmla="*/ 59103 w 153828"/>
                <a:gd name="connsiteY53" fmla="*/ 168402 h 273248"/>
                <a:gd name="connsiteX54" fmla="*/ 59912 w 153828"/>
                <a:gd name="connsiteY54" fmla="*/ 175689 h 273248"/>
                <a:gd name="connsiteX55" fmla="*/ 59103 w 153828"/>
                <a:gd name="connsiteY55" fmla="*/ 222647 h 273248"/>
                <a:gd name="connsiteX56" fmla="*/ 59103 w 153828"/>
                <a:gd name="connsiteY56" fmla="*/ 226695 h 273248"/>
                <a:gd name="connsiteX57" fmla="*/ 59103 w 153828"/>
                <a:gd name="connsiteY57" fmla="*/ 255032 h 273248"/>
                <a:gd name="connsiteX58" fmla="*/ 59103 w 153828"/>
                <a:gd name="connsiteY58" fmla="*/ 264747 h 273248"/>
                <a:gd name="connsiteX59" fmla="*/ 59103 w 153828"/>
                <a:gd name="connsiteY59" fmla="*/ 267176 h 273248"/>
                <a:gd name="connsiteX60" fmla="*/ 55055 w 153828"/>
                <a:gd name="connsiteY60" fmla="*/ 272034 h 273248"/>
                <a:gd name="connsiteX61" fmla="*/ 32385 w 153828"/>
                <a:gd name="connsiteY61" fmla="*/ 272034 h 273248"/>
                <a:gd name="connsiteX62" fmla="*/ 14573 w 153828"/>
                <a:gd name="connsiteY62" fmla="*/ 267986 h 273248"/>
                <a:gd name="connsiteX63" fmla="*/ 14573 w 153828"/>
                <a:gd name="connsiteY63" fmla="*/ 267176 h 273248"/>
                <a:gd name="connsiteX64" fmla="*/ 14573 w 153828"/>
                <a:gd name="connsiteY64" fmla="*/ 266367 h 273248"/>
                <a:gd name="connsiteX65" fmla="*/ 18622 w 153828"/>
                <a:gd name="connsiteY65" fmla="*/ 266367 h 273248"/>
                <a:gd name="connsiteX66" fmla="*/ 18622 w 153828"/>
                <a:gd name="connsiteY66" fmla="*/ 266367 h 273248"/>
                <a:gd name="connsiteX67" fmla="*/ 50197 w 153828"/>
                <a:gd name="connsiteY67" fmla="*/ 109299 h 273248"/>
                <a:gd name="connsiteX68" fmla="*/ 89868 w 153828"/>
                <a:gd name="connsiteY68" fmla="*/ 103632 h 273248"/>
                <a:gd name="connsiteX69" fmla="*/ 93107 w 153828"/>
                <a:gd name="connsiteY69" fmla="*/ 93917 h 273248"/>
                <a:gd name="connsiteX70" fmla="*/ 93917 w 153828"/>
                <a:gd name="connsiteY70" fmla="*/ 77724 h 273248"/>
                <a:gd name="connsiteX71" fmla="*/ 92297 w 153828"/>
                <a:gd name="connsiteY71" fmla="*/ 55864 h 273248"/>
                <a:gd name="connsiteX72" fmla="*/ 85011 w 153828"/>
                <a:gd name="connsiteY72" fmla="*/ 49387 h 273248"/>
                <a:gd name="connsiteX73" fmla="*/ 63960 w 153828"/>
                <a:gd name="connsiteY73" fmla="*/ 46958 h 273248"/>
                <a:gd name="connsiteX74" fmla="*/ 49387 w 153828"/>
                <a:gd name="connsiteY74" fmla="*/ 46958 h 273248"/>
                <a:gd name="connsiteX75" fmla="*/ 49387 w 153828"/>
                <a:gd name="connsiteY75" fmla="*/ 93917 h 273248"/>
                <a:gd name="connsiteX76" fmla="*/ 49387 w 153828"/>
                <a:gd name="connsiteY76" fmla="*/ 110109 h 273248"/>
                <a:gd name="connsiteX77" fmla="*/ 80153 w 153828"/>
                <a:gd name="connsiteY77" fmla="*/ 55864 h 273248"/>
                <a:gd name="connsiteX78" fmla="*/ 84201 w 153828"/>
                <a:gd name="connsiteY78" fmla="*/ 57483 h 273248"/>
                <a:gd name="connsiteX79" fmla="*/ 83392 w 153828"/>
                <a:gd name="connsiteY79" fmla="*/ 59912 h 273248"/>
                <a:gd name="connsiteX80" fmla="*/ 76914 w 153828"/>
                <a:gd name="connsiteY80" fmla="*/ 59912 h 273248"/>
                <a:gd name="connsiteX81" fmla="*/ 62341 w 153828"/>
                <a:gd name="connsiteY81" fmla="*/ 59912 h 273248"/>
                <a:gd name="connsiteX82" fmla="*/ 62341 w 153828"/>
                <a:gd name="connsiteY82" fmla="*/ 100394 h 273248"/>
                <a:gd name="connsiteX83" fmla="*/ 60722 w 153828"/>
                <a:gd name="connsiteY83" fmla="*/ 102013 h 273248"/>
                <a:gd name="connsiteX84" fmla="*/ 59103 w 153828"/>
                <a:gd name="connsiteY84" fmla="*/ 100394 h 273248"/>
                <a:gd name="connsiteX85" fmla="*/ 59103 w 153828"/>
                <a:gd name="connsiteY85" fmla="*/ 59103 h 273248"/>
                <a:gd name="connsiteX86" fmla="*/ 59912 w 153828"/>
                <a:gd name="connsiteY86" fmla="*/ 57483 h 273248"/>
                <a:gd name="connsiteX87" fmla="*/ 61532 w 153828"/>
                <a:gd name="connsiteY87" fmla="*/ 57483 h 273248"/>
                <a:gd name="connsiteX88" fmla="*/ 63960 w 153828"/>
                <a:gd name="connsiteY88" fmla="*/ 57483 h 273248"/>
                <a:gd name="connsiteX89" fmla="*/ 80153 w 153828"/>
                <a:gd name="connsiteY89" fmla="*/ 57483 h 273248"/>
                <a:gd name="connsiteX90" fmla="*/ 110109 w 153828"/>
                <a:gd name="connsiteY90" fmla="*/ 266367 h 273248"/>
                <a:gd name="connsiteX91" fmla="*/ 121444 w 153828"/>
                <a:gd name="connsiteY91" fmla="*/ 267986 h 273248"/>
                <a:gd name="connsiteX92" fmla="*/ 150590 w 153828"/>
                <a:gd name="connsiteY92" fmla="*/ 267986 h 273248"/>
                <a:gd name="connsiteX93" fmla="*/ 148162 w 153828"/>
                <a:gd name="connsiteY93" fmla="*/ 262319 h 273248"/>
                <a:gd name="connsiteX94" fmla="*/ 148162 w 153828"/>
                <a:gd name="connsiteY94" fmla="*/ 255032 h 273248"/>
                <a:gd name="connsiteX95" fmla="*/ 144923 w 153828"/>
                <a:gd name="connsiteY95" fmla="*/ 244507 h 273248"/>
                <a:gd name="connsiteX96" fmla="*/ 141684 w 153828"/>
                <a:gd name="connsiteY96" fmla="*/ 237220 h 273248"/>
                <a:gd name="connsiteX97" fmla="*/ 132778 w 153828"/>
                <a:gd name="connsiteY97" fmla="*/ 210503 h 273248"/>
                <a:gd name="connsiteX98" fmla="*/ 126302 w 153828"/>
                <a:gd name="connsiteY98" fmla="*/ 191072 h 273248"/>
                <a:gd name="connsiteX99" fmla="*/ 119015 w 153828"/>
                <a:gd name="connsiteY99" fmla="*/ 169212 h 273248"/>
                <a:gd name="connsiteX100" fmla="*/ 116586 w 153828"/>
                <a:gd name="connsiteY100" fmla="*/ 161115 h 273248"/>
                <a:gd name="connsiteX101" fmla="*/ 118205 w 153828"/>
                <a:gd name="connsiteY101" fmla="*/ 155448 h 273248"/>
                <a:gd name="connsiteX102" fmla="*/ 122253 w 153828"/>
                <a:gd name="connsiteY102" fmla="*/ 152210 h 273248"/>
                <a:gd name="connsiteX103" fmla="*/ 128730 w 153828"/>
                <a:gd name="connsiteY103" fmla="*/ 146542 h 273248"/>
                <a:gd name="connsiteX104" fmla="*/ 148971 w 153828"/>
                <a:gd name="connsiteY104" fmla="*/ 104442 h 273248"/>
                <a:gd name="connsiteX105" fmla="*/ 148971 w 153828"/>
                <a:gd name="connsiteY105" fmla="*/ 73676 h 273248"/>
                <a:gd name="connsiteX106" fmla="*/ 148971 w 153828"/>
                <a:gd name="connsiteY106" fmla="*/ 68009 h 273248"/>
                <a:gd name="connsiteX107" fmla="*/ 147352 w 153828"/>
                <a:gd name="connsiteY107" fmla="*/ 60722 h 273248"/>
                <a:gd name="connsiteX108" fmla="*/ 147352 w 153828"/>
                <a:gd name="connsiteY108" fmla="*/ 57483 h 273248"/>
                <a:gd name="connsiteX109" fmla="*/ 147352 w 153828"/>
                <a:gd name="connsiteY109" fmla="*/ 55864 h 273248"/>
                <a:gd name="connsiteX110" fmla="*/ 147352 w 153828"/>
                <a:gd name="connsiteY110" fmla="*/ 50197 h 273248"/>
                <a:gd name="connsiteX111" fmla="*/ 147352 w 153828"/>
                <a:gd name="connsiteY111" fmla="*/ 50197 h 273248"/>
                <a:gd name="connsiteX112" fmla="*/ 147352 w 153828"/>
                <a:gd name="connsiteY112" fmla="*/ 50197 h 273248"/>
                <a:gd name="connsiteX113" fmla="*/ 150590 w 153828"/>
                <a:gd name="connsiteY113" fmla="*/ 57483 h 273248"/>
                <a:gd name="connsiteX114" fmla="*/ 152210 w 153828"/>
                <a:gd name="connsiteY114" fmla="*/ 64770 h 273248"/>
                <a:gd name="connsiteX115" fmla="*/ 152210 w 153828"/>
                <a:gd name="connsiteY115" fmla="*/ 85011 h 273248"/>
                <a:gd name="connsiteX116" fmla="*/ 152210 w 153828"/>
                <a:gd name="connsiteY116" fmla="*/ 94726 h 273248"/>
                <a:gd name="connsiteX117" fmla="*/ 148971 w 153828"/>
                <a:gd name="connsiteY117" fmla="*/ 116586 h 273248"/>
                <a:gd name="connsiteX118" fmla="*/ 142494 w 153828"/>
                <a:gd name="connsiteY118" fmla="*/ 132779 h 273248"/>
                <a:gd name="connsiteX119" fmla="*/ 125492 w 153828"/>
                <a:gd name="connsiteY119" fmla="*/ 150590 h 273248"/>
                <a:gd name="connsiteX120" fmla="*/ 117396 w 153828"/>
                <a:gd name="connsiteY120" fmla="*/ 157067 h 273248"/>
                <a:gd name="connsiteX121" fmla="*/ 124682 w 153828"/>
                <a:gd name="connsiteY121" fmla="*/ 179737 h 273248"/>
                <a:gd name="connsiteX122" fmla="*/ 127111 w 153828"/>
                <a:gd name="connsiteY122" fmla="*/ 187023 h 273248"/>
                <a:gd name="connsiteX123" fmla="*/ 132778 w 153828"/>
                <a:gd name="connsiteY123" fmla="*/ 204025 h 273248"/>
                <a:gd name="connsiteX124" fmla="*/ 140065 w 153828"/>
                <a:gd name="connsiteY124" fmla="*/ 224266 h 273248"/>
                <a:gd name="connsiteX125" fmla="*/ 151400 w 153828"/>
                <a:gd name="connsiteY125" fmla="*/ 255032 h 273248"/>
                <a:gd name="connsiteX126" fmla="*/ 153829 w 153828"/>
                <a:gd name="connsiteY126" fmla="*/ 264747 h 273248"/>
                <a:gd name="connsiteX127" fmla="*/ 149781 w 153828"/>
                <a:gd name="connsiteY127" fmla="*/ 269605 h 273248"/>
                <a:gd name="connsiteX128" fmla="*/ 123873 w 153828"/>
                <a:gd name="connsiteY128" fmla="*/ 269605 h 273248"/>
                <a:gd name="connsiteX129" fmla="*/ 111728 w 153828"/>
                <a:gd name="connsiteY129" fmla="*/ 267176 h 273248"/>
                <a:gd name="connsiteX130" fmla="*/ 110109 w 153828"/>
                <a:gd name="connsiteY130" fmla="*/ 265557 h 273248"/>
                <a:gd name="connsiteX131" fmla="*/ 110919 w 153828"/>
                <a:gd name="connsiteY131" fmla="*/ 264747 h 27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153828" h="273248">
                  <a:moveTo>
                    <a:pt x="1619" y="255032"/>
                  </a:moveTo>
                  <a:cubicBezTo>
                    <a:pt x="1619" y="247745"/>
                    <a:pt x="1619" y="239649"/>
                    <a:pt x="1619" y="228314"/>
                  </a:cubicBezTo>
                  <a:cubicBezTo>
                    <a:pt x="1619" y="221028"/>
                    <a:pt x="3238" y="215360"/>
                    <a:pt x="1619" y="208074"/>
                  </a:cubicBezTo>
                  <a:cubicBezTo>
                    <a:pt x="1619" y="204835"/>
                    <a:pt x="1619" y="201597"/>
                    <a:pt x="1619" y="199168"/>
                  </a:cubicBezTo>
                  <a:cubicBezTo>
                    <a:pt x="1619" y="191881"/>
                    <a:pt x="1619" y="183785"/>
                    <a:pt x="1619" y="174879"/>
                  </a:cubicBezTo>
                  <a:cubicBezTo>
                    <a:pt x="1619" y="160306"/>
                    <a:pt x="2429" y="142494"/>
                    <a:pt x="1619" y="123873"/>
                  </a:cubicBezTo>
                  <a:cubicBezTo>
                    <a:pt x="1619" y="115776"/>
                    <a:pt x="2429" y="107680"/>
                    <a:pt x="2429" y="98774"/>
                  </a:cubicBezTo>
                  <a:cubicBezTo>
                    <a:pt x="2429" y="89868"/>
                    <a:pt x="2429" y="86630"/>
                    <a:pt x="2429" y="78534"/>
                  </a:cubicBezTo>
                  <a:cubicBezTo>
                    <a:pt x="2429" y="68818"/>
                    <a:pt x="2429" y="56674"/>
                    <a:pt x="2429" y="45339"/>
                  </a:cubicBezTo>
                  <a:cubicBezTo>
                    <a:pt x="2429" y="34004"/>
                    <a:pt x="2429" y="18621"/>
                    <a:pt x="2429" y="4048"/>
                  </a:cubicBezTo>
                  <a:cubicBezTo>
                    <a:pt x="2429" y="3239"/>
                    <a:pt x="4048" y="2429"/>
                    <a:pt x="3238" y="810"/>
                  </a:cubicBezTo>
                  <a:cubicBezTo>
                    <a:pt x="11335" y="0"/>
                    <a:pt x="21050" y="0"/>
                    <a:pt x="29956" y="0"/>
                  </a:cubicBezTo>
                  <a:cubicBezTo>
                    <a:pt x="51816" y="0"/>
                    <a:pt x="75295" y="810"/>
                    <a:pt x="93917" y="5667"/>
                  </a:cubicBezTo>
                  <a:cubicBezTo>
                    <a:pt x="99584" y="7287"/>
                    <a:pt x="102822" y="8096"/>
                    <a:pt x="106871" y="10525"/>
                  </a:cubicBezTo>
                  <a:cubicBezTo>
                    <a:pt x="106871" y="11335"/>
                    <a:pt x="107680" y="9716"/>
                    <a:pt x="109299" y="10525"/>
                  </a:cubicBezTo>
                  <a:cubicBezTo>
                    <a:pt x="117396" y="16193"/>
                    <a:pt x="123873" y="24289"/>
                    <a:pt x="128730" y="32385"/>
                  </a:cubicBezTo>
                  <a:cubicBezTo>
                    <a:pt x="129540" y="37243"/>
                    <a:pt x="131969" y="39672"/>
                    <a:pt x="133588" y="43720"/>
                  </a:cubicBezTo>
                  <a:cubicBezTo>
                    <a:pt x="134398" y="47768"/>
                    <a:pt x="136017" y="51006"/>
                    <a:pt x="136017" y="54245"/>
                  </a:cubicBezTo>
                  <a:cubicBezTo>
                    <a:pt x="137636" y="60722"/>
                    <a:pt x="136017" y="68009"/>
                    <a:pt x="136017" y="74486"/>
                  </a:cubicBezTo>
                  <a:cubicBezTo>
                    <a:pt x="136017" y="77724"/>
                    <a:pt x="136017" y="80963"/>
                    <a:pt x="136017" y="84201"/>
                  </a:cubicBezTo>
                  <a:cubicBezTo>
                    <a:pt x="136017" y="91488"/>
                    <a:pt x="134398" y="98774"/>
                    <a:pt x="132778" y="106061"/>
                  </a:cubicBezTo>
                  <a:cubicBezTo>
                    <a:pt x="131159" y="112538"/>
                    <a:pt x="129540" y="117396"/>
                    <a:pt x="126302" y="122253"/>
                  </a:cubicBezTo>
                  <a:cubicBezTo>
                    <a:pt x="121444" y="129540"/>
                    <a:pt x="115777" y="135207"/>
                    <a:pt x="109299" y="140065"/>
                  </a:cubicBezTo>
                  <a:cubicBezTo>
                    <a:pt x="106871" y="142494"/>
                    <a:pt x="104442" y="144923"/>
                    <a:pt x="101203" y="146542"/>
                  </a:cubicBezTo>
                  <a:cubicBezTo>
                    <a:pt x="103632" y="155448"/>
                    <a:pt x="106061" y="164354"/>
                    <a:pt x="110109" y="172450"/>
                  </a:cubicBezTo>
                  <a:cubicBezTo>
                    <a:pt x="111728" y="179737"/>
                    <a:pt x="114157" y="186214"/>
                    <a:pt x="116586" y="192691"/>
                  </a:cubicBezTo>
                  <a:lnTo>
                    <a:pt x="123873" y="212931"/>
                  </a:lnTo>
                  <a:cubicBezTo>
                    <a:pt x="127921" y="222647"/>
                    <a:pt x="131159" y="233172"/>
                    <a:pt x="134398" y="243697"/>
                  </a:cubicBezTo>
                  <a:cubicBezTo>
                    <a:pt x="136017" y="248555"/>
                    <a:pt x="139256" y="252603"/>
                    <a:pt x="137636" y="257461"/>
                  </a:cubicBezTo>
                  <a:cubicBezTo>
                    <a:pt x="130350" y="259890"/>
                    <a:pt x="118205" y="260699"/>
                    <a:pt x="107680" y="257461"/>
                  </a:cubicBezTo>
                  <a:cubicBezTo>
                    <a:pt x="102013" y="256651"/>
                    <a:pt x="97965" y="255032"/>
                    <a:pt x="93917" y="254222"/>
                  </a:cubicBezTo>
                  <a:cubicBezTo>
                    <a:pt x="90678" y="243697"/>
                    <a:pt x="87440" y="233982"/>
                    <a:pt x="83392" y="221837"/>
                  </a:cubicBezTo>
                  <a:cubicBezTo>
                    <a:pt x="80963" y="214551"/>
                    <a:pt x="79343" y="207264"/>
                    <a:pt x="76914" y="199977"/>
                  </a:cubicBezTo>
                  <a:cubicBezTo>
                    <a:pt x="72866" y="187023"/>
                    <a:pt x="68818" y="174879"/>
                    <a:pt x="64770" y="162735"/>
                  </a:cubicBezTo>
                  <a:cubicBezTo>
                    <a:pt x="63960" y="160306"/>
                    <a:pt x="62341" y="157877"/>
                    <a:pt x="61532" y="153829"/>
                  </a:cubicBezTo>
                  <a:cubicBezTo>
                    <a:pt x="58293" y="154638"/>
                    <a:pt x="51007" y="154638"/>
                    <a:pt x="46958" y="153829"/>
                  </a:cubicBezTo>
                  <a:cubicBezTo>
                    <a:pt x="46149" y="170831"/>
                    <a:pt x="45339" y="189452"/>
                    <a:pt x="45339" y="207264"/>
                  </a:cubicBezTo>
                  <a:cubicBezTo>
                    <a:pt x="45339" y="208883"/>
                    <a:pt x="45339" y="210503"/>
                    <a:pt x="45339" y="211312"/>
                  </a:cubicBezTo>
                  <a:cubicBezTo>
                    <a:pt x="45339" y="221028"/>
                    <a:pt x="45339" y="230743"/>
                    <a:pt x="45339" y="239649"/>
                  </a:cubicBezTo>
                  <a:lnTo>
                    <a:pt x="45339" y="249365"/>
                  </a:lnTo>
                  <a:cubicBezTo>
                    <a:pt x="45339" y="251793"/>
                    <a:pt x="43720" y="253413"/>
                    <a:pt x="43720" y="255842"/>
                  </a:cubicBezTo>
                  <a:cubicBezTo>
                    <a:pt x="36433" y="259080"/>
                    <a:pt x="27527" y="259080"/>
                    <a:pt x="17812" y="257461"/>
                  </a:cubicBezTo>
                  <a:cubicBezTo>
                    <a:pt x="10525" y="256651"/>
                    <a:pt x="5667" y="255842"/>
                    <a:pt x="0" y="253413"/>
                  </a:cubicBezTo>
                  <a:close/>
                  <a:moveTo>
                    <a:pt x="7287" y="4858"/>
                  </a:moveTo>
                  <a:lnTo>
                    <a:pt x="7287" y="4858"/>
                  </a:lnTo>
                  <a:cubicBezTo>
                    <a:pt x="7287" y="4858"/>
                    <a:pt x="7287" y="4858"/>
                    <a:pt x="7287" y="4858"/>
                  </a:cubicBezTo>
                  <a:lnTo>
                    <a:pt x="7287" y="4858"/>
                  </a:lnTo>
                  <a:close/>
                  <a:moveTo>
                    <a:pt x="19431" y="267176"/>
                  </a:moveTo>
                  <a:cubicBezTo>
                    <a:pt x="21860" y="267176"/>
                    <a:pt x="23479" y="267176"/>
                    <a:pt x="25908" y="267176"/>
                  </a:cubicBezTo>
                  <a:cubicBezTo>
                    <a:pt x="35623" y="269605"/>
                    <a:pt x="45339" y="269605"/>
                    <a:pt x="56674" y="267176"/>
                  </a:cubicBezTo>
                  <a:cubicBezTo>
                    <a:pt x="57483" y="236410"/>
                    <a:pt x="56674" y="192691"/>
                    <a:pt x="59103" y="165164"/>
                  </a:cubicBezTo>
                  <a:cubicBezTo>
                    <a:pt x="59103" y="165164"/>
                    <a:pt x="59103" y="165164"/>
                    <a:pt x="59103" y="165164"/>
                  </a:cubicBezTo>
                  <a:lnTo>
                    <a:pt x="59103" y="165164"/>
                  </a:lnTo>
                  <a:cubicBezTo>
                    <a:pt x="59103" y="165164"/>
                    <a:pt x="59103" y="168402"/>
                    <a:pt x="59103" y="168402"/>
                  </a:cubicBezTo>
                  <a:cubicBezTo>
                    <a:pt x="59103" y="170831"/>
                    <a:pt x="59912" y="172450"/>
                    <a:pt x="59912" y="175689"/>
                  </a:cubicBezTo>
                  <a:cubicBezTo>
                    <a:pt x="59103" y="191072"/>
                    <a:pt x="58293" y="206454"/>
                    <a:pt x="59103" y="222647"/>
                  </a:cubicBezTo>
                  <a:cubicBezTo>
                    <a:pt x="59103" y="224266"/>
                    <a:pt x="59103" y="225885"/>
                    <a:pt x="59103" y="226695"/>
                  </a:cubicBezTo>
                  <a:cubicBezTo>
                    <a:pt x="59103" y="236410"/>
                    <a:pt x="59103" y="246126"/>
                    <a:pt x="59103" y="255032"/>
                  </a:cubicBezTo>
                  <a:lnTo>
                    <a:pt x="59103" y="264747"/>
                  </a:lnTo>
                  <a:cubicBezTo>
                    <a:pt x="59103" y="264747"/>
                    <a:pt x="59103" y="265557"/>
                    <a:pt x="59103" y="267176"/>
                  </a:cubicBezTo>
                  <a:cubicBezTo>
                    <a:pt x="58293" y="270415"/>
                    <a:pt x="56674" y="271224"/>
                    <a:pt x="55055" y="272034"/>
                  </a:cubicBezTo>
                  <a:cubicBezTo>
                    <a:pt x="49387" y="273653"/>
                    <a:pt x="42101" y="273653"/>
                    <a:pt x="32385" y="272034"/>
                  </a:cubicBezTo>
                  <a:cubicBezTo>
                    <a:pt x="25098" y="271224"/>
                    <a:pt x="21050" y="270415"/>
                    <a:pt x="14573" y="267986"/>
                  </a:cubicBezTo>
                  <a:cubicBezTo>
                    <a:pt x="14573" y="267986"/>
                    <a:pt x="14573" y="267986"/>
                    <a:pt x="14573" y="267176"/>
                  </a:cubicBezTo>
                  <a:cubicBezTo>
                    <a:pt x="14573" y="267176"/>
                    <a:pt x="14573" y="266367"/>
                    <a:pt x="14573" y="266367"/>
                  </a:cubicBezTo>
                  <a:lnTo>
                    <a:pt x="18622" y="266367"/>
                  </a:lnTo>
                  <a:cubicBezTo>
                    <a:pt x="18622" y="266367"/>
                    <a:pt x="18622" y="266367"/>
                    <a:pt x="18622" y="266367"/>
                  </a:cubicBezTo>
                  <a:close/>
                  <a:moveTo>
                    <a:pt x="50197" y="109299"/>
                  </a:moveTo>
                  <a:cubicBezTo>
                    <a:pt x="65580" y="109299"/>
                    <a:pt x="80153" y="109299"/>
                    <a:pt x="89868" y="103632"/>
                  </a:cubicBezTo>
                  <a:cubicBezTo>
                    <a:pt x="92297" y="101203"/>
                    <a:pt x="92297" y="98774"/>
                    <a:pt x="93107" y="93917"/>
                  </a:cubicBezTo>
                  <a:cubicBezTo>
                    <a:pt x="93917" y="88249"/>
                    <a:pt x="93917" y="83391"/>
                    <a:pt x="93917" y="77724"/>
                  </a:cubicBezTo>
                  <a:cubicBezTo>
                    <a:pt x="93917" y="70437"/>
                    <a:pt x="94726" y="60722"/>
                    <a:pt x="92297" y="55864"/>
                  </a:cubicBezTo>
                  <a:cubicBezTo>
                    <a:pt x="91488" y="53435"/>
                    <a:pt x="89059" y="51006"/>
                    <a:pt x="85011" y="49387"/>
                  </a:cubicBezTo>
                  <a:cubicBezTo>
                    <a:pt x="79343" y="46958"/>
                    <a:pt x="70437" y="46958"/>
                    <a:pt x="63960" y="46958"/>
                  </a:cubicBezTo>
                  <a:cubicBezTo>
                    <a:pt x="59912" y="46958"/>
                    <a:pt x="54245" y="46958"/>
                    <a:pt x="49387" y="46958"/>
                  </a:cubicBezTo>
                  <a:cubicBezTo>
                    <a:pt x="49387" y="60722"/>
                    <a:pt x="49387" y="78534"/>
                    <a:pt x="49387" y="93917"/>
                  </a:cubicBezTo>
                  <a:cubicBezTo>
                    <a:pt x="49387" y="99584"/>
                    <a:pt x="48578" y="105251"/>
                    <a:pt x="49387" y="110109"/>
                  </a:cubicBezTo>
                  <a:close/>
                  <a:moveTo>
                    <a:pt x="80153" y="55864"/>
                  </a:moveTo>
                  <a:cubicBezTo>
                    <a:pt x="81772" y="55864"/>
                    <a:pt x="83392" y="55864"/>
                    <a:pt x="84201" y="57483"/>
                  </a:cubicBezTo>
                  <a:cubicBezTo>
                    <a:pt x="85011" y="59103"/>
                    <a:pt x="84201" y="59912"/>
                    <a:pt x="83392" y="59912"/>
                  </a:cubicBezTo>
                  <a:cubicBezTo>
                    <a:pt x="80963" y="59912"/>
                    <a:pt x="79343" y="59912"/>
                    <a:pt x="76914" y="59912"/>
                  </a:cubicBezTo>
                  <a:cubicBezTo>
                    <a:pt x="72866" y="59912"/>
                    <a:pt x="67199" y="59912"/>
                    <a:pt x="62341" y="59912"/>
                  </a:cubicBezTo>
                  <a:cubicBezTo>
                    <a:pt x="62341" y="72057"/>
                    <a:pt x="62341" y="87440"/>
                    <a:pt x="62341" y="100394"/>
                  </a:cubicBezTo>
                  <a:cubicBezTo>
                    <a:pt x="62341" y="101203"/>
                    <a:pt x="62341" y="102013"/>
                    <a:pt x="60722" y="102013"/>
                  </a:cubicBezTo>
                  <a:cubicBezTo>
                    <a:pt x="59103" y="102013"/>
                    <a:pt x="59103" y="102013"/>
                    <a:pt x="59103" y="100394"/>
                  </a:cubicBezTo>
                  <a:cubicBezTo>
                    <a:pt x="59103" y="86630"/>
                    <a:pt x="59103" y="72866"/>
                    <a:pt x="59103" y="59103"/>
                  </a:cubicBezTo>
                  <a:cubicBezTo>
                    <a:pt x="59103" y="45339"/>
                    <a:pt x="59103" y="57483"/>
                    <a:pt x="59912" y="57483"/>
                  </a:cubicBezTo>
                  <a:lnTo>
                    <a:pt x="61532" y="57483"/>
                  </a:lnTo>
                  <a:cubicBezTo>
                    <a:pt x="63151" y="57483"/>
                    <a:pt x="63960" y="57483"/>
                    <a:pt x="63960" y="57483"/>
                  </a:cubicBezTo>
                  <a:cubicBezTo>
                    <a:pt x="69628" y="57483"/>
                    <a:pt x="75295" y="57483"/>
                    <a:pt x="80153" y="57483"/>
                  </a:cubicBezTo>
                  <a:close/>
                  <a:moveTo>
                    <a:pt x="110109" y="266367"/>
                  </a:moveTo>
                  <a:cubicBezTo>
                    <a:pt x="114157" y="267176"/>
                    <a:pt x="117396" y="267176"/>
                    <a:pt x="121444" y="267986"/>
                  </a:cubicBezTo>
                  <a:cubicBezTo>
                    <a:pt x="130350" y="269605"/>
                    <a:pt x="139256" y="270415"/>
                    <a:pt x="150590" y="267986"/>
                  </a:cubicBezTo>
                  <a:lnTo>
                    <a:pt x="148162" y="262319"/>
                  </a:lnTo>
                  <a:cubicBezTo>
                    <a:pt x="147352" y="260699"/>
                    <a:pt x="147352" y="258270"/>
                    <a:pt x="148162" y="255032"/>
                  </a:cubicBezTo>
                  <a:cubicBezTo>
                    <a:pt x="148162" y="250984"/>
                    <a:pt x="146542" y="247745"/>
                    <a:pt x="144923" y="244507"/>
                  </a:cubicBezTo>
                  <a:lnTo>
                    <a:pt x="141684" y="237220"/>
                  </a:lnTo>
                  <a:cubicBezTo>
                    <a:pt x="138446" y="226695"/>
                    <a:pt x="134398" y="216980"/>
                    <a:pt x="132778" y="210503"/>
                  </a:cubicBezTo>
                  <a:lnTo>
                    <a:pt x="126302" y="191072"/>
                  </a:lnTo>
                  <a:cubicBezTo>
                    <a:pt x="123873" y="183785"/>
                    <a:pt x="120634" y="176498"/>
                    <a:pt x="119015" y="169212"/>
                  </a:cubicBezTo>
                  <a:cubicBezTo>
                    <a:pt x="117396" y="166783"/>
                    <a:pt x="118205" y="164354"/>
                    <a:pt x="116586" y="161115"/>
                  </a:cubicBezTo>
                  <a:cubicBezTo>
                    <a:pt x="115777" y="159496"/>
                    <a:pt x="116586" y="157067"/>
                    <a:pt x="118205" y="155448"/>
                  </a:cubicBezTo>
                  <a:lnTo>
                    <a:pt x="122253" y="152210"/>
                  </a:lnTo>
                  <a:cubicBezTo>
                    <a:pt x="124682" y="149781"/>
                    <a:pt x="126302" y="148971"/>
                    <a:pt x="128730" y="146542"/>
                  </a:cubicBezTo>
                  <a:cubicBezTo>
                    <a:pt x="140065" y="136017"/>
                    <a:pt x="146542" y="122253"/>
                    <a:pt x="148971" y="104442"/>
                  </a:cubicBezTo>
                  <a:cubicBezTo>
                    <a:pt x="149781" y="93917"/>
                    <a:pt x="148971" y="84201"/>
                    <a:pt x="148971" y="73676"/>
                  </a:cubicBezTo>
                  <a:cubicBezTo>
                    <a:pt x="148971" y="63151"/>
                    <a:pt x="148971" y="69628"/>
                    <a:pt x="148971" y="68009"/>
                  </a:cubicBezTo>
                  <a:cubicBezTo>
                    <a:pt x="148971" y="65580"/>
                    <a:pt x="148971" y="63960"/>
                    <a:pt x="147352" y="60722"/>
                  </a:cubicBezTo>
                  <a:cubicBezTo>
                    <a:pt x="146542" y="59912"/>
                    <a:pt x="146542" y="58293"/>
                    <a:pt x="147352" y="57483"/>
                  </a:cubicBezTo>
                  <a:cubicBezTo>
                    <a:pt x="147352" y="57483"/>
                    <a:pt x="147352" y="57483"/>
                    <a:pt x="147352" y="55864"/>
                  </a:cubicBezTo>
                  <a:cubicBezTo>
                    <a:pt x="147352" y="52626"/>
                    <a:pt x="147352" y="51006"/>
                    <a:pt x="147352" y="50197"/>
                  </a:cubicBezTo>
                  <a:cubicBezTo>
                    <a:pt x="147352" y="50197"/>
                    <a:pt x="147352" y="50197"/>
                    <a:pt x="147352" y="50197"/>
                  </a:cubicBezTo>
                  <a:cubicBezTo>
                    <a:pt x="147352" y="50197"/>
                    <a:pt x="147352" y="50197"/>
                    <a:pt x="147352" y="50197"/>
                  </a:cubicBezTo>
                  <a:lnTo>
                    <a:pt x="150590" y="57483"/>
                  </a:lnTo>
                  <a:cubicBezTo>
                    <a:pt x="151400" y="59912"/>
                    <a:pt x="151400" y="61532"/>
                    <a:pt x="152210" y="64770"/>
                  </a:cubicBezTo>
                  <a:cubicBezTo>
                    <a:pt x="153829" y="71247"/>
                    <a:pt x="152210" y="78534"/>
                    <a:pt x="152210" y="85011"/>
                  </a:cubicBezTo>
                  <a:cubicBezTo>
                    <a:pt x="152210" y="88249"/>
                    <a:pt x="152210" y="91488"/>
                    <a:pt x="152210" y="94726"/>
                  </a:cubicBezTo>
                  <a:cubicBezTo>
                    <a:pt x="152210" y="102013"/>
                    <a:pt x="150590" y="109299"/>
                    <a:pt x="148971" y="116586"/>
                  </a:cubicBezTo>
                  <a:cubicBezTo>
                    <a:pt x="147352" y="123063"/>
                    <a:pt x="145733" y="127921"/>
                    <a:pt x="142494" y="132779"/>
                  </a:cubicBezTo>
                  <a:cubicBezTo>
                    <a:pt x="137636" y="140065"/>
                    <a:pt x="131969" y="145733"/>
                    <a:pt x="125492" y="150590"/>
                  </a:cubicBezTo>
                  <a:cubicBezTo>
                    <a:pt x="123063" y="153019"/>
                    <a:pt x="120634" y="155448"/>
                    <a:pt x="117396" y="157067"/>
                  </a:cubicBezTo>
                  <a:cubicBezTo>
                    <a:pt x="119825" y="164354"/>
                    <a:pt x="121444" y="172450"/>
                    <a:pt x="124682" y="179737"/>
                  </a:cubicBezTo>
                  <a:lnTo>
                    <a:pt x="127111" y="187023"/>
                  </a:lnTo>
                  <a:cubicBezTo>
                    <a:pt x="128730" y="192691"/>
                    <a:pt x="130350" y="197549"/>
                    <a:pt x="132778" y="204025"/>
                  </a:cubicBezTo>
                  <a:lnTo>
                    <a:pt x="140065" y="224266"/>
                  </a:lnTo>
                  <a:cubicBezTo>
                    <a:pt x="144113" y="233982"/>
                    <a:pt x="148162" y="244507"/>
                    <a:pt x="151400" y="255032"/>
                  </a:cubicBezTo>
                  <a:cubicBezTo>
                    <a:pt x="153019" y="259080"/>
                    <a:pt x="153829" y="261509"/>
                    <a:pt x="153829" y="264747"/>
                  </a:cubicBezTo>
                  <a:cubicBezTo>
                    <a:pt x="153829" y="266367"/>
                    <a:pt x="153019" y="268795"/>
                    <a:pt x="149781" y="269605"/>
                  </a:cubicBezTo>
                  <a:cubicBezTo>
                    <a:pt x="142494" y="271224"/>
                    <a:pt x="132778" y="272034"/>
                    <a:pt x="123873" y="269605"/>
                  </a:cubicBezTo>
                  <a:cubicBezTo>
                    <a:pt x="119015" y="268795"/>
                    <a:pt x="115777" y="267176"/>
                    <a:pt x="111728" y="267176"/>
                  </a:cubicBezTo>
                  <a:cubicBezTo>
                    <a:pt x="111728" y="267176"/>
                    <a:pt x="110109" y="266367"/>
                    <a:pt x="110109" y="265557"/>
                  </a:cubicBezTo>
                  <a:cubicBezTo>
                    <a:pt x="110109" y="264747"/>
                    <a:pt x="110109" y="264747"/>
                    <a:pt x="110919" y="264747"/>
                  </a:cubicBezTo>
                  <a:close/>
                </a:path>
              </a:pathLst>
            </a:custGeom>
            <a:grpFill/>
            <a:ln w="0"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7B39143C-22F5-736C-27DB-D7811E9A9569}"/>
                </a:ext>
              </a:extLst>
            </p:cNvPr>
            <p:cNvSpPr/>
            <p:nvPr/>
          </p:nvSpPr>
          <p:spPr>
            <a:xfrm>
              <a:off x="4464612" y="1892106"/>
              <a:ext cx="151680" cy="279545"/>
            </a:xfrm>
            <a:custGeom>
              <a:avLst/>
              <a:gdLst>
                <a:gd name="connsiteX0" fmla="*/ 132944 w 151680"/>
                <a:gd name="connsiteY0" fmla="*/ 230807 h 279545"/>
                <a:gd name="connsiteX1" fmla="*/ 125657 w 151680"/>
                <a:gd name="connsiteY1" fmla="*/ 240522 h 279545"/>
                <a:gd name="connsiteX2" fmla="*/ 115942 w 151680"/>
                <a:gd name="connsiteY2" fmla="*/ 248619 h 279545"/>
                <a:gd name="connsiteX3" fmla="*/ 112703 w 151680"/>
                <a:gd name="connsiteY3" fmla="*/ 251857 h 279545"/>
                <a:gd name="connsiteX4" fmla="*/ 105417 w 151680"/>
                <a:gd name="connsiteY4" fmla="*/ 255905 h 279545"/>
                <a:gd name="connsiteX5" fmla="*/ 88414 w 151680"/>
                <a:gd name="connsiteY5" fmla="*/ 262382 h 279545"/>
                <a:gd name="connsiteX6" fmla="*/ 68174 w 151680"/>
                <a:gd name="connsiteY6" fmla="*/ 265621 h 279545"/>
                <a:gd name="connsiteX7" fmla="*/ 60077 w 151680"/>
                <a:gd name="connsiteY7" fmla="*/ 264001 h 279545"/>
                <a:gd name="connsiteX8" fmla="*/ 50362 w 151680"/>
                <a:gd name="connsiteY8" fmla="*/ 263192 h 279545"/>
                <a:gd name="connsiteX9" fmla="*/ 42266 w 151680"/>
                <a:gd name="connsiteY9" fmla="*/ 259144 h 279545"/>
                <a:gd name="connsiteX10" fmla="*/ 34979 w 151680"/>
                <a:gd name="connsiteY10" fmla="*/ 255096 h 279545"/>
                <a:gd name="connsiteX11" fmla="*/ 28502 w 151680"/>
                <a:gd name="connsiteY11" fmla="*/ 251048 h 279545"/>
                <a:gd name="connsiteX12" fmla="*/ 17167 w 151680"/>
                <a:gd name="connsiteY12" fmla="*/ 240522 h 279545"/>
                <a:gd name="connsiteX13" fmla="*/ 12310 w 151680"/>
                <a:gd name="connsiteY13" fmla="*/ 234045 h 279545"/>
                <a:gd name="connsiteX14" fmla="*/ 5023 w 151680"/>
                <a:gd name="connsiteY14" fmla="*/ 219472 h 279545"/>
                <a:gd name="connsiteX15" fmla="*/ 1784 w 151680"/>
                <a:gd name="connsiteY15" fmla="*/ 201660 h 279545"/>
                <a:gd name="connsiteX16" fmla="*/ 165 w 151680"/>
                <a:gd name="connsiteY16" fmla="*/ 178991 h 279545"/>
                <a:gd name="connsiteX17" fmla="*/ 165 w 151680"/>
                <a:gd name="connsiteY17" fmla="*/ 174133 h 279545"/>
                <a:gd name="connsiteX18" fmla="*/ 165 w 151680"/>
                <a:gd name="connsiteY18" fmla="*/ 160370 h 279545"/>
                <a:gd name="connsiteX19" fmla="*/ 165 w 151680"/>
                <a:gd name="connsiteY19" fmla="*/ 157131 h 279545"/>
                <a:gd name="connsiteX20" fmla="*/ 165 w 151680"/>
                <a:gd name="connsiteY20" fmla="*/ 108553 h 279545"/>
                <a:gd name="connsiteX21" fmla="*/ 165 w 151680"/>
                <a:gd name="connsiteY21" fmla="*/ 84265 h 279545"/>
                <a:gd name="connsiteX22" fmla="*/ 165 w 151680"/>
                <a:gd name="connsiteY22" fmla="*/ 54309 h 279545"/>
                <a:gd name="connsiteX23" fmla="*/ 165 w 151680"/>
                <a:gd name="connsiteY23" fmla="*/ 43783 h 279545"/>
                <a:gd name="connsiteX24" fmla="*/ 1784 w 151680"/>
                <a:gd name="connsiteY24" fmla="*/ 40545 h 279545"/>
                <a:gd name="connsiteX25" fmla="*/ 6642 w 151680"/>
                <a:gd name="connsiteY25" fmla="*/ 30829 h 279545"/>
                <a:gd name="connsiteX26" fmla="*/ 12310 w 151680"/>
                <a:gd name="connsiteY26" fmla="*/ 25162 h 279545"/>
                <a:gd name="connsiteX27" fmla="*/ 26883 w 151680"/>
                <a:gd name="connsiteY27" fmla="*/ 12208 h 279545"/>
                <a:gd name="connsiteX28" fmla="*/ 46314 w 151680"/>
                <a:gd name="connsiteY28" fmla="*/ 3302 h 279545"/>
                <a:gd name="connsiteX29" fmla="*/ 82747 w 151680"/>
                <a:gd name="connsiteY29" fmla="*/ 873 h 279545"/>
                <a:gd name="connsiteX30" fmla="*/ 95701 w 151680"/>
                <a:gd name="connsiteY30" fmla="*/ 6541 h 279545"/>
                <a:gd name="connsiteX31" fmla="*/ 98130 w 151680"/>
                <a:gd name="connsiteY31" fmla="*/ 6541 h 279545"/>
                <a:gd name="connsiteX32" fmla="*/ 115942 w 151680"/>
                <a:gd name="connsiteY32" fmla="*/ 17876 h 279545"/>
                <a:gd name="connsiteX33" fmla="*/ 130515 w 151680"/>
                <a:gd name="connsiteY33" fmla="*/ 42974 h 279545"/>
                <a:gd name="connsiteX34" fmla="*/ 134563 w 151680"/>
                <a:gd name="connsiteY34" fmla="*/ 74549 h 279545"/>
                <a:gd name="connsiteX35" fmla="*/ 134563 w 151680"/>
                <a:gd name="connsiteY35" fmla="*/ 112602 h 279545"/>
                <a:gd name="connsiteX36" fmla="*/ 134563 w 151680"/>
                <a:gd name="connsiteY36" fmla="*/ 129604 h 279545"/>
                <a:gd name="connsiteX37" fmla="*/ 128896 w 151680"/>
                <a:gd name="connsiteY37" fmla="*/ 229997 h 279545"/>
                <a:gd name="connsiteX38" fmla="*/ 94891 w 151680"/>
                <a:gd name="connsiteY38" fmla="*/ 171704 h 279545"/>
                <a:gd name="connsiteX39" fmla="*/ 94891 w 151680"/>
                <a:gd name="connsiteY39" fmla="*/ 153893 h 279545"/>
                <a:gd name="connsiteX40" fmla="*/ 94891 w 151680"/>
                <a:gd name="connsiteY40" fmla="*/ 142558 h 279545"/>
                <a:gd name="connsiteX41" fmla="*/ 92462 w 151680"/>
                <a:gd name="connsiteY41" fmla="*/ 117459 h 279545"/>
                <a:gd name="connsiteX42" fmla="*/ 92462 w 151680"/>
                <a:gd name="connsiteY42" fmla="*/ 94790 h 279545"/>
                <a:gd name="connsiteX43" fmla="*/ 92462 w 151680"/>
                <a:gd name="connsiteY43" fmla="*/ 74549 h 279545"/>
                <a:gd name="connsiteX44" fmla="*/ 92462 w 151680"/>
                <a:gd name="connsiteY44" fmla="*/ 64834 h 279545"/>
                <a:gd name="connsiteX45" fmla="*/ 85985 w 151680"/>
                <a:gd name="connsiteY45" fmla="*/ 53499 h 279545"/>
                <a:gd name="connsiteX46" fmla="*/ 83557 w 151680"/>
                <a:gd name="connsiteY46" fmla="*/ 53499 h 279545"/>
                <a:gd name="connsiteX47" fmla="*/ 81937 w 151680"/>
                <a:gd name="connsiteY47" fmla="*/ 50261 h 279545"/>
                <a:gd name="connsiteX48" fmla="*/ 80318 w 151680"/>
                <a:gd name="connsiteY48" fmla="*/ 50261 h 279545"/>
                <a:gd name="connsiteX49" fmla="*/ 79508 w 151680"/>
                <a:gd name="connsiteY49" fmla="*/ 50261 h 279545"/>
                <a:gd name="connsiteX50" fmla="*/ 72222 w 151680"/>
                <a:gd name="connsiteY50" fmla="*/ 47832 h 279545"/>
                <a:gd name="connsiteX51" fmla="*/ 53600 w 151680"/>
                <a:gd name="connsiteY51" fmla="*/ 53499 h 279545"/>
                <a:gd name="connsiteX52" fmla="*/ 47933 w 151680"/>
                <a:gd name="connsiteY52" fmla="*/ 60786 h 279545"/>
                <a:gd name="connsiteX53" fmla="*/ 47123 w 151680"/>
                <a:gd name="connsiteY53" fmla="*/ 73740 h 279545"/>
                <a:gd name="connsiteX54" fmla="*/ 47123 w 151680"/>
                <a:gd name="connsiteY54" fmla="*/ 153893 h 279545"/>
                <a:gd name="connsiteX55" fmla="*/ 47123 w 151680"/>
                <a:gd name="connsiteY55" fmla="*/ 185468 h 279545"/>
                <a:gd name="connsiteX56" fmla="*/ 52791 w 151680"/>
                <a:gd name="connsiteY56" fmla="*/ 213805 h 279545"/>
                <a:gd name="connsiteX57" fmla="*/ 52791 w 151680"/>
                <a:gd name="connsiteY57" fmla="*/ 215424 h 279545"/>
                <a:gd name="connsiteX58" fmla="*/ 57648 w 151680"/>
                <a:gd name="connsiteY58" fmla="*/ 219472 h 279545"/>
                <a:gd name="connsiteX59" fmla="*/ 92462 w 151680"/>
                <a:gd name="connsiteY59" fmla="*/ 204089 h 279545"/>
                <a:gd name="connsiteX60" fmla="*/ 93272 w 151680"/>
                <a:gd name="connsiteY60" fmla="*/ 201660 h 279545"/>
                <a:gd name="connsiteX61" fmla="*/ 93272 w 151680"/>
                <a:gd name="connsiteY61" fmla="*/ 189516 h 279545"/>
                <a:gd name="connsiteX62" fmla="*/ 93272 w 151680"/>
                <a:gd name="connsiteY62" fmla="*/ 173323 h 279545"/>
                <a:gd name="connsiteX63" fmla="*/ 148327 w 151680"/>
                <a:gd name="connsiteY63" fmla="*/ 169275 h 279545"/>
                <a:gd name="connsiteX64" fmla="*/ 148327 w 151680"/>
                <a:gd name="connsiteY64" fmla="*/ 135271 h 279545"/>
                <a:gd name="connsiteX65" fmla="*/ 148327 w 151680"/>
                <a:gd name="connsiteY65" fmla="*/ 117459 h 279545"/>
                <a:gd name="connsiteX66" fmla="*/ 145898 w 151680"/>
                <a:gd name="connsiteY66" fmla="*/ 63214 h 279545"/>
                <a:gd name="connsiteX67" fmla="*/ 145898 w 151680"/>
                <a:gd name="connsiteY67" fmla="*/ 61595 h 279545"/>
                <a:gd name="connsiteX68" fmla="*/ 144278 w 151680"/>
                <a:gd name="connsiteY68" fmla="*/ 51880 h 279545"/>
                <a:gd name="connsiteX69" fmla="*/ 144278 w 151680"/>
                <a:gd name="connsiteY69" fmla="*/ 51880 h 279545"/>
                <a:gd name="connsiteX70" fmla="*/ 146707 w 151680"/>
                <a:gd name="connsiteY70" fmla="*/ 57547 h 279545"/>
                <a:gd name="connsiteX71" fmla="*/ 150755 w 151680"/>
                <a:gd name="connsiteY71" fmla="*/ 89123 h 279545"/>
                <a:gd name="connsiteX72" fmla="*/ 150755 w 151680"/>
                <a:gd name="connsiteY72" fmla="*/ 127175 h 279545"/>
                <a:gd name="connsiteX73" fmla="*/ 150755 w 151680"/>
                <a:gd name="connsiteY73" fmla="*/ 144177 h 279545"/>
                <a:gd name="connsiteX74" fmla="*/ 151565 w 151680"/>
                <a:gd name="connsiteY74" fmla="*/ 168466 h 279545"/>
                <a:gd name="connsiteX75" fmla="*/ 144278 w 151680"/>
                <a:gd name="connsiteY75" fmla="*/ 244571 h 279545"/>
                <a:gd name="connsiteX76" fmla="*/ 136992 w 151680"/>
                <a:gd name="connsiteY76" fmla="*/ 254286 h 279545"/>
                <a:gd name="connsiteX77" fmla="*/ 127276 w 151680"/>
                <a:gd name="connsiteY77" fmla="*/ 262382 h 279545"/>
                <a:gd name="connsiteX78" fmla="*/ 127276 w 151680"/>
                <a:gd name="connsiteY78" fmla="*/ 262382 h 279545"/>
                <a:gd name="connsiteX79" fmla="*/ 121609 w 151680"/>
                <a:gd name="connsiteY79" fmla="*/ 267240 h 279545"/>
                <a:gd name="connsiteX80" fmla="*/ 117561 w 151680"/>
                <a:gd name="connsiteY80" fmla="*/ 269669 h 279545"/>
                <a:gd name="connsiteX81" fmla="*/ 100559 w 151680"/>
                <a:gd name="connsiteY81" fmla="*/ 276146 h 279545"/>
                <a:gd name="connsiteX82" fmla="*/ 80318 w 151680"/>
                <a:gd name="connsiteY82" fmla="*/ 279384 h 279545"/>
                <a:gd name="connsiteX83" fmla="*/ 62506 w 151680"/>
                <a:gd name="connsiteY83" fmla="*/ 276956 h 279545"/>
                <a:gd name="connsiteX84" fmla="*/ 55220 w 151680"/>
                <a:gd name="connsiteY84" fmla="*/ 273717 h 279545"/>
                <a:gd name="connsiteX85" fmla="*/ 53600 w 151680"/>
                <a:gd name="connsiteY85" fmla="*/ 273717 h 279545"/>
                <a:gd name="connsiteX86" fmla="*/ 53600 w 151680"/>
                <a:gd name="connsiteY86" fmla="*/ 272098 h 279545"/>
                <a:gd name="connsiteX87" fmla="*/ 56029 w 151680"/>
                <a:gd name="connsiteY87" fmla="*/ 272098 h 279545"/>
                <a:gd name="connsiteX88" fmla="*/ 63316 w 151680"/>
                <a:gd name="connsiteY88" fmla="*/ 273717 h 279545"/>
                <a:gd name="connsiteX89" fmla="*/ 64935 w 151680"/>
                <a:gd name="connsiteY89" fmla="*/ 273717 h 279545"/>
                <a:gd name="connsiteX90" fmla="*/ 91653 w 151680"/>
                <a:gd name="connsiteY90" fmla="*/ 273717 h 279545"/>
                <a:gd name="connsiteX91" fmla="*/ 96511 w 151680"/>
                <a:gd name="connsiteY91" fmla="*/ 273717 h 279545"/>
                <a:gd name="connsiteX92" fmla="*/ 114322 w 151680"/>
                <a:gd name="connsiteY92" fmla="*/ 266430 h 279545"/>
                <a:gd name="connsiteX93" fmla="*/ 122418 w 151680"/>
                <a:gd name="connsiteY93" fmla="*/ 261573 h 279545"/>
                <a:gd name="connsiteX94" fmla="*/ 129705 w 151680"/>
                <a:gd name="connsiteY94" fmla="*/ 255905 h 279545"/>
                <a:gd name="connsiteX95" fmla="*/ 143469 w 151680"/>
                <a:gd name="connsiteY95" fmla="*/ 236474 h 279545"/>
                <a:gd name="connsiteX96" fmla="*/ 145088 w 151680"/>
                <a:gd name="connsiteY96" fmla="*/ 226759 h 279545"/>
                <a:gd name="connsiteX97" fmla="*/ 147517 w 151680"/>
                <a:gd name="connsiteY97" fmla="*/ 212186 h 279545"/>
                <a:gd name="connsiteX98" fmla="*/ 147517 w 151680"/>
                <a:gd name="connsiteY98" fmla="*/ 168466 h 279545"/>
                <a:gd name="connsiteX99" fmla="*/ 79508 w 151680"/>
                <a:gd name="connsiteY99" fmla="*/ 57547 h 279545"/>
                <a:gd name="connsiteX100" fmla="*/ 79508 w 151680"/>
                <a:gd name="connsiteY100" fmla="*/ 57547 h 279545"/>
                <a:gd name="connsiteX101" fmla="*/ 79508 w 151680"/>
                <a:gd name="connsiteY101" fmla="*/ 57547 h 279545"/>
                <a:gd name="connsiteX102" fmla="*/ 80318 w 151680"/>
                <a:gd name="connsiteY102" fmla="*/ 57547 h 279545"/>
                <a:gd name="connsiteX103" fmla="*/ 81128 w 151680"/>
                <a:gd name="connsiteY103" fmla="*/ 57547 h 279545"/>
                <a:gd name="connsiteX104" fmla="*/ 81128 w 151680"/>
                <a:gd name="connsiteY104" fmla="*/ 59166 h 279545"/>
                <a:gd name="connsiteX105" fmla="*/ 64935 w 151680"/>
                <a:gd name="connsiteY105" fmla="*/ 64834 h 279545"/>
                <a:gd name="connsiteX106" fmla="*/ 59268 w 151680"/>
                <a:gd name="connsiteY106" fmla="*/ 72120 h 279545"/>
                <a:gd name="connsiteX107" fmla="*/ 58458 w 151680"/>
                <a:gd name="connsiteY107" fmla="*/ 85074 h 279545"/>
                <a:gd name="connsiteX108" fmla="*/ 58458 w 151680"/>
                <a:gd name="connsiteY108" fmla="*/ 165227 h 279545"/>
                <a:gd name="connsiteX109" fmla="*/ 58458 w 151680"/>
                <a:gd name="connsiteY109" fmla="*/ 196803 h 279545"/>
                <a:gd name="connsiteX110" fmla="*/ 58458 w 151680"/>
                <a:gd name="connsiteY110" fmla="*/ 205708 h 279545"/>
                <a:gd name="connsiteX111" fmla="*/ 56839 w 151680"/>
                <a:gd name="connsiteY111" fmla="*/ 205708 h 279545"/>
                <a:gd name="connsiteX112" fmla="*/ 56839 w 151680"/>
                <a:gd name="connsiteY112" fmla="*/ 204899 h 279545"/>
                <a:gd name="connsiteX113" fmla="*/ 56029 w 151680"/>
                <a:gd name="connsiteY113" fmla="*/ 197612 h 279545"/>
                <a:gd name="connsiteX114" fmla="*/ 56029 w 151680"/>
                <a:gd name="connsiteY114" fmla="*/ 183849 h 279545"/>
                <a:gd name="connsiteX115" fmla="*/ 56029 w 151680"/>
                <a:gd name="connsiteY115" fmla="*/ 123936 h 279545"/>
                <a:gd name="connsiteX116" fmla="*/ 56029 w 151680"/>
                <a:gd name="connsiteY116" fmla="*/ 78597 h 279545"/>
                <a:gd name="connsiteX117" fmla="*/ 56029 w 151680"/>
                <a:gd name="connsiteY117" fmla="*/ 71311 h 279545"/>
                <a:gd name="connsiteX118" fmla="*/ 59268 w 151680"/>
                <a:gd name="connsiteY118" fmla="*/ 64834 h 279545"/>
                <a:gd name="connsiteX119" fmla="*/ 59268 w 151680"/>
                <a:gd name="connsiteY119" fmla="*/ 64834 h 279545"/>
                <a:gd name="connsiteX120" fmla="*/ 60887 w 151680"/>
                <a:gd name="connsiteY120" fmla="*/ 62405 h 279545"/>
                <a:gd name="connsiteX121" fmla="*/ 66554 w 151680"/>
                <a:gd name="connsiteY121" fmla="*/ 58357 h 279545"/>
                <a:gd name="connsiteX122" fmla="*/ 77889 w 151680"/>
                <a:gd name="connsiteY122" fmla="*/ 55118 h 27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151680" h="279545">
                  <a:moveTo>
                    <a:pt x="132944" y="230807"/>
                  </a:moveTo>
                  <a:cubicBezTo>
                    <a:pt x="130515" y="234855"/>
                    <a:pt x="128896" y="236474"/>
                    <a:pt x="125657" y="240522"/>
                  </a:cubicBezTo>
                  <a:cubicBezTo>
                    <a:pt x="122418" y="244571"/>
                    <a:pt x="119990" y="246190"/>
                    <a:pt x="115942" y="248619"/>
                  </a:cubicBezTo>
                  <a:lnTo>
                    <a:pt x="112703" y="251857"/>
                  </a:lnTo>
                  <a:cubicBezTo>
                    <a:pt x="110274" y="253476"/>
                    <a:pt x="107845" y="255096"/>
                    <a:pt x="105417" y="255905"/>
                  </a:cubicBezTo>
                  <a:cubicBezTo>
                    <a:pt x="100559" y="259144"/>
                    <a:pt x="94891" y="260763"/>
                    <a:pt x="88414" y="262382"/>
                  </a:cubicBezTo>
                  <a:cubicBezTo>
                    <a:pt x="81128" y="264001"/>
                    <a:pt x="75460" y="266430"/>
                    <a:pt x="68174" y="265621"/>
                  </a:cubicBezTo>
                  <a:cubicBezTo>
                    <a:pt x="64935" y="265621"/>
                    <a:pt x="62506" y="264001"/>
                    <a:pt x="60077" y="264001"/>
                  </a:cubicBezTo>
                  <a:cubicBezTo>
                    <a:pt x="56029" y="264001"/>
                    <a:pt x="53600" y="264001"/>
                    <a:pt x="50362" y="263192"/>
                  </a:cubicBezTo>
                  <a:lnTo>
                    <a:pt x="42266" y="259144"/>
                  </a:lnTo>
                  <a:cubicBezTo>
                    <a:pt x="39837" y="257525"/>
                    <a:pt x="38217" y="255905"/>
                    <a:pt x="34979" y="255096"/>
                  </a:cubicBezTo>
                  <a:lnTo>
                    <a:pt x="28502" y="251048"/>
                  </a:lnTo>
                  <a:cubicBezTo>
                    <a:pt x="24454" y="247809"/>
                    <a:pt x="21215" y="243761"/>
                    <a:pt x="17167" y="240522"/>
                  </a:cubicBezTo>
                  <a:lnTo>
                    <a:pt x="12310" y="234045"/>
                  </a:lnTo>
                  <a:cubicBezTo>
                    <a:pt x="9881" y="229997"/>
                    <a:pt x="7452" y="225140"/>
                    <a:pt x="5023" y="219472"/>
                  </a:cubicBezTo>
                  <a:cubicBezTo>
                    <a:pt x="3404" y="213805"/>
                    <a:pt x="2594" y="208947"/>
                    <a:pt x="1784" y="201660"/>
                  </a:cubicBezTo>
                  <a:cubicBezTo>
                    <a:pt x="1784" y="194374"/>
                    <a:pt x="-644" y="187087"/>
                    <a:pt x="165" y="178991"/>
                  </a:cubicBezTo>
                  <a:cubicBezTo>
                    <a:pt x="165" y="176562"/>
                    <a:pt x="165" y="174943"/>
                    <a:pt x="165" y="174133"/>
                  </a:cubicBezTo>
                  <a:cubicBezTo>
                    <a:pt x="165" y="170895"/>
                    <a:pt x="165" y="163608"/>
                    <a:pt x="165" y="160370"/>
                  </a:cubicBezTo>
                  <a:cubicBezTo>
                    <a:pt x="165" y="157131"/>
                    <a:pt x="165" y="157941"/>
                    <a:pt x="165" y="157131"/>
                  </a:cubicBezTo>
                  <a:cubicBezTo>
                    <a:pt x="165" y="141748"/>
                    <a:pt x="165" y="124746"/>
                    <a:pt x="165" y="108553"/>
                  </a:cubicBezTo>
                  <a:lnTo>
                    <a:pt x="165" y="84265"/>
                  </a:lnTo>
                  <a:cubicBezTo>
                    <a:pt x="165" y="73740"/>
                    <a:pt x="165" y="65643"/>
                    <a:pt x="165" y="54309"/>
                  </a:cubicBezTo>
                  <a:cubicBezTo>
                    <a:pt x="165" y="51070"/>
                    <a:pt x="165" y="47832"/>
                    <a:pt x="165" y="43783"/>
                  </a:cubicBezTo>
                  <a:cubicBezTo>
                    <a:pt x="165" y="42974"/>
                    <a:pt x="975" y="41355"/>
                    <a:pt x="1784" y="40545"/>
                  </a:cubicBezTo>
                  <a:cubicBezTo>
                    <a:pt x="2594" y="36497"/>
                    <a:pt x="4213" y="33258"/>
                    <a:pt x="6642" y="30829"/>
                  </a:cubicBezTo>
                  <a:cubicBezTo>
                    <a:pt x="8262" y="28401"/>
                    <a:pt x="10690" y="27591"/>
                    <a:pt x="12310" y="25162"/>
                  </a:cubicBezTo>
                  <a:cubicBezTo>
                    <a:pt x="16358" y="20304"/>
                    <a:pt x="20406" y="15447"/>
                    <a:pt x="26883" y="12208"/>
                  </a:cubicBezTo>
                  <a:cubicBezTo>
                    <a:pt x="33360" y="8970"/>
                    <a:pt x="40647" y="7350"/>
                    <a:pt x="46314" y="3302"/>
                  </a:cubicBezTo>
                  <a:cubicBezTo>
                    <a:pt x="57648" y="1683"/>
                    <a:pt x="69793" y="-1556"/>
                    <a:pt x="82747" y="873"/>
                  </a:cubicBezTo>
                  <a:cubicBezTo>
                    <a:pt x="86795" y="1683"/>
                    <a:pt x="91653" y="4922"/>
                    <a:pt x="95701" y="6541"/>
                  </a:cubicBezTo>
                  <a:lnTo>
                    <a:pt x="98130" y="6541"/>
                  </a:lnTo>
                  <a:cubicBezTo>
                    <a:pt x="105417" y="9779"/>
                    <a:pt x="110274" y="14637"/>
                    <a:pt x="115942" y="17876"/>
                  </a:cubicBezTo>
                  <a:cubicBezTo>
                    <a:pt x="123228" y="25162"/>
                    <a:pt x="126467" y="34068"/>
                    <a:pt x="130515" y="42974"/>
                  </a:cubicBezTo>
                  <a:cubicBezTo>
                    <a:pt x="134563" y="51880"/>
                    <a:pt x="134563" y="64024"/>
                    <a:pt x="134563" y="74549"/>
                  </a:cubicBezTo>
                  <a:lnTo>
                    <a:pt x="134563" y="112602"/>
                  </a:lnTo>
                  <a:cubicBezTo>
                    <a:pt x="135372" y="118269"/>
                    <a:pt x="134563" y="123936"/>
                    <a:pt x="134563" y="129604"/>
                  </a:cubicBezTo>
                  <a:cubicBezTo>
                    <a:pt x="135372" y="150654"/>
                    <a:pt x="138611" y="209757"/>
                    <a:pt x="128896" y="229997"/>
                  </a:cubicBezTo>
                  <a:close/>
                  <a:moveTo>
                    <a:pt x="94891" y="171704"/>
                  </a:moveTo>
                  <a:cubicBezTo>
                    <a:pt x="94891" y="164418"/>
                    <a:pt x="94891" y="158750"/>
                    <a:pt x="94891" y="153893"/>
                  </a:cubicBezTo>
                  <a:cubicBezTo>
                    <a:pt x="94891" y="149844"/>
                    <a:pt x="94891" y="146606"/>
                    <a:pt x="94891" y="142558"/>
                  </a:cubicBezTo>
                  <a:cubicBezTo>
                    <a:pt x="92462" y="135271"/>
                    <a:pt x="93272" y="126365"/>
                    <a:pt x="92462" y="117459"/>
                  </a:cubicBezTo>
                  <a:cubicBezTo>
                    <a:pt x="92462" y="110173"/>
                    <a:pt x="92462" y="101267"/>
                    <a:pt x="92462" y="94790"/>
                  </a:cubicBezTo>
                  <a:cubicBezTo>
                    <a:pt x="92462" y="89123"/>
                    <a:pt x="92462" y="81836"/>
                    <a:pt x="92462" y="74549"/>
                  </a:cubicBezTo>
                  <a:cubicBezTo>
                    <a:pt x="92462" y="71311"/>
                    <a:pt x="92462" y="68072"/>
                    <a:pt x="92462" y="64834"/>
                  </a:cubicBezTo>
                  <a:cubicBezTo>
                    <a:pt x="91653" y="59976"/>
                    <a:pt x="88414" y="55928"/>
                    <a:pt x="85985" y="53499"/>
                  </a:cubicBezTo>
                  <a:lnTo>
                    <a:pt x="83557" y="53499"/>
                  </a:lnTo>
                  <a:cubicBezTo>
                    <a:pt x="82747" y="51070"/>
                    <a:pt x="83557" y="51070"/>
                    <a:pt x="81937" y="50261"/>
                  </a:cubicBezTo>
                  <a:cubicBezTo>
                    <a:pt x="81937" y="50261"/>
                    <a:pt x="80318" y="50261"/>
                    <a:pt x="80318" y="50261"/>
                  </a:cubicBezTo>
                  <a:lnTo>
                    <a:pt x="79508" y="50261"/>
                  </a:lnTo>
                  <a:cubicBezTo>
                    <a:pt x="77889" y="47832"/>
                    <a:pt x="75460" y="47832"/>
                    <a:pt x="72222" y="47832"/>
                  </a:cubicBezTo>
                  <a:cubicBezTo>
                    <a:pt x="66554" y="47832"/>
                    <a:pt x="58458" y="49451"/>
                    <a:pt x="53600" y="53499"/>
                  </a:cubicBezTo>
                  <a:cubicBezTo>
                    <a:pt x="51981" y="54309"/>
                    <a:pt x="49552" y="58357"/>
                    <a:pt x="47933" y="60786"/>
                  </a:cubicBezTo>
                  <a:cubicBezTo>
                    <a:pt x="46314" y="64834"/>
                    <a:pt x="47123" y="68072"/>
                    <a:pt x="47123" y="73740"/>
                  </a:cubicBezTo>
                  <a:cubicBezTo>
                    <a:pt x="47123" y="102077"/>
                    <a:pt x="45504" y="126365"/>
                    <a:pt x="47123" y="153893"/>
                  </a:cubicBezTo>
                  <a:cubicBezTo>
                    <a:pt x="47123" y="164418"/>
                    <a:pt x="48743" y="174943"/>
                    <a:pt x="47123" y="185468"/>
                  </a:cubicBezTo>
                  <a:cubicBezTo>
                    <a:pt x="47123" y="195993"/>
                    <a:pt x="47123" y="206518"/>
                    <a:pt x="52791" y="213805"/>
                  </a:cubicBezTo>
                  <a:cubicBezTo>
                    <a:pt x="52791" y="214614"/>
                    <a:pt x="52791" y="215424"/>
                    <a:pt x="52791" y="215424"/>
                  </a:cubicBezTo>
                  <a:lnTo>
                    <a:pt x="57648" y="219472"/>
                  </a:lnTo>
                  <a:cubicBezTo>
                    <a:pt x="72222" y="222711"/>
                    <a:pt x="87605" y="219472"/>
                    <a:pt x="92462" y="204089"/>
                  </a:cubicBezTo>
                  <a:cubicBezTo>
                    <a:pt x="92462" y="203280"/>
                    <a:pt x="93272" y="201660"/>
                    <a:pt x="93272" y="201660"/>
                  </a:cubicBezTo>
                  <a:cubicBezTo>
                    <a:pt x="94082" y="197612"/>
                    <a:pt x="93272" y="193564"/>
                    <a:pt x="93272" y="189516"/>
                  </a:cubicBezTo>
                  <a:cubicBezTo>
                    <a:pt x="94082" y="183849"/>
                    <a:pt x="93272" y="178181"/>
                    <a:pt x="93272" y="173323"/>
                  </a:cubicBezTo>
                  <a:close/>
                  <a:moveTo>
                    <a:pt x="148327" y="169275"/>
                  </a:moveTo>
                  <a:cubicBezTo>
                    <a:pt x="148327" y="150654"/>
                    <a:pt x="148327" y="142558"/>
                    <a:pt x="148327" y="135271"/>
                  </a:cubicBezTo>
                  <a:cubicBezTo>
                    <a:pt x="148327" y="129604"/>
                    <a:pt x="148327" y="123936"/>
                    <a:pt x="148327" y="117459"/>
                  </a:cubicBezTo>
                  <a:cubicBezTo>
                    <a:pt x="147517" y="98838"/>
                    <a:pt x="148327" y="81026"/>
                    <a:pt x="145898" y="63214"/>
                  </a:cubicBezTo>
                  <a:cubicBezTo>
                    <a:pt x="145898" y="63214"/>
                    <a:pt x="145898" y="62405"/>
                    <a:pt x="145898" y="61595"/>
                  </a:cubicBezTo>
                  <a:cubicBezTo>
                    <a:pt x="145898" y="58357"/>
                    <a:pt x="145898" y="55118"/>
                    <a:pt x="144278" y="51880"/>
                  </a:cubicBezTo>
                  <a:cubicBezTo>
                    <a:pt x="144278" y="51880"/>
                    <a:pt x="144278" y="51880"/>
                    <a:pt x="144278" y="51880"/>
                  </a:cubicBezTo>
                  <a:lnTo>
                    <a:pt x="146707" y="57547"/>
                  </a:lnTo>
                  <a:cubicBezTo>
                    <a:pt x="150755" y="66453"/>
                    <a:pt x="150755" y="78597"/>
                    <a:pt x="150755" y="89123"/>
                  </a:cubicBezTo>
                  <a:lnTo>
                    <a:pt x="150755" y="127175"/>
                  </a:lnTo>
                  <a:cubicBezTo>
                    <a:pt x="151565" y="132842"/>
                    <a:pt x="150755" y="138510"/>
                    <a:pt x="150755" y="144177"/>
                  </a:cubicBezTo>
                  <a:cubicBezTo>
                    <a:pt x="150755" y="151464"/>
                    <a:pt x="151565" y="159560"/>
                    <a:pt x="151565" y="168466"/>
                  </a:cubicBezTo>
                  <a:cubicBezTo>
                    <a:pt x="151565" y="186278"/>
                    <a:pt x="153184" y="226759"/>
                    <a:pt x="144278" y="244571"/>
                  </a:cubicBezTo>
                  <a:cubicBezTo>
                    <a:pt x="141850" y="248619"/>
                    <a:pt x="140230" y="250238"/>
                    <a:pt x="136992" y="254286"/>
                  </a:cubicBezTo>
                  <a:cubicBezTo>
                    <a:pt x="133753" y="258334"/>
                    <a:pt x="131324" y="259953"/>
                    <a:pt x="127276" y="262382"/>
                  </a:cubicBezTo>
                  <a:lnTo>
                    <a:pt x="127276" y="262382"/>
                  </a:lnTo>
                  <a:cubicBezTo>
                    <a:pt x="125657" y="264811"/>
                    <a:pt x="123228" y="266430"/>
                    <a:pt x="121609" y="267240"/>
                  </a:cubicBezTo>
                  <a:lnTo>
                    <a:pt x="117561" y="269669"/>
                  </a:lnTo>
                  <a:cubicBezTo>
                    <a:pt x="112703" y="272907"/>
                    <a:pt x="106226" y="274527"/>
                    <a:pt x="100559" y="276146"/>
                  </a:cubicBezTo>
                  <a:cubicBezTo>
                    <a:pt x="93272" y="277765"/>
                    <a:pt x="87605" y="280194"/>
                    <a:pt x="80318" y="279384"/>
                  </a:cubicBezTo>
                  <a:cubicBezTo>
                    <a:pt x="74651" y="278575"/>
                    <a:pt x="68174" y="279384"/>
                    <a:pt x="62506" y="276956"/>
                  </a:cubicBezTo>
                  <a:lnTo>
                    <a:pt x="55220" y="273717"/>
                  </a:lnTo>
                  <a:lnTo>
                    <a:pt x="53600" y="273717"/>
                  </a:lnTo>
                  <a:cubicBezTo>
                    <a:pt x="53600" y="273175"/>
                    <a:pt x="53600" y="272640"/>
                    <a:pt x="53600" y="272098"/>
                  </a:cubicBezTo>
                  <a:lnTo>
                    <a:pt x="56029" y="272098"/>
                  </a:lnTo>
                  <a:cubicBezTo>
                    <a:pt x="58458" y="272098"/>
                    <a:pt x="60077" y="272098"/>
                    <a:pt x="63316" y="273717"/>
                  </a:cubicBezTo>
                  <a:cubicBezTo>
                    <a:pt x="63316" y="273717"/>
                    <a:pt x="63316" y="273717"/>
                    <a:pt x="64935" y="273717"/>
                  </a:cubicBezTo>
                  <a:cubicBezTo>
                    <a:pt x="73032" y="275336"/>
                    <a:pt x="82747" y="276956"/>
                    <a:pt x="91653" y="273717"/>
                  </a:cubicBezTo>
                  <a:lnTo>
                    <a:pt x="96511" y="273717"/>
                  </a:lnTo>
                  <a:cubicBezTo>
                    <a:pt x="103797" y="270478"/>
                    <a:pt x="108655" y="268859"/>
                    <a:pt x="114322" y="266430"/>
                  </a:cubicBezTo>
                  <a:cubicBezTo>
                    <a:pt x="117561" y="264811"/>
                    <a:pt x="119990" y="263192"/>
                    <a:pt x="122418" y="261573"/>
                  </a:cubicBezTo>
                  <a:cubicBezTo>
                    <a:pt x="124847" y="259953"/>
                    <a:pt x="127276" y="258334"/>
                    <a:pt x="129705" y="255905"/>
                  </a:cubicBezTo>
                  <a:cubicBezTo>
                    <a:pt x="136182" y="250238"/>
                    <a:pt x="141040" y="244571"/>
                    <a:pt x="143469" y="236474"/>
                  </a:cubicBezTo>
                  <a:cubicBezTo>
                    <a:pt x="144278" y="233236"/>
                    <a:pt x="145088" y="229997"/>
                    <a:pt x="145088" y="226759"/>
                  </a:cubicBezTo>
                  <a:cubicBezTo>
                    <a:pt x="145898" y="221901"/>
                    <a:pt x="146707" y="217853"/>
                    <a:pt x="147517" y="212186"/>
                  </a:cubicBezTo>
                  <a:cubicBezTo>
                    <a:pt x="148327" y="198422"/>
                    <a:pt x="148327" y="183849"/>
                    <a:pt x="147517" y="168466"/>
                  </a:cubicBezTo>
                  <a:close/>
                  <a:moveTo>
                    <a:pt x="79508" y="57547"/>
                  </a:moveTo>
                  <a:cubicBezTo>
                    <a:pt x="79508" y="57547"/>
                    <a:pt x="79508" y="57547"/>
                    <a:pt x="79508" y="57547"/>
                  </a:cubicBezTo>
                  <a:lnTo>
                    <a:pt x="79508" y="57547"/>
                  </a:lnTo>
                  <a:cubicBezTo>
                    <a:pt x="79508" y="57547"/>
                    <a:pt x="79508" y="57547"/>
                    <a:pt x="80318" y="57547"/>
                  </a:cubicBezTo>
                  <a:lnTo>
                    <a:pt x="81128" y="57547"/>
                  </a:lnTo>
                  <a:cubicBezTo>
                    <a:pt x="81128" y="58357"/>
                    <a:pt x="81128" y="59166"/>
                    <a:pt x="81128" y="59166"/>
                  </a:cubicBezTo>
                  <a:cubicBezTo>
                    <a:pt x="75460" y="59976"/>
                    <a:pt x="68983" y="61595"/>
                    <a:pt x="64935" y="64834"/>
                  </a:cubicBezTo>
                  <a:cubicBezTo>
                    <a:pt x="63316" y="65643"/>
                    <a:pt x="60887" y="69692"/>
                    <a:pt x="59268" y="72120"/>
                  </a:cubicBezTo>
                  <a:cubicBezTo>
                    <a:pt x="57648" y="76168"/>
                    <a:pt x="58458" y="79407"/>
                    <a:pt x="58458" y="85074"/>
                  </a:cubicBezTo>
                  <a:cubicBezTo>
                    <a:pt x="58458" y="113411"/>
                    <a:pt x="56839" y="137700"/>
                    <a:pt x="58458" y="165227"/>
                  </a:cubicBezTo>
                  <a:cubicBezTo>
                    <a:pt x="58458" y="175752"/>
                    <a:pt x="60077" y="186278"/>
                    <a:pt x="58458" y="196803"/>
                  </a:cubicBezTo>
                  <a:cubicBezTo>
                    <a:pt x="58458" y="200041"/>
                    <a:pt x="58458" y="203280"/>
                    <a:pt x="58458" y="205708"/>
                  </a:cubicBezTo>
                  <a:cubicBezTo>
                    <a:pt x="58458" y="207328"/>
                    <a:pt x="58458" y="207328"/>
                    <a:pt x="56839" y="205708"/>
                  </a:cubicBezTo>
                  <a:cubicBezTo>
                    <a:pt x="56839" y="205708"/>
                    <a:pt x="56839" y="205708"/>
                    <a:pt x="56839" y="204899"/>
                  </a:cubicBezTo>
                  <a:cubicBezTo>
                    <a:pt x="56029" y="202470"/>
                    <a:pt x="56029" y="200041"/>
                    <a:pt x="56029" y="197612"/>
                  </a:cubicBezTo>
                  <a:cubicBezTo>
                    <a:pt x="56029" y="192755"/>
                    <a:pt x="56029" y="189516"/>
                    <a:pt x="56029" y="183849"/>
                  </a:cubicBezTo>
                  <a:cubicBezTo>
                    <a:pt x="55220" y="165227"/>
                    <a:pt x="56029" y="141748"/>
                    <a:pt x="56029" y="123936"/>
                  </a:cubicBezTo>
                  <a:cubicBezTo>
                    <a:pt x="56029" y="108553"/>
                    <a:pt x="56839" y="93171"/>
                    <a:pt x="56029" y="78597"/>
                  </a:cubicBezTo>
                  <a:cubicBezTo>
                    <a:pt x="56029" y="76168"/>
                    <a:pt x="56029" y="74549"/>
                    <a:pt x="56029" y="71311"/>
                  </a:cubicBezTo>
                  <a:cubicBezTo>
                    <a:pt x="56029" y="68072"/>
                    <a:pt x="57648" y="66453"/>
                    <a:pt x="59268" y="64834"/>
                  </a:cubicBezTo>
                  <a:lnTo>
                    <a:pt x="59268" y="64834"/>
                  </a:lnTo>
                  <a:cubicBezTo>
                    <a:pt x="59268" y="64834"/>
                    <a:pt x="60887" y="62405"/>
                    <a:pt x="60887" y="62405"/>
                  </a:cubicBezTo>
                  <a:cubicBezTo>
                    <a:pt x="60887" y="61595"/>
                    <a:pt x="63316" y="59976"/>
                    <a:pt x="66554" y="58357"/>
                  </a:cubicBezTo>
                  <a:cubicBezTo>
                    <a:pt x="70602" y="56738"/>
                    <a:pt x="73841" y="55928"/>
                    <a:pt x="77889" y="55118"/>
                  </a:cubicBezTo>
                  <a:close/>
                </a:path>
              </a:pathLst>
            </a:custGeom>
            <a:grpFill/>
            <a:ln w="0"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8C544268-82E6-D82A-F01A-73A1DDBF8EB9}"/>
                </a:ext>
              </a:extLst>
            </p:cNvPr>
            <p:cNvSpPr/>
            <p:nvPr/>
          </p:nvSpPr>
          <p:spPr>
            <a:xfrm>
              <a:off x="4626537" y="1892106"/>
              <a:ext cx="152489" cy="279545"/>
            </a:xfrm>
            <a:custGeom>
              <a:avLst/>
              <a:gdLst>
                <a:gd name="connsiteX0" fmla="*/ 132944 w 152489"/>
                <a:gd name="connsiteY0" fmla="*/ 230807 h 279545"/>
                <a:gd name="connsiteX1" fmla="*/ 125657 w 152489"/>
                <a:gd name="connsiteY1" fmla="*/ 240522 h 279545"/>
                <a:gd name="connsiteX2" fmla="*/ 115942 w 152489"/>
                <a:gd name="connsiteY2" fmla="*/ 248619 h 279545"/>
                <a:gd name="connsiteX3" fmla="*/ 112703 w 152489"/>
                <a:gd name="connsiteY3" fmla="*/ 251857 h 279545"/>
                <a:gd name="connsiteX4" fmla="*/ 105417 w 152489"/>
                <a:gd name="connsiteY4" fmla="*/ 255905 h 279545"/>
                <a:gd name="connsiteX5" fmla="*/ 88414 w 152489"/>
                <a:gd name="connsiteY5" fmla="*/ 262382 h 279545"/>
                <a:gd name="connsiteX6" fmla="*/ 68174 w 152489"/>
                <a:gd name="connsiteY6" fmla="*/ 265621 h 279545"/>
                <a:gd name="connsiteX7" fmla="*/ 60077 w 152489"/>
                <a:gd name="connsiteY7" fmla="*/ 264001 h 279545"/>
                <a:gd name="connsiteX8" fmla="*/ 50362 w 152489"/>
                <a:gd name="connsiteY8" fmla="*/ 263192 h 279545"/>
                <a:gd name="connsiteX9" fmla="*/ 42266 w 152489"/>
                <a:gd name="connsiteY9" fmla="*/ 259144 h 279545"/>
                <a:gd name="connsiteX10" fmla="*/ 34979 w 152489"/>
                <a:gd name="connsiteY10" fmla="*/ 255096 h 279545"/>
                <a:gd name="connsiteX11" fmla="*/ 28502 w 152489"/>
                <a:gd name="connsiteY11" fmla="*/ 251048 h 279545"/>
                <a:gd name="connsiteX12" fmla="*/ 17167 w 152489"/>
                <a:gd name="connsiteY12" fmla="*/ 240522 h 279545"/>
                <a:gd name="connsiteX13" fmla="*/ 12310 w 152489"/>
                <a:gd name="connsiteY13" fmla="*/ 234045 h 279545"/>
                <a:gd name="connsiteX14" fmla="*/ 5023 w 152489"/>
                <a:gd name="connsiteY14" fmla="*/ 219472 h 279545"/>
                <a:gd name="connsiteX15" fmla="*/ 1784 w 152489"/>
                <a:gd name="connsiteY15" fmla="*/ 201660 h 279545"/>
                <a:gd name="connsiteX16" fmla="*/ 165 w 152489"/>
                <a:gd name="connsiteY16" fmla="*/ 178991 h 279545"/>
                <a:gd name="connsiteX17" fmla="*/ 165 w 152489"/>
                <a:gd name="connsiteY17" fmla="*/ 174133 h 279545"/>
                <a:gd name="connsiteX18" fmla="*/ 165 w 152489"/>
                <a:gd name="connsiteY18" fmla="*/ 160370 h 279545"/>
                <a:gd name="connsiteX19" fmla="*/ 165 w 152489"/>
                <a:gd name="connsiteY19" fmla="*/ 157131 h 279545"/>
                <a:gd name="connsiteX20" fmla="*/ 165 w 152489"/>
                <a:gd name="connsiteY20" fmla="*/ 108553 h 279545"/>
                <a:gd name="connsiteX21" fmla="*/ 165 w 152489"/>
                <a:gd name="connsiteY21" fmla="*/ 84265 h 279545"/>
                <a:gd name="connsiteX22" fmla="*/ 165 w 152489"/>
                <a:gd name="connsiteY22" fmla="*/ 54309 h 279545"/>
                <a:gd name="connsiteX23" fmla="*/ 165 w 152489"/>
                <a:gd name="connsiteY23" fmla="*/ 43783 h 279545"/>
                <a:gd name="connsiteX24" fmla="*/ 1784 w 152489"/>
                <a:gd name="connsiteY24" fmla="*/ 40545 h 279545"/>
                <a:gd name="connsiteX25" fmla="*/ 6642 w 152489"/>
                <a:gd name="connsiteY25" fmla="*/ 30829 h 279545"/>
                <a:gd name="connsiteX26" fmla="*/ 12310 w 152489"/>
                <a:gd name="connsiteY26" fmla="*/ 25162 h 279545"/>
                <a:gd name="connsiteX27" fmla="*/ 26883 w 152489"/>
                <a:gd name="connsiteY27" fmla="*/ 12208 h 279545"/>
                <a:gd name="connsiteX28" fmla="*/ 46314 w 152489"/>
                <a:gd name="connsiteY28" fmla="*/ 3302 h 279545"/>
                <a:gd name="connsiteX29" fmla="*/ 82747 w 152489"/>
                <a:gd name="connsiteY29" fmla="*/ 873 h 279545"/>
                <a:gd name="connsiteX30" fmla="*/ 95701 w 152489"/>
                <a:gd name="connsiteY30" fmla="*/ 6541 h 279545"/>
                <a:gd name="connsiteX31" fmla="*/ 98130 w 152489"/>
                <a:gd name="connsiteY31" fmla="*/ 6541 h 279545"/>
                <a:gd name="connsiteX32" fmla="*/ 115942 w 152489"/>
                <a:gd name="connsiteY32" fmla="*/ 17876 h 279545"/>
                <a:gd name="connsiteX33" fmla="*/ 130515 w 152489"/>
                <a:gd name="connsiteY33" fmla="*/ 42974 h 279545"/>
                <a:gd name="connsiteX34" fmla="*/ 134563 w 152489"/>
                <a:gd name="connsiteY34" fmla="*/ 74549 h 279545"/>
                <a:gd name="connsiteX35" fmla="*/ 134563 w 152489"/>
                <a:gd name="connsiteY35" fmla="*/ 112602 h 279545"/>
                <a:gd name="connsiteX36" fmla="*/ 134563 w 152489"/>
                <a:gd name="connsiteY36" fmla="*/ 129604 h 279545"/>
                <a:gd name="connsiteX37" fmla="*/ 128896 w 152489"/>
                <a:gd name="connsiteY37" fmla="*/ 229997 h 279545"/>
                <a:gd name="connsiteX38" fmla="*/ 95701 w 152489"/>
                <a:gd name="connsiteY38" fmla="*/ 171704 h 279545"/>
                <a:gd name="connsiteX39" fmla="*/ 95701 w 152489"/>
                <a:gd name="connsiteY39" fmla="*/ 153893 h 279545"/>
                <a:gd name="connsiteX40" fmla="*/ 95701 w 152489"/>
                <a:gd name="connsiteY40" fmla="*/ 142558 h 279545"/>
                <a:gd name="connsiteX41" fmla="*/ 93272 w 152489"/>
                <a:gd name="connsiteY41" fmla="*/ 117459 h 279545"/>
                <a:gd name="connsiteX42" fmla="*/ 93272 w 152489"/>
                <a:gd name="connsiteY42" fmla="*/ 94790 h 279545"/>
                <a:gd name="connsiteX43" fmla="*/ 93272 w 152489"/>
                <a:gd name="connsiteY43" fmla="*/ 74549 h 279545"/>
                <a:gd name="connsiteX44" fmla="*/ 93272 w 152489"/>
                <a:gd name="connsiteY44" fmla="*/ 64834 h 279545"/>
                <a:gd name="connsiteX45" fmla="*/ 86795 w 152489"/>
                <a:gd name="connsiteY45" fmla="*/ 53499 h 279545"/>
                <a:gd name="connsiteX46" fmla="*/ 84366 w 152489"/>
                <a:gd name="connsiteY46" fmla="*/ 53499 h 279545"/>
                <a:gd name="connsiteX47" fmla="*/ 82747 w 152489"/>
                <a:gd name="connsiteY47" fmla="*/ 50261 h 279545"/>
                <a:gd name="connsiteX48" fmla="*/ 81128 w 152489"/>
                <a:gd name="connsiteY48" fmla="*/ 50261 h 279545"/>
                <a:gd name="connsiteX49" fmla="*/ 80318 w 152489"/>
                <a:gd name="connsiteY49" fmla="*/ 50261 h 279545"/>
                <a:gd name="connsiteX50" fmla="*/ 73032 w 152489"/>
                <a:gd name="connsiteY50" fmla="*/ 47832 h 279545"/>
                <a:gd name="connsiteX51" fmla="*/ 54410 w 152489"/>
                <a:gd name="connsiteY51" fmla="*/ 53499 h 279545"/>
                <a:gd name="connsiteX52" fmla="*/ 48743 w 152489"/>
                <a:gd name="connsiteY52" fmla="*/ 60786 h 279545"/>
                <a:gd name="connsiteX53" fmla="*/ 47933 w 152489"/>
                <a:gd name="connsiteY53" fmla="*/ 73740 h 279545"/>
                <a:gd name="connsiteX54" fmla="*/ 47933 w 152489"/>
                <a:gd name="connsiteY54" fmla="*/ 153893 h 279545"/>
                <a:gd name="connsiteX55" fmla="*/ 47933 w 152489"/>
                <a:gd name="connsiteY55" fmla="*/ 185468 h 279545"/>
                <a:gd name="connsiteX56" fmla="*/ 53600 w 152489"/>
                <a:gd name="connsiteY56" fmla="*/ 213805 h 279545"/>
                <a:gd name="connsiteX57" fmla="*/ 53600 w 152489"/>
                <a:gd name="connsiteY57" fmla="*/ 215424 h 279545"/>
                <a:gd name="connsiteX58" fmla="*/ 58458 w 152489"/>
                <a:gd name="connsiteY58" fmla="*/ 219472 h 279545"/>
                <a:gd name="connsiteX59" fmla="*/ 93272 w 152489"/>
                <a:gd name="connsiteY59" fmla="*/ 204089 h 279545"/>
                <a:gd name="connsiteX60" fmla="*/ 94082 w 152489"/>
                <a:gd name="connsiteY60" fmla="*/ 201660 h 279545"/>
                <a:gd name="connsiteX61" fmla="*/ 94082 w 152489"/>
                <a:gd name="connsiteY61" fmla="*/ 189516 h 279545"/>
                <a:gd name="connsiteX62" fmla="*/ 94082 w 152489"/>
                <a:gd name="connsiteY62" fmla="*/ 173323 h 279545"/>
                <a:gd name="connsiteX63" fmla="*/ 149136 w 152489"/>
                <a:gd name="connsiteY63" fmla="*/ 169275 h 279545"/>
                <a:gd name="connsiteX64" fmla="*/ 149136 w 152489"/>
                <a:gd name="connsiteY64" fmla="*/ 135271 h 279545"/>
                <a:gd name="connsiteX65" fmla="*/ 149136 w 152489"/>
                <a:gd name="connsiteY65" fmla="*/ 117459 h 279545"/>
                <a:gd name="connsiteX66" fmla="*/ 146707 w 152489"/>
                <a:gd name="connsiteY66" fmla="*/ 63214 h 279545"/>
                <a:gd name="connsiteX67" fmla="*/ 146707 w 152489"/>
                <a:gd name="connsiteY67" fmla="*/ 61595 h 279545"/>
                <a:gd name="connsiteX68" fmla="*/ 145088 w 152489"/>
                <a:gd name="connsiteY68" fmla="*/ 51880 h 279545"/>
                <a:gd name="connsiteX69" fmla="*/ 145088 w 152489"/>
                <a:gd name="connsiteY69" fmla="*/ 51880 h 279545"/>
                <a:gd name="connsiteX70" fmla="*/ 147517 w 152489"/>
                <a:gd name="connsiteY70" fmla="*/ 57547 h 279545"/>
                <a:gd name="connsiteX71" fmla="*/ 151565 w 152489"/>
                <a:gd name="connsiteY71" fmla="*/ 89123 h 279545"/>
                <a:gd name="connsiteX72" fmla="*/ 151565 w 152489"/>
                <a:gd name="connsiteY72" fmla="*/ 127175 h 279545"/>
                <a:gd name="connsiteX73" fmla="*/ 151565 w 152489"/>
                <a:gd name="connsiteY73" fmla="*/ 144177 h 279545"/>
                <a:gd name="connsiteX74" fmla="*/ 152375 w 152489"/>
                <a:gd name="connsiteY74" fmla="*/ 168466 h 279545"/>
                <a:gd name="connsiteX75" fmla="*/ 145088 w 152489"/>
                <a:gd name="connsiteY75" fmla="*/ 244571 h 279545"/>
                <a:gd name="connsiteX76" fmla="*/ 137802 w 152489"/>
                <a:gd name="connsiteY76" fmla="*/ 254286 h 279545"/>
                <a:gd name="connsiteX77" fmla="*/ 128086 w 152489"/>
                <a:gd name="connsiteY77" fmla="*/ 262382 h 279545"/>
                <a:gd name="connsiteX78" fmla="*/ 128086 w 152489"/>
                <a:gd name="connsiteY78" fmla="*/ 262382 h 279545"/>
                <a:gd name="connsiteX79" fmla="*/ 122418 w 152489"/>
                <a:gd name="connsiteY79" fmla="*/ 267240 h 279545"/>
                <a:gd name="connsiteX80" fmla="*/ 118370 w 152489"/>
                <a:gd name="connsiteY80" fmla="*/ 269669 h 279545"/>
                <a:gd name="connsiteX81" fmla="*/ 101368 w 152489"/>
                <a:gd name="connsiteY81" fmla="*/ 276146 h 279545"/>
                <a:gd name="connsiteX82" fmla="*/ 81128 w 152489"/>
                <a:gd name="connsiteY82" fmla="*/ 279384 h 279545"/>
                <a:gd name="connsiteX83" fmla="*/ 63316 w 152489"/>
                <a:gd name="connsiteY83" fmla="*/ 276956 h 279545"/>
                <a:gd name="connsiteX84" fmla="*/ 56029 w 152489"/>
                <a:gd name="connsiteY84" fmla="*/ 273717 h 279545"/>
                <a:gd name="connsiteX85" fmla="*/ 54410 w 152489"/>
                <a:gd name="connsiteY85" fmla="*/ 273717 h 279545"/>
                <a:gd name="connsiteX86" fmla="*/ 54410 w 152489"/>
                <a:gd name="connsiteY86" fmla="*/ 272098 h 279545"/>
                <a:gd name="connsiteX87" fmla="*/ 56839 w 152489"/>
                <a:gd name="connsiteY87" fmla="*/ 272098 h 279545"/>
                <a:gd name="connsiteX88" fmla="*/ 64126 w 152489"/>
                <a:gd name="connsiteY88" fmla="*/ 273717 h 279545"/>
                <a:gd name="connsiteX89" fmla="*/ 65745 w 152489"/>
                <a:gd name="connsiteY89" fmla="*/ 273717 h 279545"/>
                <a:gd name="connsiteX90" fmla="*/ 92462 w 152489"/>
                <a:gd name="connsiteY90" fmla="*/ 273717 h 279545"/>
                <a:gd name="connsiteX91" fmla="*/ 97320 w 152489"/>
                <a:gd name="connsiteY91" fmla="*/ 273717 h 279545"/>
                <a:gd name="connsiteX92" fmla="*/ 115132 w 152489"/>
                <a:gd name="connsiteY92" fmla="*/ 266430 h 279545"/>
                <a:gd name="connsiteX93" fmla="*/ 123228 w 152489"/>
                <a:gd name="connsiteY93" fmla="*/ 261573 h 279545"/>
                <a:gd name="connsiteX94" fmla="*/ 130515 w 152489"/>
                <a:gd name="connsiteY94" fmla="*/ 255905 h 279545"/>
                <a:gd name="connsiteX95" fmla="*/ 144278 w 152489"/>
                <a:gd name="connsiteY95" fmla="*/ 236474 h 279545"/>
                <a:gd name="connsiteX96" fmla="*/ 145898 w 152489"/>
                <a:gd name="connsiteY96" fmla="*/ 226759 h 279545"/>
                <a:gd name="connsiteX97" fmla="*/ 148327 w 152489"/>
                <a:gd name="connsiteY97" fmla="*/ 212186 h 279545"/>
                <a:gd name="connsiteX98" fmla="*/ 148327 w 152489"/>
                <a:gd name="connsiteY98" fmla="*/ 168466 h 279545"/>
                <a:gd name="connsiteX99" fmla="*/ 79508 w 152489"/>
                <a:gd name="connsiteY99" fmla="*/ 57547 h 279545"/>
                <a:gd name="connsiteX100" fmla="*/ 79508 w 152489"/>
                <a:gd name="connsiteY100" fmla="*/ 57547 h 279545"/>
                <a:gd name="connsiteX101" fmla="*/ 79508 w 152489"/>
                <a:gd name="connsiteY101" fmla="*/ 57547 h 279545"/>
                <a:gd name="connsiteX102" fmla="*/ 80318 w 152489"/>
                <a:gd name="connsiteY102" fmla="*/ 57547 h 279545"/>
                <a:gd name="connsiteX103" fmla="*/ 81128 w 152489"/>
                <a:gd name="connsiteY103" fmla="*/ 57547 h 279545"/>
                <a:gd name="connsiteX104" fmla="*/ 81128 w 152489"/>
                <a:gd name="connsiteY104" fmla="*/ 59166 h 279545"/>
                <a:gd name="connsiteX105" fmla="*/ 64935 w 152489"/>
                <a:gd name="connsiteY105" fmla="*/ 64834 h 279545"/>
                <a:gd name="connsiteX106" fmla="*/ 59268 w 152489"/>
                <a:gd name="connsiteY106" fmla="*/ 72120 h 279545"/>
                <a:gd name="connsiteX107" fmla="*/ 58458 w 152489"/>
                <a:gd name="connsiteY107" fmla="*/ 85074 h 279545"/>
                <a:gd name="connsiteX108" fmla="*/ 58458 w 152489"/>
                <a:gd name="connsiteY108" fmla="*/ 165227 h 279545"/>
                <a:gd name="connsiteX109" fmla="*/ 58458 w 152489"/>
                <a:gd name="connsiteY109" fmla="*/ 196803 h 279545"/>
                <a:gd name="connsiteX110" fmla="*/ 58458 w 152489"/>
                <a:gd name="connsiteY110" fmla="*/ 205708 h 279545"/>
                <a:gd name="connsiteX111" fmla="*/ 56839 w 152489"/>
                <a:gd name="connsiteY111" fmla="*/ 205708 h 279545"/>
                <a:gd name="connsiteX112" fmla="*/ 56839 w 152489"/>
                <a:gd name="connsiteY112" fmla="*/ 204899 h 279545"/>
                <a:gd name="connsiteX113" fmla="*/ 56029 w 152489"/>
                <a:gd name="connsiteY113" fmla="*/ 197612 h 279545"/>
                <a:gd name="connsiteX114" fmla="*/ 56029 w 152489"/>
                <a:gd name="connsiteY114" fmla="*/ 183849 h 279545"/>
                <a:gd name="connsiteX115" fmla="*/ 56029 w 152489"/>
                <a:gd name="connsiteY115" fmla="*/ 123936 h 279545"/>
                <a:gd name="connsiteX116" fmla="*/ 56029 w 152489"/>
                <a:gd name="connsiteY116" fmla="*/ 78597 h 279545"/>
                <a:gd name="connsiteX117" fmla="*/ 56029 w 152489"/>
                <a:gd name="connsiteY117" fmla="*/ 71311 h 279545"/>
                <a:gd name="connsiteX118" fmla="*/ 59268 w 152489"/>
                <a:gd name="connsiteY118" fmla="*/ 64834 h 279545"/>
                <a:gd name="connsiteX119" fmla="*/ 59268 w 152489"/>
                <a:gd name="connsiteY119" fmla="*/ 64834 h 279545"/>
                <a:gd name="connsiteX120" fmla="*/ 60887 w 152489"/>
                <a:gd name="connsiteY120" fmla="*/ 62405 h 279545"/>
                <a:gd name="connsiteX121" fmla="*/ 66554 w 152489"/>
                <a:gd name="connsiteY121" fmla="*/ 58357 h 279545"/>
                <a:gd name="connsiteX122" fmla="*/ 77889 w 152489"/>
                <a:gd name="connsiteY122" fmla="*/ 55118 h 27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152489" h="279545">
                  <a:moveTo>
                    <a:pt x="132944" y="230807"/>
                  </a:moveTo>
                  <a:cubicBezTo>
                    <a:pt x="130515" y="234855"/>
                    <a:pt x="128896" y="236474"/>
                    <a:pt x="125657" y="240522"/>
                  </a:cubicBezTo>
                  <a:cubicBezTo>
                    <a:pt x="122418" y="244571"/>
                    <a:pt x="119990" y="246190"/>
                    <a:pt x="115942" y="248619"/>
                  </a:cubicBezTo>
                  <a:lnTo>
                    <a:pt x="112703" y="251857"/>
                  </a:lnTo>
                  <a:cubicBezTo>
                    <a:pt x="110274" y="253476"/>
                    <a:pt x="107845" y="255096"/>
                    <a:pt x="105417" y="255905"/>
                  </a:cubicBezTo>
                  <a:cubicBezTo>
                    <a:pt x="100559" y="259144"/>
                    <a:pt x="94891" y="260763"/>
                    <a:pt x="88414" y="262382"/>
                  </a:cubicBezTo>
                  <a:cubicBezTo>
                    <a:pt x="81128" y="264001"/>
                    <a:pt x="75460" y="266430"/>
                    <a:pt x="68174" y="265621"/>
                  </a:cubicBezTo>
                  <a:cubicBezTo>
                    <a:pt x="64935" y="265621"/>
                    <a:pt x="62506" y="264001"/>
                    <a:pt x="60077" y="264001"/>
                  </a:cubicBezTo>
                  <a:cubicBezTo>
                    <a:pt x="56029" y="264001"/>
                    <a:pt x="53600" y="264001"/>
                    <a:pt x="50362" y="263192"/>
                  </a:cubicBezTo>
                  <a:lnTo>
                    <a:pt x="42266" y="259144"/>
                  </a:lnTo>
                  <a:cubicBezTo>
                    <a:pt x="39837" y="257525"/>
                    <a:pt x="38217" y="255905"/>
                    <a:pt x="34979" y="255096"/>
                  </a:cubicBezTo>
                  <a:lnTo>
                    <a:pt x="28502" y="251048"/>
                  </a:lnTo>
                  <a:cubicBezTo>
                    <a:pt x="24454" y="247809"/>
                    <a:pt x="21215" y="243761"/>
                    <a:pt x="17167" y="240522"/>
                  </a:cubicBezTo>
                  <a:lnTo>
                    <a:pt x="12310" y="234045"/>
                  </a:lnTo>
                  <a:cubicBezTo>
                    <a:pt x="9881" y="229997"/>
                    <a:pt x="7452" y="225140"/>
                    <a:pt x="5023" y="219472"/>
                  </a:cubicBezTo>
                  <a:cubicBezTo>
                    <a:pt x="3404" y="213805"/>
                    <a:pt x="2594" y="208947"/>
                    <a:pt x="1784" y="201660"/>
                  </a:cubicBezTo>
                  <a:cubicBezTo>
                    <a:pt x="1784" y="194374"/>
                    <a:pt x="-644" y="187087"/>
                    <a:pt x="165" y="178991"/>
                  </a:cubicBezTo>
                  <a:cubicBezTo>
                    <a:pt x="165" y="176562"/>
                    <a:pt x="165" y="174943"/>
                    <a:pt x="165" y="174133"/>
                  </a:cubicBezTo>
                  <a:cubicBezTo>
                    <a:pt x="165" y="170895"/>
                    <a:pt x="165" y="163608"/>
                    <a:pt x="165" y="160370"/>
                  </a:cubicBezTo>
                  <a:cubicBezTo>
                    <a:pt x="165" y="157131"/>
                    <a:pt x="165" y="157941"/>
                    <a:pt x="165" y="157131"/>
                  </a:cubicBezTo>
                  <a:cubicBezTo>
                    <a:pt x="165" y="141748"/>
                    <a:pt x="165" y="124746"/>
                    <a:pt x="165" y="108553"/>
                  </a:cubicBezTo>
                  <a:lnTo>
                    <a:pt x="165" y="84265"/>
                  </a:lnTo>
                  <a:cubicBezTo>
                    <a:pt x="165" y="73740"/>
                    <a:pt x="165" y="65643"/>
                    <a:pt x="165" y="54309"/>
                  </a:cubicBezTo>
                  <a:cubicBezTo>
                    <a:pt x="165" y="51070"/>
                    <a:pt x="165" y="47832"/>
                    <a:pt x="165" y="43783"/>
                  </a:cubicBezTo>
                  <a:cubicBezTo>
                    <a:pt x="165" y="42974"/>
                    <a:pt x="975" y="41355"/>
                    <a:pt x="1784" y="40545"/>
                  </a:cubicBezTo>
                  <a:cubicBezTo>
                    <a:pt x="2594" y="36497"/>
                    <a:pt x="4213" y="33258"/>
                    <a:pt x="6642" y="30829"/>
                  </a:cubicBezTo>
                  <a:cubicBezTo>
                    <a:pt x="8262" y="28401"/>
                    <a:pt x="10690" y="27591"/>
                    <a:pt x="12310" y="25162"/>
                  </a:cubicBezTo>
                  <a:cubicBezTo>
                    <a:pt x="16358" y="20304"/>
                    <a:pt x="20406" y="15447"/>
                    <a:pt x="26883" y="12208"/>
                  </a:cubicBezTo>
                  <a:cubicBezTo>
                    <a:pt x="33360" y="8970"/>
                    <a:pt x="40647" y="7350"/>
                    <a:pt x="46314" y="3302"/>
                  </a:cubicBezTo>
                  <a:cubicBezTo>
                    <a:pt x="57648" y="1683"/>
                    <a:pt x="69793" y="-1556"/>
                    <a:pt x="82747" y="873"/>
                  </a:cubicBezTo>
                  <a:cubicBezTo>
                    <a:pt x="86795" y="1683"/>
                    <a:pt x="91653" y="4922"/>
                    <a:pt x="95701" y="6541"/>
                  </a:cubicBezTo>
                  <a:lnTo>
                    <a:pt x="98130" y="6541"/>
                  </a:lnTo>
                  <a:cubicBezTo>
                    <a:pt x="105417" y="9779"/>
                    <a:pt x="110274" y="14637"/>
                    <a:pt x="115942" y="17876"/>
                  </a:cubicBezTo>
                  <a:cubicBezTo>
                    <a:pt x="123228" y="25162"/>
                    <a:pt x="126467" y="34068"/>
                    <a:pt x="130515" y="42974"/>
                  </a:cubicBezTo>
                  <a:cubicBezTo>
                    <a:pt x="134563" y="51880"/>
                    <a:pt x="134563" y="64024"/>
                    <a:pt x="134563" y="74549"/>
                  </a:cubicBezTo>
                  <a:lnTo>
                    <a:pt x="134563" y="112602"/>
                  </a:lnTo>
                  <a:cubicBezTo>
                    <a:pt x="135372" y="118269"/>
                    <a:pt x="134563" y="123936"/>
                    <a:pt x="134563" y="129604"/>
                  </a:cubicBezTo>
                  <a:cubicBezTo>
                    <a:pt x="135372" y="150654"/>
                    <a:pt x="138611" y="209757"/>
                    <a:pt x="128896" y="229997"/>
                  </a:cubicBezTo>
                  <a:close/>
                  <a:moveTo>
                    <a:pt x="95701" y="171704"/>
                  </a:moveTo>
                  <a:cubicBezTo>
                    <a:pt x="95701" y="164418"/>
                    <a:pt x="95701" y="158750"/>
                    <a:pt x="95701" y="153893"/>
                  </a:cubicBezTo>
                  <a:cubicBezTo>
                    <a:pt x="95701" y="149844"/>
                    <a:pt x="95701" y="146606"/>
                    <a:pt x="95701" y="142558"/>
                  </a:cubicBezTo>
                  <a:cubicBezTo>
                    <a:pt x="93272" y="135271"/>
                    <a:pt x="94082" y="126365"/>
                    <a:pt x="93272" y="117459"/>
                  </a:cubicBezTo>
                  <a:cubicBezTo>
                    <a:pt x="93272" y="110173"/>
                    <a:pt x="93272" y="101267"/>
                    <a:pt x="93272" y="94790"/>
                  </a:cubicBezTo>
                  <a:cubicBezTo>
                    <a:pt x="93272" y="89123"/>
                    <a:pt x="93272" y="81836"/>
                    <a:pt x="93272" y="74549"/>
                  </a:cubicBezTo>
                  <a:cubicBezTo>
                    <a:pt x="93272" y="71311"/>
                    <a:pt x="93272" y="68072"/>
                    <a:pt x="93272" y="64834"/>
                  </a:cubicBezTo>
                  <a:cubicBezTo>
                    <a:pt x="92462" y="59976"/>
                    <a:pt x="89224" y="55928"/>
                    <a:pt x="86795" y="53499"/>
                  </a:cubicBezTo>
                  <a:lnTo>
                    <a:pt x="84366" y="53499"/>
                  </a:lnTo>
                  <a:cubicBezTo>
                    <a:pt x="83557" y="51070"/>
                    <a:pt x="84366" y="51070"/>
                    <a:pt x="82747" y="50261"/>
                  </a:cubicBezTo>
                  <a:cubicBezTo>
                    <a:pt x="82747" y="50261"/>
                    <a:pt x="81128" y="50261"/>
                    <a:pt x="81128" y="50261"/>
                  </a:cubicBezTo>
                  <a:lnTo>
                    <a:pt x="80318" y="50261"/>
                  </a:lnTo>
                  <a:cubicBezTo>
                    <a:pt x="78699" y="47832"/>
                    <a:pt x="76270" y="47832"/>
                    <a:pt x="73032" y="47832"/>
                  </a:cubicBezTo>
                  <a:cubicBezTo>
                    <a:pt x="67364" y="47832"/>
                    <a:pt x="59268" y="49451"/>
                    <a:pt x="54410" y="53499"/>
                  </a:cubicBezTo>
                  <a:cubicBezTo>
                    <a:pt x="52791" y="54309"/>
                    <a:pt x="50362" y="58357"/>
                    <a:pt x="48743" y="60786"/>
                  </a:cubicBezTo>
                  <a:cubicBezTo>
                    <a:pt x="47123" y="64834"/>
                    <a:pt x="47933" y="68072"/>
                    <a:pt x="47933" y="73740"/>
                  </a:cubicBezTo>
                  <a:cubicBezTo>
                    <a:pt x="47933" y="102077"/>
                    <a:pt x="46314" y="126365"/>
                    <a:pt x="47933" y="153893"/>
                  </a:cubicBezTo>
                  <a:cubicBezTo>
                    <a:pt x="47933" y="164418"/>
                    <a:pt x="49552" y="174943"/>
                    <a:pt x="47933" y="185468"/>
                  </a:cubicBezTo>
                  <a:cubicBezTo>
                    <a:pt x="47933" y="195993"/>
                    <a:pt x="47933" y="206518"/>
                    <a:pt x="53600" y="213805"/>
                  </a:cubicBezTo>
                  <a:cubicBezTo>
                    <a:pt x="53600" y="214614"/>
                    <a:pt x="53600" y="215424"/>
                    <a:pt x="53600" y="215424"/>
                  </a:cubicBezTo>
                  <a:lnTo>
                    <a:pt x="58458" y="219472"/>
                  </a:lnTo>
                  <a:cubicBezTo>
                    <a:pt x="73032" y="222711"/>
                    <a:pt x="88414" y="219472"/>
                    <a:pt x="93272" y="204089"/>
                  </a:cubicBezTo>
                  <a:cubicBezTo>
                    <a:pt x="93272" y="203280"/>
                    <a:pt x="94082" y="201660"/>
                    <a:pt x="94082" y="201660"/>
                  </a:cubicBezTo>
                  <a:cubicBezTo>
                    <a:pt x="94891" y="197612"/>
                    <a:pt x="94082" y="193564"/>
                    <a:pt x="94082" y="189516"/>
                  </a:cubicBezTo>
                  <a:cubicBezTo>
                    <a:pt x="94891" y="183849"/>
                    <a:pt x="94082" y="178181"/>
                    <a:pt x="94082" y="173323"/>
                  </a:cubicBezTo>
                  <a:close/>
                  <a:moveTo>
                    <a:pt x="149136" y="169275"/>
                  </a:moveTo>
                  <a:cubicBezTo>
                    <a:pt x="149136" y="150654"/>
                    <a:pt x="149136" y="142558"/>
                    <a:pt x="149136" y="135271"/>
                  </a:cubicBezTo>
                  <a:cubicBezTo>
                    <a:pt x="149136" y="129604"/>
                    <a:pt x="149136" y="123936"/>
                    <a:pt x="149136" y="117459"/>
                  </a:cubicBezTo>
                  <a:cubicBezTo>
                    <a:pt x="148327" y="98838"/>
                    <a:pt x="149136" y="81026"/>
                    <a:pt x="146707" y="63214"/>
                  </a:cubicBezTo>
                  <a:cubicBezTo>
                    <a:pt x="146707" y="63214"/>
                    <a:pt x="146707" y="62405"/>
                    <a:pt x="146707" y="61595"/>
                  </a:cubicBezTo>
                  <a:cubicBezTo>
                    <a:pt x="146707" y="58357"/>
                    <a:pt x="146707" y="55118"/>
                    <a:pt x="145088" y="51880"/>
                  </a:cubicBezTo>
                  <a:cubicBezTo>
                    <a:pt x="145088" y="51880"/>
                    <a:pt x="145088" y="51880"/>
                    <a:pt x="145088" y="51880"/>
                  </a:cubicBezTo>
                  <a:lnTo>
                    <a:pt x="147517" y="57547"/>
                  </a:lnTo>
                  <a:cubicBezTo>
                    <a:pt x="151565" y="66453"/>
                    <a:pt x="151565" y="78597"/>
                    <a:pt x="151565" y="89123"/>
                  </a:cubicBezTo>
                  <a:lnTo>
                    <a:pt x="151565" y="127175"/>
                  </a:lnTo>
                  <a:cubicBezTo>
                    <a:pt x="152375" y="132842"/>
                    <a:pt x="151565" y="138510"/>
                    <a:pt x="151565" y="144177"/>
                  </a:cubicBezTo>
                  <a:cubicBezTo>
                    <a:pt x="151565" y="151464"/>
                    <a:pt x="152375" y="159560"/>
                    <a:pt x="152375" y="168466"/>
                  </a:cubicBezTo>
                  <a:cubicBezTo>
                    <a:pt x="152375" y="186278"/>
                    <a:pt x="153994" y="226759"/>
                    <a:pt x="145088" y="244571"/>
                  </a:cubicBezTo>
                  <a:cubicBezTo>
                    <a:pt x="142659" y="248619"/>
                    <a:pt x="141040" y="250238"/>
                    <a:pt x="137802" y="254286"/>
                  </a:cubicBezTo>
                  <a:cubicBezTo>
                    <a:pt x="134563" y="258334"/>
                    <a:pt x="132134" y="259953"/>
                    <a:pt x="128086" y="262382"/>
                  </a:cubicBezTo>
                  <a:lnTo>
                    <a:pt x="128086" y="262382"/>
                  </a:lnTo>
                  <a:cubicBezTo>
                    <a:pt x="126467" y="264811"/>
                    <a:pt x="124038" y="266430"/>
                    <a:pt x="122418" y="267240"/>
                  </a:cubicBezTo>
                  <a:lnTo>
                    <a:pt x="118370" y="269669"/>
                  </a:lnTo>
                  <a:cubicBezTo>
                    <a:pt x="113513" y="272907"/>
                    <a:pt x="107036" y="274527"/>
                    <a:pt x="101368" y="276146"/>
                  </a:cubicBezTo>
                  <a:cubicBezTo>
                    <a:pt x="94082" y="277765"/>
                    <a:pt x="88414" y="280194"/>
                    <a:pt x="81128" y="279384"/>
                  </a:cubicBezTo>
                  <a:cubicBezTo>
                    <a:pt x="75460" y="278575"/>
                    <a:pt x="68983" y="279384"/>
                    <a:pt x="63316" y="276956"/>
                  </a:cubicBezTo>
                  <a:lnTo>
                    <a:pt x="56029" y="273717"/>
                  </a:lnTo>
                  <a:lnTo>
                    <a:pt x="54410" y="273717"/>
                  </a:lnTo>
                  <a:cubicBezTo>
                    <a:pt x="54410" y="273175"/>
                    <a:pt x="54410" y="272640"/>
                    <a:pt x="54410" y="272098"/>
                  </a:cubicBezTo>
                  <a:lnTo>
                    <a:pt x="56839" y="272098"/>
                  </a:lnTo>
                  <a:cubicBezTo>
                    <a:pt x="59268" y="272098"/>
                    <a:pt x="60887" y="272098"/>
                    <a:pt x="64126" y="273717"/>
                  </a:cubicBezTo>
                  <a:cubicBezTo>
                    <a:pt x="64126" y="273717"/>
                    <a:pt x="64126" y="273717"/>
                    <a:pt x="65745" y="273717"/>
                  </a:cubicBezTo>
                  <a:cubicBezTo>
                    <a:pt x="73841" y="275336"/>
                    <a:pt x="83557" y="276956"/>
                    <a:pt x="92462" y="273717"/>
                  </a:cubicBezTo>
                  <a:lnTo>
                    <a:pt x="97320" y="273717"/>
                  </a:lnTo>
                  <a:cubicBezTo>
                    <a:pt x="104607" y="270478"/>
                    <a:pt x="109465" y="268859"/>
                    <a:pt x="115132" y="266430"/>
                  </a:cubicBezTo>
                  <a:cubicBezTo>
                    <a:pt x="118370" y="264811"/>
                    <a:pt x="120799" y="263192"/>
                    <a:pt x="123228" y="261573"/>
                  </a:cubicBezTo>
                  <a:cubicBezTo>
                    <a:pt x="125657" y="259953"/>
                    <a:pt x="128086" y="258334"/>
                    <a:pt x="130515" y="255905"/>
                  </a:cubicBezTo>
                  <a:cubicBezTo>
                    <a:pt x="136992" y="250238"/>
                    <a:pt x="141850" y="244571"/>
                    <a:pt x="144278" y="236474"/>
                  </a:cubicBezTo>
                  <a:cubicBezTo>
                    <a:pt x="145088" y="233236"/>
                    <a:pt x="145898" y="229997"/>
                    <a:pt x="145898" y="226759"/>
                  </a:cubicBezTo>
                  <a:cubicBezTo>
                    <a:pt x="146707" y="221901"/>
                    <a:pt x="147517" y="217853"/>
                    <a:pt x="148327" y="212186"/>
                  </a:cubicBezTo>
                  <a:cubicBezTo>
                    <a:pt x="149136" y="198422"/>
                    <a:pt x="149136" y="183849"/>
                    <a:pt x="148327" y="168466"/>
                  </a:cubicBezTo>
                  <a:close/>
                  <a:moveTo>
                    <a:pt x="79508" y="57547"/>
                  </a:moveTo>
                  <a:cubicBezTo>
                    <a:pt x="79508" y="57547"/>
                    <a:pt x="79508" y="57547"/>
                    <a:pt x="79508" y="57547"/>
                  </a:cubicBezTo>
                  <a:lnTo>
                    <a:pt x="79508" y="57547"/>
                  </a:lnTo>
                  <a:cubicBezTo>
                    <a:pt x="79508" y="57547"/>
                    <a:pt x="79508" y="57547"/>
                    <a:pt x="80318" y="57547"/>
                  </a:cubicBezTo>
                  <a:lnTo>
                    <a:pt x="81128" y="57547"/>
                  </a:lnTo>
                  <a:cubicBezTo>
                    <a:pt x="81128" y="58357"/>
                    <a:pt x="81128" y="59166"/>
                    <a:pt x="81128" y="59166"/>
                  </a:cubicBezTo>
                  <a:cubicBezTo>
                    <a:pt x="75460" y="59976"/>
                    <a:pt x="68983" y="61595"/>
                    <a:pt x="64935" y="64834"/>
                  </a:cubicBezTo>
                  <a:cubicBezTo>
                    <a:pt x="63316" y="65643"/>
                    <a:pt x="60887" y="69692"/>
                    <a:pt x="59268" y="72120"/>
                  </a:cubicBezTo>
                  <a:cubicBezTo>
                    <a:pt x="57648" y="76168"/>
                    <a:pt x="58458" y="79407"/>
                    <a:pt x="58458" y="85074"/>
                  </a:cubicBezTo>
                  <a:cubicBezTo>
                    <a:pt x="58458" y="113411"/>
                    <a:pt x="56839" y="137700"/>
                    <a:pt x="58458" y="165227"/>
                  </a:cubicBezTo>
                  <a:cubicBezTo>
                    <a:pt x="58458" y="175752"/>
                    <a:pt x="60077" y="186278"/>
                    <a:pt x="58458" y="196803"/>
                  </a:cubicBezTo>
                  <a:cubicBezTo>
                    <a:pt x="58458" y="200041"/>
                    <a:pt x="58458" y="203280"/>
                    <a:pt x="58458" y="205708"/>
                  </a:cubicBezTo>
                  <a:cubicBezTo>
                    <a:pt x="58458" y="207328"/>
                    <a:pt x="58458" y="207328"/>
                    <a:pt x="56839" y="205708"/>
                  </a:cubicBezTo>
                  <a:cubicBezTo>
                    <a:pt x="56839" y="205708"/>
                    <a:pt x="56839" y="205708"/>
                    <a:pt x="56839" y="204899"/>
                  </a:cubicBezTo>
                  <a:cubicBezTo>
                    <a:pt x="56029" y="202470"/>
                    <a:pt x="56029" y="200041"/>
                    <a:pt x="56029" y="197612"/>
                  </a:cubicBezTo>
                  <a:cubicBezTo>
                    <a:pt x="56029" y="192755"/>
                    <a:pt x="56029" y="189516"/>
                    <a:pt x="56029" y="183849"/>
                  </a:cubicBezTo>
                  <a:cubicBezTo>
                    <a:pt x="55220" y="165227"/>
                    <a:pt x="56029" y="141748"/>
                    <a:pt x="56029" y="123936"/>
                  </a:cubicBezTo>
                  <a:cubicBezTo>
                    <a:pt x="56029" y="108553"/>
                    <a:pt x="56839" y="93171"/>
                    <a:pt x="56029" y="78597"/>
                  </a:cubicBezTo>
                  <a:cubicBezTo>
                    <a:pt x="56029" y="76168"/>
                    <a:pt x="56029" y="74549"/>
                    <a:pt x="56029" y="71311"/>
                  </a:cubicBezTo>
                  <a:cubicBezTo>
                    <a:pt x="56029" y="68072"/>
                    <a:pt x="57648" y="66453"/>
                    <a:pt x="59268" y="64834"/>
                  </a:cubicBezTo>
                  <a:lnTo>
                    <a:pt x="59268" y="64834"/>
                  </a:lnTo>
                  <a:cubicBezTo>
                    <a:pt x="59268" y="64834"/>
                    <a:pt x="60887" y="62405"/>
                    <a:pt x="60887" y="62405"/>
                  </a:cubicBezTo>
                  <a:cubicBezTo>
                    <a:pt x="60887" y="61595"/>
                    <a:pt x="63316" y="59976"/>
                    <a:pt x="66554" y="58357"/>
                  </a:cubicBezTo>
                  <a:cubicBezTo>
                    <a:pt x="70602" y="56738"/>
                    <a:pt x="73841" y="55928"/>
                    <a:pt x="77889" y="55118"/>
                  </a:cubicBezTo>
                  <a:close/>
                </a:path>
              </a:pathLst>
            </a:custGeom>
            <a:grpFill/>
            <a:ln w="0"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BC63E016-9049-EB6E-CB7B-C5160B6F9919}"/>
                </a:ext>
              </a:extLst>
            </p:cNvPr>
            <p:cNvSpPr/>
            <p:nvPr/>
          </p:nvSpPr>
          <p:spPr>
            <a:xfrm>
              <a:off x="4785523" y="1896801"/>
              <a:ext cx="164219" cy="271810"/>
            </a:xfrm>
            <a:custGeom>
              <a:avLst/>
              <a:gdLst>
                <a:gd name="connsiteX0" fmla="*/ 152075 w 164219"/>
                <a:gd name="connsiteY0" fmla="*/ 26135 h 271810"/>
                <a:gd name="connsiteX1" fmla="*/ 147217 w 164219"/>
                <a:gd name="connsiteY1" fmla="*/ 43946 h 271810"/>
                <a:gd name="connsiteX2" fmla="*/ 142359 w 164219"/>
                <a:gd name="connsiteY2" fmla="*/ 43946 h 271810"/>
                <a:gd name="connsiteX3" fmla="*/ 122928 w 164219"/>
                <a:gd name="connsiteY3" fmla="*/ 43946 h 271810"/>
                <a:gd name="connsiteX4" fmla="*/ 108355 w 164219"/>
                <a:gd name="connsiteY4" fmla="*/ 43946 h 271810"/>
                <a:gd name="connsiteX5" fmla="*/ 103498 w 164219"/>
                <a:gd name="connsiteY5" fmla="*/ 43946 h 271810"/>
                <a:gd name="connsiteX6" fmla="*/ 99449 w 164219"/>
                <a:gd name="connsiteY6" fmla="*/ 43946 h 271810"/>
                <a:gd name="connsiteX7" fmla="*/ 99449 w 164219"/>
                <a:gd name="connsiteY7" fmla="*/ 72283 h 271810"/>
                <a:gd name="connsiteX8" fmla="*/ 99449 w 164219"/>
                <a:gd name="connsiteY8" fmla="*/ 88476 h 271810"/>
                <a:gd name="connsiteX9" fmla="*/ 99449 w 164219"/>
                <a:gd name="connsiteY9" fmla="*/ 101430 h 271810"/>
                <a:gd name="connsiteX10" fmla="*/ 98640 w 164219"/>
                <a:gd name="connsiteY10" fmla="*/ 119242 h 271810"/>
                <a:gd name="connsiteX11" fmla="*/ 98640 w 164219"/>
                <a:gd name="connsiteY11" fmla="*/ 133005 h 271810"/>
                <a:gd name="connsiteX12" fmla="*/ 98640 w 164219"/>
                <a:gd name="connsiteY12" fmla="*/ 136244 h 271810"/>
                <a:gd name="connsiteX13" fmla="*/ 98640 w 164219"/>
                <a:gd name="connsiteY13" fmla="*/ 158104 h 271810"/>
                <a:gd name="connsiteX14" fmla="*/ 98640 w 164219"/>
                <a:gd name="connsiteY14" fmla="*/ 179963 h 271810"/>
                <a:gd name="connsiteX15" fmla="*/ 98640 w 164219"/>
                <a:gd name="connsiteY15" fmla="*/ 199394 h 271810"/>
                <a:gd name="connsiteX16" fmla="*/ 98640 w 164219"/>
                <a:gd name="connsiteY16" fmla="*/ 220445 h 271810"/>
                <a:gd name="connsiteX17" fmla="*/ 97020 w 164219"/>
                <a:gd name="connsiteY17" fmla="*/ 258497 h 271810"/>
                <a:gd name="connsiteX18" fmla="*/ 80828 w 164219"/>
                <a:gd name="connsiteY18" fmla="*/ 260926 h 271810"/>
                <a:gd name="connsiteX19" fmla="*/ 80018 w 164219"/>
                <a:gd name="connsiteY19" fmla="*/ 260926 h 271810"/>
                <a:gd name="connsiteX20" fmla="*/ 65445 w 164219"/>
                <a:gd name="connsiteY20" fmla="*/ 260926 h 271810"/>
                <a:gd name="connsiteX21" fmla="*/ 52491 w 164219"/>
                <a:gd name="connsiteY21" fmla="*/ 257687 h 271810"/>
                <a:gd name="connsiteX22" fmla="*/ 52491 w 164219"/>
                <a:gd name="connsiteY22" fmla="*/ 218016 h 271810"/>
                <a:gd name="connsiteX23" fmla="*/ 54110 w 164219"/>
                <a:gd name="connsiteY23" fmla="*/ 179963 h 271810"/>
                <a:gd name="connsiteX24" fmla="*/ 54110 w 164219"/>
                <a:gd name="connsiteY24" fmla="*/ 137053 h 271810"/>
                <a:gd name="connsiteX25" fmla="*/ 54110 w 164219"/>
                <a:gd name="connsiteY25" fmla="*/ 94143 h 271810"/>
                <a:gd name="connsiteX26" fmla="*/ 54110 w 164219"/>
                <a:gd name="connsiteY26" fmla="*/ 62568 h 271810"/>
                <a:gd name="connsiteX27" fmla="*/ 54110 w 164219"/>
                <a:gd name="connsiteY27" fmla="*/ 45566 h 271810"/>
                <a:gd name="connsiteX28" fmla="*/ 25773 w 164219"/>
                <a:gd name="connsiteY28" fmla="*/ 45566 h 271810"/>
                <a:gd name="connsiteX29" fmla="*/ 13629 w 164219"/>
                <a:gd name="connsiteY29" fmla="*/ 45566 h 271810"/>
                <a:gd name="connsiteX30" fmla="*/ 2294 w 164219"/>
                <a:gd name="connsiteY30" fmla="*/ 43946 h 271810"/>
                <a:gd name="connsiteX31" fmla="*/ 4723 w 164219"/>
                <a:gd name="connsiteY31" fmla="*/ 1036 h 271810"/>
                <a:gd name="connsiteX32" fmla="*/ 33870 w 164219"/>
                <a:gd name="connsiteY32" fmla="*/ 1036 h 271810"/>
                <a:gd name="connsiteX33" fmla="*/ 116452 w 164219"/>
                <a:gd name="connsiteY33" fmla="*/ 1036 h 271810"/>
                <a:gd name="connsiteX34" fmla="*/ 143169 w 164219"/>
                <a:gd name="connsiteY34" fmla="*/ 1036 h 271810"/>
                <a:gd name="connsiteX35" fmla="*/ 146408 w 164219"/>
                <a:gd name="connsiteY35" fmla="*/ 227 h 271810"/>
                <a:gd name="connsiteX36" fmla="*/ 150456 w 164219"/>
                <a:gd name="connsiteY36" fmla="*/ 12371 h 271810"/>
                <a:gd name="connsiteX37" fmla="*/ 152075 w 164219"/>
                <a:gd name="connsiteY37" fmla="*/ 26944 h 271810"/>
                <a:gd name="connsiteX38" fmla="*/ 14439 w 164219"/>
                <a:gd name="connsiteY38" fmla="*/ 52852 h 271810"/>
                <a:gd name="connsiteX39" fmla="*/ 16058 w 164219"/>
                <a:gd name="connsiteY39" fmla="*/ 51233 h 271810"/>
                <a:gd name="connsiteX40" fmla="*/ 18487 w 164219"/>
                <a:gd name="connsiteY40" fmla="*/ 52852 h 271810"/>
                <a:gd name="connsiteX41" fmla="*/ 18487 w 164219"/>
                <a:gd name="connsiteY41" fmla="*/ 52852 h 271810"/>
                <a:gd name="connsiteX42" fmla="*/ 45204 w 164219"/>
                <a:gd name="connsiteY42" fmla="*/ 52852 h 271810"/>
                <a:gd name="connsiteX43" fmla="*/ 46824 w 164219"/>
                <a:gd name="connsiteY43" fmla="*/ 54472 h 271810"/>
                <a:gd name="connsiteX44" fmla="*/ 45204 w 164219"/>
                <a:gd name="connsiteY44" fmla="*/ 56091 h 271810"/>
                <a:gd name="connsiteX45" fmla="*/ 38728 w 164219"/>
                <a:gd name="connsiteY45" fmla="*/ 56091 h 271810"/>
                <a:gd name="connsiteX46" fmla="*/ 26583 w 164219"/>
                <a:gd name="connsiteY46" fmla="*/ 56091 h 271810"/>
                <a:gd name="connsiteX47" fmla="*/ 16868 w 164219"/>
                <a:gd name="connsiteY47" fmla="*/ 56091 h 271810"/>
                <a:gd name="connsiteX48" fmla="*/ 14439 w 164219"/>
                <a:gd name="connsiteY48" fmla="*/ 53662 h 271810"/>
                <a:gd name="connsiteX49" fmla="*/ 14439 w 164219"/>
                <a:gd name="connsiteY49" fmla="*/ 53662 h 271810"/>
                <a:gd name="connsiteX50" fmla="*/ 158552 w 164219"/>
                <a:gd name="connsiteY50" fmla="*/ 51233 h 271810"/>
                <a:gd name="connsiteX51" fmla="*/ 160171 w 164219"/>
                <a:gd name="connsiteY51" fmla="*/ 44756 h 271810"/>
                <a:gd name="connsiteX52" fmla="*/ 160171 w 164219"/>
                <a:gd name="connsiteY52" fmla="*/ 38279 h 271810"/>
                <a:gd name="connsiteX53" fmla="*/ 158552 w 164219"/>
                <a:gd name="connsiteY53" fmla="*/ 15610 h 271810"/>
                <a:gd name="connsiteX54" fmla="*/ 160981 w 164219"/>
                <a:gd name="connsiteY54" fmla="*/ 13181 h 271810"/>
                <a:gd name="connsiteX55" fmla="*/ 160981 w 164219"/>
                <a:gd name="connsiteY55" fmla="*/ 15610 h 271810"/>
                <a:gd name="connsiteX56" fmla="*/ 164219 w 164219"/>
                <a:gd name="connsiteY56" fmla="*/ 35041 h 271810"/>
                <a:gd name="connsiteX57" fmla="*/ 164219 w 164219"/>
                <a:gd name="connsiteY57" fmla="*/ 39089 h 271810"/>
                <a:gd name="connsiteX58" fmla="*/ 155313 w 164219"/>
                <a:gd name="connsiteY58" fmla="*/ 56091 h 271810"/>
                <a:gd name="connsiteX59" fmla="*/ 150456 w 164219"/>
                <a:gd name="connsiteY59" fmla="*/ 56091 h 271810"/>
                <a:gd name="connsiteX60" fmla="*/ 147217 w 164219"/>
                <a:gd name="connsiteY60" fmla="*/ 56091 h 271810"/>
                <a:gd name="connsiteX61" fmla="*/ 140740 w 164219"/>
                <a:gd name="connsiteY61" fmla="*/ 56091 h 271810"/>
                <a:gd name="connsiteX62" fmla="*/ 135073 w 164219"/>
                <a:gd name="connsiteY62" fmla="*/ 56091 h 271810"/>
                <a:gd name="connsiteX63" fmla="*/ 122928 w 164219"/>
                <a:gd name="connsiteY63" fmla="*/ 56091 h 271810"/>
                <a:gd name="connsiteX64" fmla="*/ 120500 w 164219"/>
                <a:gd name="connsiteY64" fmla="*/ 56091 h 271810"/>
                <a:gd name="connsiteX65" fmla="*/ 110784 w 164219"/>
                <a:gd name="connsiteY65" fmla="*/ 64997 h 271810"/>
                <a:gd name="connsiteX66" fmla="*/ 110784 w 164219"/>
                <a:gd name="connsiteY66" fmla="*/ 69045 h 271810"/>
                <a:gd name="connsiteX67" fmla="*/ 110784 w 164219"/>
                <a:gd name="connsiteY67" fmla="*/ 83618 h 271810"/>
                <a:gd name="connsiteX68" fmla="*/ 110784 w 164219"/>
                <a:gd name="connsiteY68" fmla="*/ 169438 h 271810"/>
                <a:gd name="connsiteX69" fmla="*/ 110784 w 164219"/>
                <a:gd name="connsiteY69" fmla="*/ 191298 h 271810"/>
                <a:gd name="connsiteX70" fmla="*/ 110784 w 164219"/>
                <a:gd name="connsiteY70" fmla="*/ 210729 h 271810"/>
                <a:gd name="connsiteX71" fmla="*/ 110784 w 164219"/>
                <a:gd name="connsiteY71" fmla="*/ 231779 h 271810"/>
                <a:gd name="connsiteX72" fmla="*/ 110784 w 164219"/>
                <a:gd name="connsiteY72" fmla="*/ 249591 h 271810"/>
                <a:gd name="connsiteX73" fmla="*/ 110784 w 164219"/>
                <a:gd name="connsiteY73" fmla="*/ 252830 h 271810"/>
                <a:gd name="connsiteX74" fmla="*/ 100259 w 164219"/>
                <a:gd name="connsiteY74" fmla="*/ 271451 h 271810"/>
                <a:gd name="connsiteX75" fmla="*/ 97020 w 164219"/>
                <a:gd name="connsiteY75" fmla="*/ 271451 h 271810"/>
                <a:gd name="connsiteX76" fmla="*/ 93782 w 164219"/>
                <a:gd name="connsiteY76" fmla="*/ 271451 h 271810"/>
                <a:gd name="connsiteX77" fmla="*/ 92972 w 164219"/>
                <a:gd name="connsiteY77" fmla="*/ 271451 h 271810"/>
                <a:gd name="connsiteX78" fmla="*/ 78399 w 164219"/>
                <a:gd name="connsiteY78" fmla="*/ 271451 h 271810"/>
                <a:gd name="connsiteX79" fmla="*/ 67064 w 164219"/>
                <a:gd name="connsiteY79" fmla="*/ 269022 h 271810"/>
                <a:gd name="connsiteX80" fmla="*/ 66255 w 164219"/>
                <a:gd name="connsiteY80" fmla="*/ 267403 h 271810"/>
                <a:gd name="connsiteX81" fmla="*/ 67064 w 164219"/>
                <a:gd name="connsiteY81" fmla="*/ 266593 h 271810"/>
                <a:gd name="connsiteX82" fmla="*/ 67064 w 164219"/>
                <a:gd name="connsiteY82" fmla="*/ 266593 h 271810"/>
                <a:gd name="connsiteX83" fmla="*/ 67874 w 164219"/>
                <a:gd name="connsiteY83" fmla="*/ 267403 h 271810"/>
                <a:gd name="connsiteX84" fmla="*/ 85686 w 164219"/>
                <a:gd name="connsiteY84" fmla="*/ 269832 h 271810"/>
                <a:gd name="connsiteX85" fmla="*/ 96211 w 164219"/>
                <a:gd name="connsiteY85" fmla="*/ 269832 h 271810"/>
                <a:gd name="connsiteX86" fmla="*/ 99449 w 164219"/>
                <a:gd name="connsiteY86" fmla="*/ 269832 h 271810"/>
                <a:gd name="connsiteX87" fmla="*/ 106736 w 164219"/>
                <a:gd name="connsiteY87" fmla="*/ 255259 h 271810"/>
                <a:gd name="connsiteX88" fmla="*/ 106736 w 164219"/>
                <a:gd name="connsiteY88" fmla="*/ 252020 h 271810"/>
                <a:gd name="connsiteX89" fmla="*/ 106736 w 164219"/>
                <a:gd name="connsiteY89" fmla="*/ 247972 h 271810"/>
                <a:gd name="connsiteX90" fmla="*/ 106736 w 164219"/>
                <a:gd name="connsiteY90" fmla="*/ 196156 h 271810"/>
                <a:gd name="connsiteX91" fmla="*/ 106736 w 164219"/>
                <a:gd name="connsiteY91" fmla="*/ 172677 h 271810"/>
                <a:gd name="connsiteX92" fmla="*/ 106736 w 164219"/>
                <a:gd name="connsiteY92" fmla="*/ 153246 h 271810"/>
                <a:gd name="connsiteX93" fmla="*/ 105926 w 164219"/>
                <a:gd name="connsiteY93" fmla="*/ 98191 h 271810"/>
                <a:gd name="connsiteX94" fmla="*/ 105926 w 164219"/>
                <a:gd name="connsiteY94" fmla="*/ 69854 h 271810"/>
                <a:gd name="connsiteX95" fmla="*/ 120500 w 164219"/>
                <a:gd name="connsiteY95" fmla="*/ 55281 h 271810"/>
                <a:gd name="connsiteX96" fmla="*/ 123738 w 164219"/>
                <a:gd name="connsiteY96" fmla="*/ 55281 h 271810"/>
                <a:gd name="connsiteX97" fmla="*/ 137502 w 164219"/>
                <a:gd name="connsiteY97" fmla="*/ 55281 h 271810"/>
                <a:gd name="connsiteX98" fmla="*/ 148837 w 164219"/>
                <a:gd name="connsiteY98" fmla="*/ 55281 h 271810"/>
                <a:gd name="connsiteX99" fmla="*/ 151265 w 164219"/>
                <a:gd name="connsiteY99" fmla="*/ 55281 h 271810"/>
                <a:gd name="connsiteX100" fmla="*/ 156123 w 164219"/>
                <a:gd name="connsiteY100" fmla="*/ 55281 h 271810"/>
                <a:gd name="connsiteX101" fmla="*/ 156123 w 164219"/>
                <a:gd name="connsiteY101" fmla="*/ 52852 h 27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164219" h="271810">
                  <a:moveTo>
                    <a:pt x="152075" y="26135"/>
                  </a:moveTo>
                  <a:cubicBezTo>
                    <a:pt x="152075" y="33421"/>
                    <a:pt x="149646" y="39089"/>
                    <a:pt x="147217" y="43946"/>
                  </a:cubicBezTo>
                  <a:cubicBezTo>
                    <a:pt x="145598" y="44756"/>
                    <a:pt x="143979" y="43946"/>
                    <a:pt x="142359" y="43946"/>
                  </a:cubicBezTo>
                  <a:cubicBezTo>
                    <a:pt x="136692" y="43137"/>
                    <a:pt x="129405" y="43946"/>
                    <a:pt x="122928" y="43946"/>
                  </a:cubicBezTo>
                  <a:cubicBezTo>
                    <a:pt x="116452" y="43946"/>
                    <a:pt x="113213" y="43946"/>
                    <a:pt x="108355" y="43946"/>
                  </a:cubicBezTo>
                  <a:lnTo>
                    <a:pt x="103498" y="43946"/>
                  </a:lnTo>
                  <a:cubicBezTo>
                    <a:pt x="101878" y="43946"/>
                    <a:pt x="101878" y="42327"/>
                    <a:pt x="99449" y="43946"/>
                  </a:cubicBezTo>
                  <a:cubicBezTo>
                    <a:pt x="97830" y="53662"/>
                    <a:pt x="99449" y="61758"/>
                    <a:pt x="99449" y="72283"/>
                  </a:cubicBezTo>
                  <a:cubicBezTo>
                    <a:pt x="99449" y="77951"/>
                    <a:pt x="99449" y="82808"/>
                    <a:pt x="99449" y="88476"/>
                  </a:cubicBezTo>
                  <a:cubicBezTo>
                    <a:pt x="99449" y="94143"/>
                    <a:pt x="99449" y="96572"/>
                    <a:pt x="99449" y="101430"/>
                  </a:cubicBezTo>
                  <a:cubicBezTo>
                    <a:pt x="99449" y="108716"/>
                    <a:pt x="99449" y="115193"/>
                    <a:pt x="98640" y="119242"/>
                  </a:cubicBezTo>
                  <a:cubicBezTo>
                    <a:pt x="100259" y="123290"/>
                    <a:pt x="98640" y="128147"/>
                    <a:pt x="98640" y="133005"/>
                  </a:cubicBezTo>
                  <a:cubicBezTo>
                    <a:pt x="98640" y="133815"/>
                    <a:pt x="98640" y="134624"/>
                    <a:pt x="98640" y="136244"/>
                  </a:cubicBezTo>
                  <a:cubicBezTo>
                    <a:pt x="99449" y="143530"/>
                    <a:pt x="98640" y="150817"/>
                    <a:pt x="98640" y="158104"/>
                  </a:cubicBezTo>
                  <a:cubicBezTo>
                    <a:pt x="98640" y="165390"/>
                    <a:pt x="98640" y="172677"/>
                    <a:pt x="98640" y="179963"/>
                  </a:cubicBezTo>
                  <a:cubicBezTo>
                    <a:pt x="98640" y="186440"/>
                    <a:pt x="98640" y="192108"/>
                    <a:pt x="98640" y="199394"/>
                  </a:cubicBezTo>
                  <a:cubicBezTo>
                    <a:pt x="98640" y="206681"/>
                    <a:pt x="98640" y="213158"/>
                    <a:pt x="98640" y="220445"/>
                  </a:cubicBezTo>
                  <a:cubicBezTo>
                    <a:pt x="98640" y="234208"/>
                    <a:pt x="97020" y="245543"/>
                    <a:pt x="97020" y="258497"/>
                  </a:cubicBezTo>
                  <a:cubicBezTo>
                    <a:pt x="91353" y="258497"/>
                    <a:pt x="86495" y="260926"/>
                    <a:pt x="80828" y="260926"/>
                  </a:cubicBezTo>
                  <a:cubicBezTo>
                    <a:pt x="75161" y="260926"/>
                    <a:pt x="80828" y="260926"/>
                    <a:pt x="80018" y="260926"/>
                  </a:cubicBezTo>
                  <a:cubicBezTo>
                    <a:pt x="75970" y="261736"/>
                    <a:pt x="70303" y="260926"/>
                    <a:pt x="65445" y="260926"/>
                  </a:cubicBezTo>
                  <a:cubicBezTo>
                    <a:pt x="61397" y="260926"/>
                    <a:pt x="56539" y="260926"/>
                    <a:pt x="52491" y="257687"/>
                  </a:cubicBezTo>
                  <a:cubicBezTo>
                    <a:pt x="53301" y="244733"/>
                    <a:pt x="52491" y="232589"/>
                    <a:pt x="52491" y="218016"/>
                  </a:cubicBezTo>
                  <a:cubicBezTo>
                    <a:pt x="52491" y="203443"/>
                    <a:pt x="54110" y="193727"/>
                    <a:pt x="54110" y="179963"/>
                  </a:cubicBezTo>
                  <a:cubicBezTo>
                    <a:pt x="54110" y="166200"/>
                    <a:pt x="54110" y="151627"/>
                    <a:pt x="54110" y="137053"/>
                  </a:cubicBezTo>
                  <a:cubicBezTo>
                    <a:pt x="54110" y="122480"/>
                    <a:pt x="52491" y="108716"/>
                    <a:pt x="54110" y="94143"/>
                  </a:cubicBezTo>
                  <a:cubicBezTo>
                    <a:pt x="54920" y="82808"/>
                    <a:pt x="54110" y="73903"/>
                    <a:pt x="54110" y="62568"/>
                  </a:cubicBezTo>
                  <a:cubicBezTo>
                    <a:pt x="54110" y="55281"/>
                    <a:pt x="55730" y="52852"/>
                    <a:pt x="54110" y="45566"/>
                  </a:cubicBezTo>
                  <a:cubicBezTo>
                    <a:pt x="45204" y="45566"/>
                    <a:pt x="36299" y="45566"/>
                    <a:pt x="25773" y="45566"/>
                  </a:cubicBezTo>
                  <a:cubicBezTo>
                    <a:pt x="15248" y="45566"/>
                    <a:pt x="17677" y="45566"/>
                    <a:pt x="13629" y="45566"/>
                  </a:cubicBezTo>
                  <a:cubicBezTo>
                    <a:pt x="9581" y="45566"/>
                    <a:pt x="5533" y="45566"/>
                    <a:pt x="2294" y="43946"/>
                  </a:cubicBezTo>
                  <a:cubicBezTo>
                    <a:pt x="-1754" y="30992"/>
                    <a:pt x="-135" y="13181"/>
                    <a:pt x="4723" y="1036"/>
                  </a:cubicBezTo>
                  <a:cubicBezTo>
                    <a:pt x="12819" y="227"/>
                    <a:pt x="24154" y="1036"/>
                    <a:pt x="33870" y="1036"/>
                  </a:cubicBezTo>
                  <a:cubicBezTo>
                    <a:pt x="59778" y="1036"/>
                    <a:pt x="89734" y="1036"/>
                    <a:pt x="116452" y="1036"/>
                  </a:cubicBezTo>
                  <a:cubicBezTo>
                    <a:pt x="126167" y="1846"/>
                    <a:pt x="135073" y="1036"/>
                    <a:pt x="143169" y="1036"/>
                  </a:cubicBezTo>
                  <a:cubicBezTo>
                    <a:pt x="143979" y="1036"/>
                    <a:pt x="145598" y="-583"/>
                    <a:pt x="146408" y="227"/>
                  </a:cubicBezTo>
                  <a:cubicBezTo>
                    <a:pt x="148027" y="227"/>
                    <a:pt x="150456" y="10752"/>
                    <a:pt x="150456" y="12371"/>
                  </a:cubicBezTo>
                  <a:cubicBezTo>
                    <a:pt x="151265" y="17229"/>
                    <a:pt x="152075" y="22087"/>
                    <a:pt x="152075" y="26944"/>
                  </a:cubicBezTo>
                  <a:close/>
                  <a:moveTo>
                    <a:pt x="14439" y="52852"/>
                  </a:moveTo>
                  <a:cubicBezTo>
                    <a:pt x="14439" y="52043"/>
                    <a:pt x="14439" y="51233"/>
                    <a:pt x="16058" y="51233"/>
                  </a:cubicBezTo>
                  <a:cubicBezTo>
                    <a:pt x="16868" y="51233"/>
                    <a:pt x="18487" y="51233"/>
                    <a:pt x="18487" y="52852"/>
                  </a:cubicBezTo>
                  <a:lnTo>
                    <a:pt x="18487" y="52852"/>
                  </a:lnTo>
                  <a:cubicBezTo>
                    <a:pt x="26583" y="52852"/>
                    <a:pt x="35489" y="52852"/>
                    <a:pt x="45204" y="52852"/>
                  </a:cubicBezTo>
                  <a:cubicBezTo>
                    <a:pt x="54920" y="52852"/>
                    <a:pt x="46824" y="52852"/>
                    <a:pt x="46824" y="54472"/>
                  </a:cubicBezTo>
                  <a:cubicBezTo>
                    <a:pt x="46824" y="56091"/>
                    <a:pt x="46824" y="56091"/>
                    <a:pt x="45204" y="56091"/>
                  </a:cubicBezTo>
                  <a:lnTo>
                    <a:pt x="38728" y="56091"/>
                  </a:lnTo>
                  <a:cubicBezTo>
                    <a:pt x="34679" y="56091"/>
                    <a:pt x="30631" y="56091"/>
                    <a:pt x="26583" y="56091"/>
                  </a:cubicBezTo>
                  <a:cubicBezTo>
                    <a:pt x="22535" y="56091"/>
                    <a:pt x="20106" y="56091"/>
                    <a:pt x="16868" y="56091"/>
                  </a:cubicBezTo>
                  <a:cubicBezTo>
                    <a:pt x="16058" y="56091"/>
                    <a:pt x="14439" y="54472"/>
                    <a:pt x="14439" y="53662"/>
                  </a:cubicBezTo>
                  <a:lnTo>
                    <a:pt x="14439" y="53662"/>
                  </a:lnTo>
                  <a:close/>
                  <a:moveTo>
                    <a:pt x="158552" y="51233"/>
                  </a:moveTo>
                  <a:cubicBezTo>
                    <a:pt x="159362" y="48804"/>
                    <a:pt x="160171" y="47185"/>
                    <a:pt x="160171" y="44756"/>
                  </a:cubicBezTo>
                  <a:lnTo>
                    <a:pt x="160171" y="38279"/>
                  </a:lnTo>
                  <a:cubicBezTo>
                    <a:pt x="160171" y="30992"/>
                    <a:pt x="160171" y="23706"/>
                    <a:pt x="158552" y="15610"/>
                  </a:cubicBezTo>
                  <a:cubicBezTo>
                    <a:pt x="158552" y="13990"/>
                    <a:pt x="159362" y="11561"/>
                    <a:pt x="160981" y="13181"/>
                  </a:cubicBezTo>
                  <a:lnTo>
                    <a:pt x="160981" y="15610"/>
                  </a:lnTo>
                  <a:cubicBezTo>
                    <a:pt x="163410" y="22896"/>
                    <a:pt x="164219" y="27754"/>
                    <a:pt x="164219" y="35041"/>
                  </a:cubicBezTo>
                  <a:lnTo>
                    <a:pt x="164219" y="39089"/>
                  </a:lnTo>
                  <a:cubicBezTo>
                    <a:pt x="164219" y="46375"/>
                    <a:pt x="164219" y="54472"/>
                    <a:pt x="155313" y="56091"/>
                  </a:cubicBezTo>
                  <a:cubicBezTo>
                    <a:pt x="152885" y="56091"/>
                    <a:pt x="151265" y="56091"/>
                    <a:pt x="150456" y="56091"/>
                  </a:cubicBezTo>
                  <a:cubicBezTo>
                    <a:pt x="150456" y="56091"/>
                    <a:pt x="148837" y="56091"/>
                    <a:pt x="147217" y="56091"/>
                  </a:cubicBezTo>
                  <a:cubicBezTo>
                    <a:pt x="144788" y="56091"/>
                    <a:pt x="143169" y="56091"/>
                    <a:pt x="140740" y="56091"/>
                  </a:cubicBezTo>
                  <a:lnTo>
                    <a:pt x="135073" y="56091"/>
                  </a:lnTo>
                  <a:cubicBezTo>
                    <a:pt x="131025" y="56091"/>
                    <a:pt x="126977" y="56091"/>
                    <a:pt x="122928" y="56091"/>
                  </a:cubicBezTo>
                  <a:lnTo>
                    <a:pt x="120500" y="56091"/>
                  </a:lnTo>
                  <a:cubicBezTo>
                    <a:pt x="114832" y="54472"/>
                    <a:pt x="109974" y="59329"/>
                    <a:pt x="110784" y="64997"/>
                  </a:cubicBezTo>
                  <a:cubicBezTo>
                    <a:pt x="110784" y="66616"/>
                    <a:pt x="110784" y="68235"/>
                    <a:pt x="110784" y="69045"/>
                  </a:cubicBezTo>
                  <a:cubicBezTo>
                    <a:pt x="110784" y="73903"/>
                    <a:pt x="110784" y="78760"/>
                    <a:pt x="110784" y="83618"/>
                  </a:cubicBezTo>
                  <a:cubicBezTo>
                    <a:pt x="110784" y="111955"/>
                    <a:pt x="110784" y="140292"/>
                    <a:pt x="110784" y="169438"/>
                  </a:cubicBezTo>
                  <a:cubicBezTo>
                    <a:pt x="110784" y="198585"/>
                    <a:pt x="110784" y="184012"/>
                    <a:pt x="110784" y="191298"/>
                  </a:cubicBezTo>
                  <a:cubicBezTo>
                    <a:pt x="110784" y="197775"/>
                    <a:pt x="110784" y="203443"/>
                    <a:pt x="110784" y="210729"/>
                  </a:cubicBezTo>
                  <a:cubicBezTo>
                    <a:pt x="110784" y="218016"/>
                    <a:pt x="110784" y="224493"/>
                    <a:pt x="110784" y="231779"/>
                  </a:cubicBezTo>
                  <a:cubicBezTo>
                    <a:pt x="110784" y="239066"/>
                    <a:pt x="110784" y="243924"/>
                    <a:pt x="110784" y="249591"/>
                  </a:cubicBezTo>
                  <a:lnTo>
                    <a:pt x="110784" y="252830"/>
                  </a:lnTo>
                  <a:cubicBezTo>
                    <a:pt x="109974" y="260116"/>
                    <a:pt x="110784" y="271451"/>
                    <a:pt x="100259" y="271451"/>
                  </a:cubicBezTo>
                  <a:lnTo>
                    <a:pt x="97020" y="271451"/>
                  </a:lnTo>
                  <a:cubicBezTo>
                    <a:pt x="97020" y="271451"/>
                    <a:pt x="93782" y="271451"/>
                    <a:pt x="93782" y="271451"/>
                  </a:cubicBezTo>
                  <a:cubicBezTo>
                    <a:pt x="93782" y="271451"/>
                    <a:pt x="93782" y="271451"/>
                    <a:pt x="92972" y="271451"/>
                  </a:cubicBezTo>
                  <a:cubicBezTo>
                    <a:pt x="88924" y="272261"/>
                    <a:pt x="83257" y="271451"/>
                    <a:pt x="78399" y="271451"/>
                  </a:cubicBezTo>
                  <a:cubicBezTo>
                    <a:pt x="74351" y="271451"/>
                    <a:pt x="71113" y="271451"/>
                    <a:pt x="67064" y="269022"/>
                  </a:cubicBezTo>
                  <a:cubicBezTo>
                    <a:pt x="67064" y="269022"/>
                    <a:pt x="66255" y="269022"/>
                    <a:pt x="66255" y="267403"/>
                  </a:cubicBezTo>
                  <a:cubicBezTo>
                    <a:pt x="66255" y="265784"/>
                    <a:pt x="66255" y="266593"/>
                    <a:pt x="67064" y="266593"/>
                  </a:cubicBezTo>
                  <a:lnTo>
                    <a:pt x="67064" y="266593"/>
                  </a:lnTo>
                  <a:cubicBezTo>
                    <a:pt x="67064" y="266593"/>
                    <a:pt x="67874" y="266593"/>
                    <a:pt x="67874" y="267403"/>
                  </a:cubicBezTo>
                  <a:cubicBezTo>
                    <a:pt x="73541" y="269832"/>
                    <a:pt x="80018" y="269022"/>
                    <a:pt x="85686" y="269832"/>
                  </a:cubicBezTo>
                  <a:cubicBezTo>
                    <a:pt x="88924" y="270641"/>
                    <a:pt x="92972" y="269832"/>
                    <a:pt x="96211" y="269832"/>
                  </a:cubicBezTo>
                  <a:cubicBezTo>
                    <a:pt x="97830" y="269832"/>
                    <a:pt x="98640" y="269832"/>
                    <a:pt x="99449" y="269832"/>
                  </a:cubicBezTo>
                  <a:cubicBezTo>
                    <a:pt x="106736" y="269832"/>
                    <a:pt x="105926" y="260926"/>
                    <a:pt x="106736" y="255259"/>
                  </a:cubicBezTo>
                  <a:cubicBezTo>
                    <a:pt x="106736" y="255259"/>
                    <a:pt x="106736" y="253639"/>
                    <a:pt x="106736" y="252020"/>
                  </a:cubicBezTo>
                  <a:cubicBezTo>
                    <a:pt x="106736" y="252020"/>
                    <a:pt x="106736" y="250401"/>
                    <a:pt x="106736" y="247972"/>
                  </a:cubicBezTo>
                  <a:cubicBezTo>
                    <a:pt x="107546" y="230970"/>
                    <a:pt x="106736" y="213158"/>
                    <a:pt x="106736" y="196156"/>
                  </a:cubicBezTo>
                  <a:cubicBezTo>
                    <a:pt x="106736" y="188060"/>
                    <a:pt x="106736" y="180773"/>
                    <a:pt x="106736" y="172677"/>
                  </a:cubicBezTo>
                  <a:cubicBezTo>
                    <a:pt x="106736" y="164581"/>
                    <a:pt x="106736" y="158913"/>
                    <a:pt x="106736" y="153246"/>
                  </a:cubicBezTo>
                  <a:cubicBezTo>
                    <a:pt x="106736" y="135434"/>
                    <a:pt x="105926" y="116813"/>
                    <a:pt x="105926" y="98191"/>
                  </a:cubicBezTo>
                  <a:lnTo>
                    <a:pt x="105926" y="69854"/>
                  </a:lnTo>
                  <a:cubicBezTo>
                    <a:pt x="104307" y="59329"/>
                    <a:pt x="109165" y="52043"/>
                    <a:pt x="120500" y="55281"/>
                  </a:cubicBezTo>
                  <a:lnTo>
                    <a:pt x="123738" y="55281"/>
                  </a:lnTo>
                  <a:cubicBezTo>
                    <a:pt x="127786" y="55281"/>
                    <a:pt x="132644" y="55281"/>
                    <a:pt x="137502" y="55281"/>
                  </a:cubicBezTo>
                  <a:lnTo>
                    <a:pt x="148837" y="55281"/>
                  </a:lnTo>
                  <a:cubicBezTo>
                    <a:pt x="149646" y="55281"/>
                    <a:pt x="150456" y="55281"/>
                    <a:pt x="151265" y="55281"/>
                  </a:cubicBezTo>
                  <a:lnTo>
                    <a:pt x="156123" y="55281"/>
                  </a:lnTo>
                  <a:lnTo>
                    <a:pt x="156123" y="52852"/>
                  </a:lnTo>
                  <a:close/>
                </a:path>
              </a:pathLst>
            </a:custGeom>
            <a:grpFill/>
            <a:ln w="0"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9D3D4F18-7818-B106-FA66-30075BA21D32}"/>
                </a:ext>
              </a:extLst>
            </p:cNvPr>
            <p:cNvSpPr/>
            <p:nvPr/>
          </p:nvSpPr>
          <p:spPr>
            <a:xfrm>
              <a:off x="4294590" y="2194634"/>
              <a:ext cx="152374" cy="273178"/>
            </a:xfrm>
            <a:custGeom>
              <a:avLst/>
              <a:gdLst>
                <a:gd name="connsiteX0" fmla="*/ 139421 w 152374"/>
                <a:gd name="connsiteY0" fmla="*/ 185740 h 273178"/>
                <a:gd name="connsiteX1" fmla="*/ 139421 w 152374"/>
                <a:gd name="connsiteY1" fmla="*/ 196265 h 273178"/>
                <a:gd name="connsiteX2" fmla="*/ 138611 w 152374"/>
                <a:gd name="connsiteY2" fmla="*/ 205980 h 273178"/>
                <a:gd name="connsiteX3" fmla="*/ 134563 w 152374"/>
                <a:gd name="connsiteY3" fmla="*/ 223792 h 273178"/>
                <a:gd name="connsiteX4" fmla="*/ 128086 w 152374"/>
                <a:gd name="connsiteY4" fmla="*/ 235127 h 273178"/>
                <a:gd name="connsiteX5" fmla="*/ 110274 w 152374"/>
                <a:gd name="connsiteY5" fmla="*/ 250510 h 273178"/>
                <a:gd name="connsiteX6" fmla="*/ 96511 w 152374"/>
                <a:gd name="connsiteY6" fmla="*/ 256986 h 273178"/>
                <a:gd name="connsiteX7" fmla="*/ 81128 w 152374"/>
                <a:gd name="connsiteY7" fmla="*/ 260225 h 273178"/>
                <a:gd name="connsiteX8" fmla="*/ 71412 w 152374"/>
                <a:gd name="connsiteY8" fmla="*/ 260225 h 273178"/>
                <a:gd name="connsiteX9" fmla="*/ 53600 w 152374"/>
                <a:gd name="connsiteY9" fmla="*/ 258606 h 273178"/>
                <a:gd name="connsiteX10" fmla="*/ 43885 w 152374"/>
                <a:gd name="connsiteY10" fmla="*/ 257796 h 273178"/>
                <a:gd name="connsiteX11" fmla="*/ 28502 w 152374"/>
                <a:gd name="connsiteY11" fmla="*/ 250510 h 273178"/>
                <a:gd name="connsiteX12" fmla="*/ 22835 w 152374"/>
                <a:gd name="connsiteY12" fmla="*/ 246461 h 273178"/>
                <a:gd name="connsiteX13" fmla="*/ 12310 w 152374"/>
                <a:gd name="connsiteY13" fmla="*/ 234317 h 273178"/>
                <a:gd name="connsiteX14" fmla="*/ 6642 w 152374"/>
                <a:gd name="connsiteY14" fmla="*/ 224601 h 273178"/>
                <a:gd name="connsiteX15" fmla="*/ 5023 w 152374"/>
                <a:gd name="connsiteY15" fmla="*/ 218934 h 273178"/>
                <a:gd name="connsiteX16" fmla="*/ 2594 w 152374"/>
                <a:gd name="connsiteY16" fmla="*/ 214076 h 273178"/>
                <a:gd name="connsiteX17" fmla="*/ 1784 w 152374"/>
                <a:gd name="connsiteY17" fmla="*/ 203551 h 273178"/>
                <a:gd name="connsiteX18" fmla="*/ 1784 w 152374"/>
                <a:gd name="connsiteY18" fmla="*/ 192216 h 273178"/>
                <a:gd name="connsiteX19" fmla="*/ 1784 w 152374"/>
                <a:gd name="connsiteY19" fmla="*/ 180882 h 273178"/>
                <a:gd name="connsiteX20" fmla="*/ 1784 w 152374"/>
                <a:gd name="connsiteY20" fmla="*/ 168737 h 273178"/>
                <a:gd name="connsiteX21" fmla="*/ 1784 w 152374"/>
                <a:gd name="connsiteY21" fmla="*/ 146068 h 273178"/>
                <a:gd name="connsiteX22" fmla="*/ 165 w 152374"/>
                <a:gd name="connsiteY22" fmla="*/ 117731 h 273178"/>
                <a:gd name="connsiteX23" fmla="*/ 165 w 152374"/>
                <a:gd name="connsiteY23" fmla="*/ 111254 h 273178"/>
                <a:gd name="connsiteX24" fmla="*/ 165 w 152374"/>
                <a:gd name="connsiteY24" fmla="*/ 108015 h 273178"/>
                <a:gd name="connsiteX25" fmla="*/ 165 w 152374"/>
                <a:gd name="connsiteY25" fmla="*/ 105587 h 273178"/>
                <a:gd name="connsiteX26" fmla="*/ 165 w 152374"/>
                <a:gd name="connsiteY26" fmla="*/ 99110 h 273178"/>
                <a:gd name="connsiteX27" fmla="*/ 165 w 152374"/>
                <a:gd name="connsiteY27" fmla="*/ 70773 h 273178"/>
                <a:gd name="connsiteX28" fmla="*/ 165 w 152374"/>
                <a:gd name="connsiteY28" fmla="*/ 55390 h 273178"/>
                <a:gd name="connsiteX29" fmla="*/ 4213 w 152374"/>
                <a:gd name="connsiteY29" fmla="*/ 40817 h 273178"/>
                <a:gd name="connsiteX30" fmla="*/ 11500 w 152374"/>
                <a:gd name="connsiteY30" fmla="*/ 23815 h 273178"/>
                <a:gd name="connsiteX31" fmla="*/ 23644 w 152374"/>
                <a:gd name="connsiteY31" fmla="*/ 12480 h 273178"/>
                <a:gd name="connsiteX32" fmla="*/ 35789 w 152374"/>
                <a:gd name="connsiteY32" fmla="*/ 5193 h 273178"/>
                <a:gd name="connsiteX33" fmla="*/ 48743 w 152374"/>
                <a:gd name="connsiteY33" fmla="*/ 335 h 273178"/>
                <a:gd name="connsiteX34" fmla="*/ 56029 w 152374"/>
                <a:gd name="connsiteY34" fmla="*/ 335 h 273178"/>
                <a:gd name="connsiteX35" fmla="*/ 81937 w 152374"/>
                <a:gd name="connsiteY35" fmla="*/ 1145 h 273178"/>
                <a:gd name="connsiteX36" fmla="*/ 94082 w 152374"/>
                <a:gd name="connsiteY36" fmla="*/ 2764 h 273178"/>
                <a:gd name="connsiteX37" fmla="*/ 103797 w 152374"/>
                <a:gd name="connsiteY37" fmla="*/ 6812 h 273178"/>
                <a:gd name="connsiteX38" fmla="*/ 111084 w 152374"/>
                <a:gd name="connsiteY38" fmla="*/ 12480 h 273178"/>
                <a:gd name="connsiteX39" fmla="*/ 112703 w 152374"/>
                <a:gd name="connsiteY39" fmla="*/ 14909 h 273178"/>
                <a:gd name="connsiteX40" fmla="*/ 115132 w 152374"/>
                <a:gd name="connsiteY40" fmla="*/ 16528 h 273178"/>
                <a:gd name="connsiteX41" fmla="*/ 118370 w 152374"/>
                <a:gd name="connsiteY41" fmla="*/ 19766 h 273178"/>
                <a:gd name="connsiteX42" fmla="*/ 120799 w 152374"/>
                <a:gd name="connsiteY42" fmla="*/ 23005 h 273178"/>
                <a:gd name="connsiteX43" fmla="*/ 128896 w 152374"/>
                <a:gd name="connsiteY43" fmla="*/ 33530 h 273178"/>
                <a:gd name="connsiteX44" fmla="*/ 135372 w 152374"/>
                <a:gd name="connsiteY44" fmla="*/ 88585 h 273178"/>
                <a:gd name="connsiteX45" fmla="*/ 128896 w 152374"/>
                <a:gd name="connsiteY45" fmla="*/ 89394 h 273178"/>
                <a:gd name="connsiteX46" fmla="*/ 111893 w 152374"/>
                <a:gd name="connsiteY46" fmla="*/ 91013 h 273178"/>
                <a:gd name="connsiteX47" fmla="*/ 99749 w 152374"/>
                <a:gd name="connsiteY47" fmla="*/ 91013 h 273178"/>
                <a:gd name="connsiteX48" fmla="*/ 91653 w 152374"/>
                <a:gd name="connsiteY48" fmla="*/ 87775 h 273178"/>
                <a:gd name="connsiteX49" fmla="*/ 90033 w 152374"/>
                <a:gd name="connsiteY49" fmla="*/ 57819 h 273178"/>
                <a:gd name="connsiteX50" fmla="*/ 88414 w 152374"/>
                <a:gd name="connsiteY50" fmla="*/ 53771 h 273178"/>
                <a:gd name="connsiteX51" fmla="*/ 63316 w 152374"/>
                <a:gd name="connsiteY51" fmla="*/ 46484 h 273178"/>
                <a:gd name="connsiteX52" fmla="*/ 54410 w 152374"/>
                <a:gd name="connsiteY52" fmla="*/ 49723 h 273178"/>
                <a:gd name="connsiteX53" fmla="*/ 47933 w 152374"/>
                <a:gd name="connsiteY53" fmla="*/ 55390 h 273178"/>
                <a:gd name="connsiteX54" fmla="*/ 45504 w 152374"/>
                <a:gd name="connsiteY54" fmla="*/ 93442 h 273178"/>
                <a:gd name="connsiteX55" fmla="*/ 45504 w 152374"/>
                <a:gd name="connsiteY55" fmla="*/ 155783 h 273178"/>
                <a:gd name="connsiteX56" fmla="*/ 45504 w 152374"/>
                <a:gd name="connsiteY56" fmla="*/ 179263 h 273178"/>
                <a:gd name="connsiteX57" fmla="*/ 46314 w 152374"/>
                <a:gd name="connsiteY57" fmla="*/ 203551 h 273178"/>
                <a:gd name="connsiteX58" fmla="*/ 57648 w 152374"/>
                <a:gd name="connsiteY58" fmla="*/ 217315 h 273178"/>
                <a:gd name="connsiteX59" fmla="*/ 75460 w 152374"/>
                <a:gd name="connsiteY59" fmla="*/ 217315 h 273178"/>
                <a:gd name="connsiteX60" fmla="*/ 80318 w 152374"/>
                <a:gd name="connsiteY60" fmla="*/ 214076 h 273178"/>
                <a:gd name="connsiteX61" fmla="*/ 90033 w 152374"/>
                <a:gd name="connsiteY61" fmla="*/ 207599 h 273178"/>
                <a:gd name="connsiteX62" fmla="*/ 91653 w 152374"/>
                <a:gd name="connsiteY62" fmla="*/ 202742 h 273178"/>
                <a:gd name="connsiteX63" fmla="*/ 91653 w 152374"/>
                <a:gd name="connsiteY63" fmla="*/ 177643 h 273178"/>
                <a:gd name="connsiteX64" fmla="*/ 91653 w 152374"/>
                <a:gd name="connsiteY64" fmla="*/ 173595 h 273178"/>
                <a:gd name="connsiteX65" fmla="*/ 120799 w 152374"/>
                <a:gd name="connsiteY65" fmla="*/ 170357 h 273178"/>
                <a:gd name="connsiteX66" fmla="*/ 129705 w 152374"/>
                <a:gd name="connsiteY66" fmla="*/ 171976 h 273178"/>
                <a:gd name="connsiteX67" fmla="*/ 135372 w 152374"/>
                <a:gd name="connsiteY67" fmla="*/ 172785 h 273178"/>
                <a:gd name="connsiteX68" fmla="*/ 135372 w 152374"/>
                <a:gd name="connsiteY68" fmla="*/ 187359 h 273178"/>
                <a:gd name="connsiteX69" fmla="*/ 149946 w 152374"/>
                <a:gd name="connsiteY69" fmla="*/ 205170 h 273178"/>
                <a:gd name="connsiteX70" fmla="*/ 149946 w 152374"/>
                <a:gd name="connsiteY70" fmla="*/ 185740 h 273178"/>
                <a:gd name="connsiteX71" fmla="*/ 148327 w 152374"/>
                <a:gd name="connsiteY71" fmla="*/ 185740 h 273178"/>
                <a:gd name="connsiteX72" fmla="*/ 146707 w 152374"/>
                <a:gd name="connsiteY72" fmla="*/ 184120 h 273178"/>
                <a:gd name="connsiteX73" fmla="*/ 148327 w 152374"/>
                <a:gd name="connsiteY73" fmla="*/ 182501 h 273178"/>
                <a:gd name="connsiteX74" fmla="*/ 149946 w 152374"/>
                <a:gd name="connsiteY74" fmla="*/ 182501 h 273178"/>
                <a:gd name="connsiteX75" fmla="*/ 152375 w 152374"/>
                <a:gd name="connsiteY75" fmla="*/ 186549 h 273178"/>
                <a:gd name="connsiteX76" fmla="*/ 152375 w 152374"/>
                <a:gd name="connsiteY76" fmla="*/ 197884 h 273178"/>
                <a:gd name="connsiteX77" fmla="*/ 152375 w 152374"/>
                <a:gd name="connsiteY77" fmla="*/ 208409 h 273178"/>
                <a:gd name="connsiteX78" fmla="*/ 147517 w 152374"/>
                <a:gd name="connsiteY78" fmla="*/ 235936 h 273178"/>
                <a:gd name="connsiteX79" fmla="*/ 141040 w 152374"/>
                <a:gd name="connsiteY79" fmla="*/ 247271 h 273178"/>
                <a:gd name="connsiteX80" fmla="*/ 123228 w 152374"/>
                <a:gd name="connsiteY80" fmla="*/ 262654 h 273178"/>
                <a:gd name="connsiteX81" fmla="*/ 88414 w 152374"/>
                <a:gd name="connsiteY81" fmla="*/ 273179 h 273178"/>
                <a:gd name="connsiteX82" fmla="*/ 81128 w 152374"/>
                <a:gd name="connsiteY82" fmla="*/ 273179 h 273178"/>
                <a:gd name="connsiteX83" fmla="*/ 66554 w 152374"/>
                <a:gd name="connsiteY83" fmla="*/ 272369 h 273178"/>
                <a:gd name="connsiteX84" fmla="*/ 47933 w 152374"/>
                <a:gd name="connsiteY84" fmla="*/ 266702 h 273178"/>
                <a:gd name="connsiteX85" fmla="*/ 47933 w 152374"/>
                <a:gd name="connsiteY85" fmla="*/ 266702 h 273178"/>
                <a:gd name="connsiteX86" fmla="*/ 52791 w 152374"/>
                <a:gd name="connsiteY86" fmla="*/ 266702 h 273178"/>
                <a:gd name="connsiteX87" fmla="*/ 55220 w 152374"/>
                <a:gd name="connsiteY87" fmla="*/ 266702 h 273178"/>
                <a:gd name="connsiteX88" fmla="*/ 71412 w 152374"/>
                <a:gd name="connsiteY88" fmla="*/ 269131 h 273178"/>
                <a:gd name="connsiteX89" fmla="*/ 75460 w 152374"/>
                <a:gd name="connsiteY89" fmla="*/ 269131 h 273178"/>
                <a:gd name="connsiteX90" fmla="*/ 89224 w 152374"/>
                <a:gd name="connsiteY90" fmla="*/ 269940 h 273178"/>
                <a:gd name="connsiteX91" fmla="*/ 113513 w 152374"/>
                <a:gd name="connsiteY91" fmla="*/ 265083 h 273178"/>
                <a:gd name="connsiteX92" fmla="*/ 148327 w 152374"/>
                <a:gd name="connsiteY92" fmla="*/ 224601 h 273178"/>
                <a:gd name="connsiteX93" fmla="*/ 149136 w 152374"/>
                <a:gd name="connsiteY93" fmla="*/ 217315 h 273178"/>
                <a:gd name="connsiteX94" fmla="*/ 149136 w 152374"/>
                <a:gd name="connsiteY94" fmla="*/ 205170 h 273178"/>
                <a:gd name="connsiteX95" fmla="*/ 60077 w 152374"/>
                <a:gd name="connsiteY95" fmla="*/ 202742 h 273178"/>
                <a:gd name="connsiteX96" fmla="*/ 58458 w 152374"/>
                <a:gd name="connsiteY96" fmla="*/ 202742 h 273178"/>
                <a:gd name="connsiteX97" fmla="*/ 56839 w 152374"/>
                <a:gd name="connsiteY97" fmla="*/ 197884 h 273178"/>
                <a:gd name="connsiteX98" fmla="*/ 56839 w 152374"/>
                <a:gd name="connsiteY98" fmla="*/ 190597 h 273178"/>
                <a:gd name="connsiteX99" fmla="*/ 56839 w 152374"/>
                <a:gd name="connsiteY99" fmla="*/ 183311 h 273178"/>
                <a:gd name="connsiteX100" fmla="*/ 56029 w 152374"/>
                <a:gd name="connsiteY100" fmla="*/ 163880 h 273178"/>
                <a:gd name="connsiteX101" fmla="*/ 56029 w 152374"/>
                <a:gd name="connsiteY101" fmla="*/ 163880 h 273178"/>
                <a:gd name="connsiteX102" fmla="*/ 56029 w 152374"/>
                <a:gd name="connsiteY102" fmla="*/ 153355 h 273178"/>
                <a:gd name="connsiteX103" fmla="*/ 56029 w 152374"/>
                <a:gd name="connsiteY103" fmla="*/ 135543 h 273178"/>
                <a:gd name="connsiteX104" fmla="*/ 56029 w 152374"/>
                <a:gd name="connsiteY104" fmla="*/ 120970 h 273178"/>
                <a:gd name="connsiteX105" fmla="*/ 56029 w 152374"/>
                <a:gd name="connsiteY105" fmla="*/ 103967 h 273178"/>
                <a:gd name="connsiteX106" fmla="*/ 55220 w 152374"/>
                <a:gd name="connsiteY106" fmla="*/ 82108 h 273178"/>
                <a:gd name="connsiteX107" fmla="*/ 79508 w 152374"/>
                <a:gd name="connsiteY107" fmla="*/ 51342 h 273178"/>
                <a:gd name="connsiteX108" fmla="*/ 82747 w 152374"/>
                <a:gd name="connsiteY108" fmla="*/ 52151 h 273178"/>
                <a:gd name="connsiteX109" fmla="*/ 82747 w 152374"/>
                <a:gd name="connsiteY109" fmla="*/ 53771 h 273178"/>
                <a:gd name="connsiteX110" fmla="*/ 59268 w 152374"/>
                <a:gd name="connsiteY110" fmla="*/ 78059 h 273178"/>
                <a:gd name="connsiteX111" fmla="*/ 60077 w 152374"/>
                <a:gd name="connsiteY111" fmla="*/ 100729 h 273178"/>
                <a:gd name="connsiteX112" fmla="*/ 60077 w 152374"/>
                <a:gd name="connsiteY112" fmla="*/ 154974 h 273178"/>
                <a:gd name="connsiteX113" fmla="*/ 60077 w 152374"/>
                <a:gd name="connsiteY113" fmla="*/ 187359 h 273178"/>
                <a:gd name="connsiteX114" fmla="*/ 60077 w 152374"/>
                <a:gd name="connsiteY114" fmla="*/ 198693 h 273178"/>
                <a:gd name="connsiteX115" fmla="*/ 60077 w 152374"/>
                <a:gd name="connsiteY115" fmla="*/ 201122 h 273178"/>
                <a:gd name="connsiteX116" fmla="*/ 107036 w 152374"/>
                <a:gd name="connsiteY116" fmla="*/ 99919 h 273178"/>
                <a:gd name="connsiteX117" fmla="*/ 107036 w 152374"/>
                <a:gd name="connsiteY117" fmla="*/ 98300 h 273178"/>
                <a:gd name="connsiteX118" fmla="*/ 107036 w 152374"/>
                <a:gd name="connsiteY118" fmla="*/ 97490 h 273178"/>
                <a:gd name="connsiteX119" fmla="*/ 108655 w 152374"/>
                <a:gd name="connsiteY119" fmla="*/ 97490 h 273178"/>
                <a:gd name="connsiteX120" fmla="*/ 108655 w 152374"/>
                <a:gd name="connsiteY120" fmla="*/ 97490 h 273178"/>
                <a:gd name="connsiteX121" fmla="*/ 124847 w 152374"/>
                <a:gd name="connsiteY121" fmla="*/ 99110 h 273178"/>
                <a:gd name="connsiteX122" fmla="*/ 146707 w 152374"/>
                <a:gd name="connsiteY122" fmla="*/ 97490 h 273178"/>
                <a:gd name="connsiteX123" fmla="*/ 146707 w 152374"/>
                <a:gd name="connsiteY123" fmla="*/ 86156 h 273178"/>
                <a:gd name="connsiteX124" fmla="*/ 146707 w 152374"/>
                <a:gd name="connsiteY124" fmla="*/ 65915 h 273178"/>
                <a:gd name="connsiteX125" fmla="*/ 143469 w 152374"/>
                <a:gd name="connsiteY125" fmla="*/ 48913 h 273178"/>
                <a:gd name="connsiteX126" fmla="*/ 143469 w 152374"/>
                <a:gd name="connsiteY126" fmla="*/ 48913 h 273178"/>
                <a:gd name="connsiteX127" fmla="*/ 149946 w 152374"/>
                <a:gd name="connsiteY127" fmla="*/ 86156 h 273178"/>
                <a:gd name="connsiteX128" fmla="*/ 149946 w 152374"/>
                <a:gd name="connsiteY128" fmla="*/ 96681 h 273178"/>
                <a:gd name="connsiteX129" fmla="*/ 145898 w 152374"/>
                <a:gd name="connsiteY129" fmla="*/ 101538 h 273178"/>
                <a:gd name="connsiteX130" fmla="*/ 121609 w 152374"/>
                <a:gd name="connsiteY130" fmla="*/ 103158 h 273178"/>
                <a:gd name="connsiteX131" fmla="*/ 106226 w 152374"/>
                <a:gd name="connsiteY131" fmla="*/ 99919 h 273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152374" h="273178">
                  <a:moveTo>
                    <a:pt x="139421" y="185740"/>
                  </a:moveTo>
                  <a:cubicBezTo>
                    <a:pt x="139421" y="188978"/>
                    <a:pt x="139421" y="193026"/>
                    <a:pt x="139421" y="196265"/>
                  </a:cubicBezTo>
                  <a:cubicBezTo>
                    <a:pt x="139421" y="199503"/>
                    <a:pt x="138611" y="202742"/>
                    <a:pt x="138611" y="205980"/>
                  </a:cubicBezTo>
                  <a:cubicBezTo>
                    <a:pt x="138611" y="212457"/>
                    <a:pt x="136992" y="218125"/>
                    <a:pt x="134563" y="223792"/>
                  </a:cubicBezTo>
                  <a:lnTo>
                    <a:pt x="128086" y="235127"/>
                  </a:lnTo>
                  <a:cubicBezTo>
                    <a:pt x="124038" y="242413"/>
                    <a:pt x="116751" y="245652"/>
                    <a:pt x="110274" y="250510"/>
                  </a:cubicBezTo>
                  <a:cubicBezTo>
                    <a:pt x="106226" y="253748"/>
                    <a:pt x="102178" y="255367"/>
                    <a:pt x="96511" y="256986"/>
                  </a:cubicBezTo>
                  <a:cubicBezTo>
                    <a:pt x="92462" y="257796"/>
                    <a:pt x="86795" y="259415"/>
                    <a:pt x="81128" y="260225"/>
                  </a:cubicBezTo>
                  <a:cubicBezTo>
                    <a:pt x="77080" y="260225"/>
                    <a:pt x="74651" y="260225"/>
                    <a:pt x="71412" y="260225"/>
                  </a:cubicBezTo>
                  <a:cubicBezTo>
                    <a:pt x="65745" y="259415"/>
                    <a:pt x="59268" y="260225"/>
                    <a:pt x="53600" y="258606"/>
                  </a:cubicBezTo>
                  <a:cubicBezTo>
                    <a:pt x="50362" y="258606"/>
                    <a:pt x="47123" y="258606"/>
                    <a:pt x="43885" y="257796"/>
                  </a:cubicBezTo>
                  <a:cubicBezTo>
                    <a:pt x="38217" y="256177"/>
                    <a:pt x="32550" y="254558"/>
                    <a:pt x="28502" y="250510"/>
                  </a:cubicBezTo>
                  <a:cubicBezTo>
                    <a:pt x="26883" y="248890"/>
                    <a:pt x="26073" y="247271"/>
                    <a:pt x="22835" y="246461"/>
                  </a:cubicBezTo>
                  <a:cubicBezTo>
                    <a:pt x="19596" y="241604"/>
                    <a:pt x="16358" y="238365"/>
                    <a:pt x="12310" y="234317"/>
                  </a:cubicBezTo>
                  <a:cubicBezTo>
                    <a:pt x="11500" y="230269"/>
                    <a:pt x="8262" y="227840"/>
                    <a:pt x="6642" y="224601"/>
                  </a:cubicBezTo>
                  <a:cubicBezTo>
                    <a:pt x="5832" y="222982"/>
                    <a:pt x="5023" y="220553"/>
                    <a:pt x="5023" y="218934"/>
                  </a:cubicBezTo>
                  <a:cubicBezTo>
                    <a:pt x="4213" y="217315"/>
                    <a:pt x="3404" y="214886"/>
                    <a:pt x="2594" y="214076"/>
                  </a:cubicBezTo>
                  <a:cubicBezTo>
                    <a:pt x="1784" y="210838"/>
                    <a:pt x="2594" y="207599"/>
                    <a:pt x="1784" y="203551"/>
                  </a:cubicBezTo>
                  <a:cubicBezTo>
                    <a:pt x="1784" y="199503"/>
                    <a:pt x="1784" y="196265"/>
                    <a:pt x="1784" y="192216"/>
                  </a:cubicBezTo>
                  <a:cubicBezTo>
                    <a:pt x="1784" y="188168"/>
                    <a:pt x="1784" y="184930"/>
                    <a:pt x="1784" y="180882"/>
                  </a:cubicBezTo>
                  <a:cubicBezTo>
                    <a:pt x="1784" y="176834"/>
                    <a:pt x="1784" y="172785"/>
                    <a:pt x="1784" y="168737"/>
                  </a:cubicBezTo>
                  <a:cubicBezTo>
                    <a:pt x="975" y="162260"/>
                    <a:pt x="1784" y="151735"/>
                    <a:pt x="1784" y="146068"/>
                  </a:cubicBezTo>
                  <a:cubicBezTo>
                    <a:pt x="1784" y="136352"/>
                    <a:pt x="-644" y="126637"/>
                    <a:pt x="165" y="117731"/>
                  </a:cubicBezTo>
                  <a:cubicBezTo>
                    <a:pt x="165" y="115302"/>
                    <a:pt x="165" y="113683"/>
                    <a:pt x="165" y="111254"/>
                  </a:cubicBezTo>
                  <a:lnTo>
                    <a:pt x="165" y="108015"/>
                  </a:lnTo>
                  <a:cubicBezTo>
                    <a:pt x="165" y="107206"/>
                    <a:pt x="165" y="106396"/>
                    <a:pt x="165" y="105587"/>
                  </a:cubicBezTo>
                  <a:cubicBezTo>
                    <a:pt x="165" y="103158"/>
                    <a:pt x="165" y="101538"/>
                    <a:pt x="165" y="99110"/>
                  </a:cubicBezTo>
                  <a:cubicBezTo>
                    <a:pt x="165" y="91013"/>
                    <a:pt x="165" y="80488"/>
                    <a:pt x="165" y="70773"/>
                  </a:cubicBezTo>
                  <a:cubicBezTo>
                    <a:pt x="165" y="65105"/>
                    <a:pt x="165" y="60248"/>
                    <a:pt x="165" y="55390"/>
                  </a:cubicBezTo>
                  <a:cubicBezTo>
                    <a:pt x="975" y="50532"/>
                    <a:pt x="2594" y="44865"/>
                    <a:pt x="4213" y="40817"/>
                  </a:cubicBezTo>
                  <a:cubicBezTo>
                    <a:pt x="5832" y="33530"/>
                    <a:pt x="7452" y="27863"/>
                    <a:pt x="11500" y="23815"/>
                  </a:cubicBezTo>
                  <a:cubicBezTo>
                    <a:pt x="12310" y="18147"/>
                    <a:pt x="17977" y="15718"/>
                    <a:pt x="23644" y="12480"/>
                  </a:cubicBezTo>
                  <a:lnTo>
                    <a:pt x="35789" y="5193"/>
                  </a:lnTo>
                  <a:cubicBezTo>
                    <a:pt x="39837" y="3574"/>
                    <a:pt x="43075" y="1145"/>
                    <a:pt x="48743" y="335"/>
                  </a:cubicBezTo>
                  <a:cubicBezTo>
                    <a:pt x="51172" y="335"/>
                    <a:pt x="53600" y="335"/>
                    <a:pt x="56029" y="335"/>
                  </a:cubicBezTo>
                  <a:cubicBezTo>
                    <a:pt x="64935" y="-474"/>
                    <a:pt x="73841" y="335"/>
                    <a:pt x="81937" y="1145"/>
                  </a:cubicBezTo>
                  <a:cubicBezTo>
                    <a:pt x="85985" y="1955"/>
                    <a:pt x="90033" y="1145"/>
                    <a:pt x="94082" y="2764"/>
                  </a:cubicBezTo>
                  <a:cubicBezTo>
                    <a:pt x="97320" y="3574"/>
                    <a:pt x="100559" y="6003"/>
                    <a:pt x="103797" y="6812"/>
                  </a:cubicBezTo>
                  <a:cubicBezTo>
                    <a:pt x="105417" y="9241"/>
                    <a:pt x="107845" y="10860"/>
                    <a:pt x="111084" y="12480"/>
                  </a:cubicBezTo>
                  <a:cubicBezTo>
                    <a:pt x="111084" y="12480"/>
                    <a:pt x="111084" y="13289"/>
                    <a:pt x="112703" y="14909"/>
                  </a:cubicBezTo>
                  <a:cubicBezTo>
                    <a:pt x="113513" y="15718"/>
                    <a:pt x="114322" y="14909"/>
                    <a:pt x="115132" y="16528"/>
                  </a:cubicBezTo>
                  <a:lnTo>
                    <a:pt x="118370" y="19766"/>
                  </a:lnTo>
                  <a:lnTo>
                    <a:pt x="120799" y="23005"/>
                  </a:lnTo>
                  <a:cubicBezTo>
                    <a:pt x="124038" y="26243"/>
                    <a:pt x="126467" y="29482"/>
                    <a:pt x="128896" y="33530"/>
                  </a:cubicBezTo>
                  <a:cubicBezTo>
                    <a:pt x="136182" y="48103"/>
                    <a:pt x="136182" y="68344"/>
                    <a:pt x="135372" y="88585"/>
                  </a:cubicBezTo>
                  <a:cubicBezTo>
                    <a:pt x="133753" y="89394"/>
                    <a:pt x="131324" y="89394"/>
                    <a:pt x="128896" y="89394"/>
                  </a:cubicBezTo>
                  <a:cubicBezTo>
                    <a:pt x="123228" y="89394"/>
                    <a:pt x="118370" y="91013"/>
                    <a:pt x="111893" y="91013"/>
                  </a:cubicBezTo>
                  <a:cubicBezTo>
                    <a:pt x="105417" y="91013"/>
                    <a:pt x="105417" y="91013"/>
                    <a:pt x="99749" y="91013"/>
                  </a:cubicBezTo>
                  <a:cubicBezTo>
                    <a:pt x="95701" y="90204"/>
                    <a:pt x="93272" y="90204"/>
                    <a:pt x="91653" y="87775"/>
                  </a:cubicBezTo>
                  <a:cubicBezTo>
                    <a:pt x="91653" y="77250"/>
                    <a:pt x="93272" y="65915"/>
                    <a:pt x="90033" y="57819"/>
                  </a:cubicBezTo>
                  <a:cubicBezTo>
                    <a:pt x="89224" y="56200"/>
                    <a:pt x="90033" y="54580"/>
                    <a:pt x="88414" y="53771"/>
                  </a:cubicBezTo>
                  <a:cubicBezTo>
                    <a:pt x="85176" y="48103"/>
                    <a:pt x="72222" y="44055"/>
                    <a:pt x="63316" y="46484"/>
                  </a:cubicBezTo>
                  <a:cubicBezTo>
                    <a:pt x="60077" y="46484"/>
                    <a:pt x="56839" y="48103"/>
                    <a:pt x="54410" y="49723"/>
                  </a:cubicBezTo>
                  <a:cubicBezTo>
                    <a:pt x="51981" y="51342"/>
                    <a:pt x="51172" y="53771"/>
                    <a:pt x="47933" y="55390"/>
                  </a:cubicBezTo>
                  <a:cubicBezTo>
                    <a:pt x="42266" y="65915"/>
                    <a:pt x="45504" y="79679"/>
                    <a:pt x="45504" y="93442"/>
                  </a:cubicBezTo>
                  <a:cubicBezTo>
                    <a:pt x="45504" y="115302"/>
                    <a:pt x="44695" y="135543"/>
                    <a:pt x="45504" y="155783"/>
                  </a:cubicBezTo>
                  <a:cubicBezTo>
                    <a:pt x="45504" y="163880"/>
                    <a:pt x="45504" y="171976"/>
                    <a:pt x="45504" y="179263"/>
                  </a:cubicBezTo>
                  <a:cubicBezTo>
                    <a:pt x="45504" y="186549"/>
                    <a:pt x="45504" y="194645"/>
                    <a:pt x="46314" y="203551"/>
                  </a:cubicBezTo>
                  <a:cubicBezTo>
                    <a:pt x="47933" y="210838"/>
                    <a:pt x="51981" y="214076"/>
                    <a:pt x="57648" y="217315"/>
                  </a:cubicBezTo>
                  <a:cubicBezTo>
                    <a:pt x="64126" y="218125"/>
                    <a:pt x="68983" y="220553"/>
                    <a:pt x="75460" y="217315"/>
                  </a:cubicBezTo>
                  <a:cubicBezTo>
                    <a:pt x="77080" y="217315"/>
                    <a:pt x="78699" y="214886"/>
                    <a:pt x="80318" y="214076"/>
                  </a:cubicBezTo>
                  <a:cubicBezTo>
                    <a:pt x="83557" y="212457"/>
                    <a:pt x="87605" y="210838"/>
                    <a:pt x="90033" y="207599"/>
                  </a:cubicBezTo>
                  <a:cubicBezTo>
                    <a:pt x="90843" y="205980"/>
                    <a:pt x="90033" y="203551"/>
                    <a:pt x="91653" y="202742"/>
                  </a:cubicBezTo>
                  <a:cubicBezTo>
                    <a:pt x="90843" y="195455"/>
                    <a:pt x="94891" y="186549"/>
                    <a:pt x="91653" y="177643"/>
                  </a:cubicBezTo>
                  <a:cubicBezTo>
                    <a:pt x="91653" y="176024"/>
                    <a:pt x="91653" y="174405"/>
                    <a:pt x="91653" y="173595"/>
                  </a:cubicBezTo>
                  <a:cubicBezTo>
                    <a:pt x="99749" y="170357"/>
                    <a:pt x="109465" y="168737"/>
                    <a:pt x="120799" y="170357"/>
                  </a:cubicBezTo>
                  <a:cubicBezTo>
                    <a:pt x="124038" y="170357"/>
                    <a:pt x="127276" y="171976"/>
                    <a:pt x="129705" y="171976"/>
                  </a:cubicBezTo>
                  <a:cubicBezTo>
                    <a:pt x="132134" y="171976"/>
                    <a:pt x="133753" y="171976"/>
                    <a:pt x="135372" y="172785"/>
                  </a:cubicBezTo>
                  <a:cubicBezTo>
                    <a:pt x="135372" y="176834"/>
                    <a:pt x="135372" y="181691"/>
                    <a:pt x="135372" y="187359"/>
                  </a:cubicBezTo>
                  <a:close/>
                  <a:moveTo>
                    <a:pt x="149946" y="205170"/>
                  </a:moveTo>
                  <a:lnTo>
                    <a:pt x="149946" y="185740"/>
                  </a:lnTo>
                  <a:lnTo>
                    <a:pt x="148327" y="185740"/>
                  </a:lnTo>
                  <a:cubicBezTo>
                    <a:pt x="147517" y="185740"/>
                    <a:pt x="146707" y="185740"/>
                    <a:pt x="146707" y="184120"/>
                  </a:cubicBezTo>
                  <a:cubicBezTo>
                    <a:pt x="146707" y="182501"/>
                    <a:pt x="146707" y="182501"/>
                    <a:pt x="148327" y="182501"/>
                  </a:cubicBezTo>
                  <a:cubicBezTo>
                    <a:pt x="148327" y="182501"/>
                    <a:pt x="149136" y="182501"/>
                    <a:pt x="149946" y="182501"/>
                  </a:cubicBezTo>
                  <a:cubicBezTo>
                    <a:pt x="151565" y="182501"/>
                    <a:pt x="152375" y="184120"/>
                    <a:pt x="152375" y="186549"/>
                  </a:cubicBezTo>
                  <a:lnTo>
                    <a:pt x="152375" y="197884"/>
                  </a:lnTo>
                  <a:cubicBezTo>
                    <a:pt x="152375" y="201122"/>
                    <a:pt x="152375" y="205170"/>
                    <a:pt x="152375" y="208409"/>
                  </a:cubicBezTo>
                  <a:cubicBezTo>
                    <a:pt x="152375" y="216505"/>
                    <a:pt x="151565" y="227840"/>
                    <a:pt x="147517" y="235936"/>
                  </a:cubicBezTo>
                  <a:lnTo>
                    <a:pt x="141040" y="247271"/>
                  </a:lnTo>
                  <a:cubicBezTo>
                    <a:pt x="136992" y="254558"/>
                    <a:pt x="129705" y="257796"/>
                    <a:pt x="123228" y="262654"/>
                  </a:cubicBezTo>
                  <a:cubicBezTo>
                    <a:pt x="112703" y="269940"/>
                    <a:pt x="99749" y="273179"/>
                    <a:pt x="88414" y="273179"/>
                  </a:cubicBezTo>
                  <a:cubicBezTo>
                    <a:pt x="85985" y="273179"/>
                    <a:pt x="84366" y="273179"/>
                    <a:pt x="81128" y="273179"/>
                  </a:cubicBezTo>
                  <a:cubicBezTo>
                    <a:pt x="76270" y="273179"/>
                    <a:pt x="71412" y="273179"/>
                    <a:pt x="66554" y="272369"/>
                  </a:cubicBezTo>
                  <a:cubicBezTo>
                    <a:pt x="58458" y="271560"/>
                    <a:pt x="51981" y="269131"/>
                    <a:pt x="47933" y="266702"/>
                  </a:cubicBezTo>
                  <a:cubicBezTo>
                    <a:pt x="47123" y="266702"/>
                    <a:pt x="47933" y="265892"/>
                    <a:pt x="47933" y="266702"/>
                  </a:cubicBezTo>
                  <a:cubicBezTo>
                    <a:pt x="50362" y="266702"/>
                    <a:pt x="51981" y="266702"/>
                    <a:pt x="52791" y="266702"/>
                  </a:cubicBezTo>
                  <a:cubicBezTo>
                    <a:pt x="53600" y="266702"/>
                    <a:pt x="55220" y="266702"/>
                    <a:pt x="55220" y="266702"/>
                  </a:cubicBezTo>
                  <a:cubicBezTo>
                    <a:pt x="60887" y="268321"/>
                    <a:pt x="65745" y="269131"/>
                    <a:pt x="71412" y="269131"/>
                  </a:cubicBezTo>
                  <a:cubicBezTo>
                    <a:pt x="77080" y="269131"/>
                    <a:pt x="73841" y="269131"/>
                    <a:pt x="75460" y="269131"/>
                  </a:cubicBezTo>
                  <a:cubicBezTo>
                    <a:pt x="79508" y="269131"/>
                    <a:pt x="84366" y="269940"/>
                    <a:pt x="89224" y="269940"/>
                  </a:cubicBezTo>
                  <a:cubicBezTo>
                    <a:pt x="98130" y="269940"/>
                    <a:pt x="106226" y="266702"/>
                    <a:pt x="113513" y="265083"/>
                  </a:cubicBezTo>
                  <a:cubicBezTo>
                    <a:pt x="124038" y="258606"/>
                    <a:pt x="142659" y="249700"/>
                    <a:pt x="148327" y="224601"/>
                  </a:cubicBezTo>
                  <a:cubicBezTo>
                    <a:pt x="149136" y="222173"/>
                    <a:pt x="148327" y="219744"/>
                    <a:pt x="149136" y="217315"/>
                  </a:cubicBezTo>
                  <a:cubicBezTo>
                    <a:pt x="149136" y="213267"/>
                    <a:pt x="149136" y="209219"/>
                    <a:pt x="149136" y="205170"/>
                  </a:cubicBezTo>
                  <a:close/>
                  <a:moveTo>
                    <a:pt x="60077" y="202742"/>
                  </a:moveTo>
                  <a:cubicBezTo>
                    <a:pt x="60077" y="203551"/>
                    <a:pt x="59268" y="204361"/>
                    <a:pt x="58458" y="202742"/>
                  </a:cubicBezTo>
                  <a:cubicBezTo>
                    <a:pt x="57648" y="201932"/>
                    <a:pt x="56839" y="200313"/>
                    <a:pt x="56839" y="197884"/>
                  </a:cubicBezTo>
                  <a:lnTo>
                    <a:pt x="56839" y="190597"/>
                  </a:lnTo>
                  <a:cubicBezTo>
                    <a:pt x="56839" y="188168"/>
                    <a:pt x="56839" y="185740"/>
                    <a:pt x="56839" y="183311"/>
                  </a:cubicBezTo>
                  <a:cubicBezTo>
                    <a:pt x="56029" y="177643"/>
                    <a:pt x="56029" y="170357"/>
                    <a:pt x="56029" y="163880"/>
                  </a:cubicBezTo>
                  <a:lnTo>
                    <a:pt x="56029" y="163880"/>
                  </a:lnTo>
                  <a:cubicBezTo>
                    <a:pt x="56029" y="159022"/>
                    <a:pt x="56029" y="157403"/>
                    <a:pt x="56029" y="153355"/>
                  </a:cubicBezTo>
                  <a:cubicBezTo>
                    <a:pt x="56029" y="149306"/>
                    <a:pt x="56029" y="142020"/>
                    <a:pt x="56029" y="135543"/>
                  </a:cubicBezTo>
                  <a:cubicBezTo>
                    <a:pt x="56029" y="129066"/>
                    <a:pt x="56029" y="126637"/>
                    <a:pt x="56029" y="120970"/>
                  </a:cubicBezTo>
                  <a:cubicBezTo>
                    <a:pt x="56029" y="115302"/>
                    <a:pt x="56029" y="109635"/>
                    <a:pt x="56029" y="103967"/>
                  </a:cubicBezTo>
                  <a:cubicBezTo>
                    <a:pt x="56029" y="98300"/>
                    <a:pt x="55220" y="89394"/>
                    <a:pt x="55220" y="82108"/>
                  </a:cubicBezTo>
                  <a:cubicBezTo>
                    <a:pt x="55220" y="63486"/>
                    <a:pt x="63316" y="52961"/>
                    <a:pt x="79508" y="51342"/>
                  </a:cubicBezTo>
                  <a:cubicBezTo>
                    <a:pt x="80318" y="51342"/>
                    <a:pt x="81937" y="51342"/>
                    <a:pt x="82747" y="52151"/>
                  </a:cubicBezTo>
                  <a:cubicBezTo>
                    <a:pt x="82747" y="52961"/>
                    <a:pt x="82747" y="53771"/>
                    <a:pt x="82747" y="53771"/>
                  </a:cubicBezTo>
                  <a:cubicBezTo>
                    <a:pt x="63316" y="53771"/>
                    <a:pt x="59268" y="66725"/>
                    <a:pt x="59268" y="78059"/>
                  </a:cubicBezTo>
                  <a:cubicBezTo>
                    <a:pt x="59268" y="89394"/>
                    <a:pt x="60077" y="92633"/>
                    <a:pt x="60077" y="100729"/>
                  </a:cubicBezTo>
                  <a:cubicBezTo>
                    <a:pt x="60077" y="119350"/>
                    <a:pt x="60077" y="137162"/>
                    <a:pt x="60077" y="154974"/>
                  </a:cubicBezTo>
                  <a:cubicBezTo>
                    <a:pt x="60077" y="172785"/>
                    <a:pt x="60077" y="176834"/>
                    <a:pt x="60077" y="187359"/>
                  </a:cubicBezTo>
                  <a:cubicBezTo>
                    <a:pt x="60077" y="197884"/>
                    <a:pt x="60077" y="194645"/>
                    <a:pt x="60077" y="198693"/>
                  </a:cubicBezTo>
                  <a:lnTo>
                    <a:pt x="60077" y="201122"/>
                  </a:lnTo>
                  <a:close/>
                  <a:moveTo>
                    <a:pt x="107036" y="99919"/>
                  </a:moveTo>
                  <a:cubicBezTo>
                    <a:pt x="107036" y="99919"/>
                    <a:pt x="107036" y="99110"/>
                    <a:pt x="107036" y="98300"/>
                  </a:cubicBezTo>
                  <a:cubicBezTo>
                    <a:pt x="107036" y="98300"/>
                    <a:pt x="107036" y="97490"/>
                    <a:pt x="107036" y="97490"/>
                  </a:cubicBezTo>
                  <a:lnTo>
                    <a:pt x="108655" y="97490"/>
                  </a:lnTo>
                  <a:cubicBezTo>
                    <a:pt x="108655" y="97490"/>
                    <a:pt x="108655" y="97490"/>
                    <a:pt x="108655" y="97490"/>
                  </a:cubicBezTo>
                  <a:cubicBezTo>
                    <a:pt x="114322" y="99110"/>
                    <a:pt x="119180" y="99110"/>
                    <a:pt x="124847" y="99110"/>
                  </a:cubicBezTo>
                  <a:cubicBezTo>
                    <a:pt x="130515" y="99110"/>
                    <a:pt x="138611" y="99110"/>
                    <a:pt x="146707" y="97490"/>
                  </a:cubicBezTo>
                  <a:cubicBezTo>
                    <a:pt x="146707" y="93442"/>
                    <a:pt x="146707" y="90204"/>
                    <a:pt x="146707" y="86156"/>
                  </a:cubicBezTo>
                  <a:cubicBezTo>
                    <a:pt x="146707" y="77250"/>
                    <a:pt x="146707" y="71582"/>
                    <a:pt x="146707" y="65915"/>
                  </a:cubicBezTo>
                  <a:cubicBezTo>
                    <a:pt x="146707" y="59438"/>
                    <a:pt x="144278" y="54580"/>
                    <a:pt x="143469" y="48913"/>
                  </a:cubicBezTo>
                  <a:cubicBezTo>
                    <a:pt x="143469" y="48103"/>
                    <a:pt x="143469" y="47294"/>
                    <a:pt x="143469" y="48913"/>
                  </a:cubicBezTo>
                  <a:cubicBezTo>
                    <a:pt x="149136" y="59438"/>
                    <a:pt x="150755" y="70773"/>
                    <a:pt x="149946" y="86156"/>
                  </a:cubicBezTo>
                  <a:lnTo>
                    <a:pt x="149946" y="96681"/>
                  </a:lnTo>
                  <a:cubicBezTo>
                    <a:pt x="149946" y="99110"/>
                    <a:pt x="148327" y="100729"/>
                    <a:pt x="145898" y="101538"/>
                  </a:cubicBezTo>
                  <a:cubicBezTo>
                    <a:pt x="140230" y="102348"/>
                    <a:pt x="130515" y="103158"/>
                    <a:pt x="121609" y="103158"/>
                  </a:cubicBezTo>
                  <a:cubicBezTo>
                    <a:pt x="112703" y="103158"/>
                    <a:pt x="109465" y="103158"/>
                    <a:pt x="106226" y="99919"/>
                  </a:cubicBezTo>
                  <a:close/>
                </a:path>
              </a:pathLst>
            </a:custGeom>
            <a:grpFill/>
            <a:ln w="0"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5C6FC7A0-A1D2-08E0-01FD-705441CDA4B0}"/>
                </a:ext>
              </a:extLst>
            </p:cNvPr>
            <p:cNvSpPr/>
            <p:nvPr/>
          </p:nvSpPr>
          <p:spPr>
            <a:xfrm>
              <a:off x="4452722" y="2192024"/>
              <a:ext cx="173799" cy="275104"/>
            </a:xfrm>
            <a:custGeom>
              <a:avLst/>
              <a:gdLst>
                <a:gd name="connsiteX0" fmla="*/ 161026 w 173799"/>
                <a:gd name="connsiteY0" fmla="*/ 255549 h 275104"/>
                <a:gd name="connsiteX1" fmla="*/ 161026 w 173799"/>
                <a:gd name="connsiteY1" fmla="*/ 259597 h 275104"/>
                <a:gd name="connsiteX2" fmla="*/ 117306 w 173799"/>
                <a:gd name="connsiteY2" fmla="*/ 260406 h 275104"/>
                <a:gd name="connsiteX3" fmla="*/ 115686 w 173799"/>
                <a:gd name="connsiteY3" fmla="*/ 258787 h 275104"/>
                <a:gd name="connsiteX4" fmla="*/ 111638 w 173799"/>
                <a:gd name="connsiteY4" fmla="*/ 241785 h 275104"/>
                <a:gd name="connsiteX5" fmla="*/ 104352 w 173799"/>
                <a:gd name="connsiteY5" fmla="*/ 210210 h 275104"/>
                <a:gd name="connsiteX6" fmla="*/ 54965 w 173799"/>
                <a:gd name="connsiteY6" fmla="*/ 211019 h 275104"/>
                <a:gd name="connsiteX7" fmla="*/ 43630 w 173799"/>
                <a:gd name="connsiteY7" fmla="*/ 259597 h 275104"/>
                <a:gd name="connsiteX8" fmla="*/ 720 w 173799"/>
                <a:gd name="connsiteY8" fmla="*/ 259597 h 275104"/>
                <a:gd name="connsiteX9" fmla="*/ 720 w 173799"/>
                <a:gd name="connsiteY9" fmla="*/ 254739 h 275104"/>
                <a:gd name="connsiteX10" fmla="*/ 5577 w 173799"/>
                <a:gd name="connsiteY10" fmla="*/ 225592 h 275104"/>
                <a:gd name="connsiteX11" fmla="*/ 8006 w 173799"/>
                <a:gd name="connsiteY11" fmla="*/ 214258 h 275104"/>
                <a:gd name="connsiteX12" fmla="*/ 12864 w 173799"/>
                <a:gd name="connsiteY12" fmla="*/ 188350 h 275104"/>
                <a:gd name="connsiteX13" fmla="*/ 16912 w 173799"/>
                <a:gd name="connsiteY13" fmla="*/ 174586 h 275104"/>
                <a:gd name="connsiteX14" fmla="*/ 19341 w 173799"/>
                <a:gd name="connsiteY14" fmla="*/ 165680 h 275104"/>
                <a:gd name="connsiteX15" fmla="*/ 22580 w 173799"/>
                <a:gd name="connsiteY15" fmla="*/ 139772 h 275104"/>
                <a:gd name="connsiteX16" fmla="*/ 25818 w 173799"/>
                <a:gd name="connsiteY16" fmla="*/ 128437 h 275104"/>
                <a:gd name="connsiteX17" fmla="*/ 25818 w 173799"/>
                <a:gd name="connsiteY17" fmla="*/ 121960 h 275104"/>
                <a:gd name="connsiteX18" fmla="*/ 29056 w 173799"/>
                <a:gd name="connsiteY18" fmla="*/ 114674 h 275104"/>
                <a:gd name="connsiteX19" fmla="*/ 30676 w 173799"/>
                <a:gd name="connsiteY19" fmla="*/ 113055 h 275104"/>
                <a:gd name="connsiteX20" fmla="*/ 36343 w 173799"/>
                <a:gd name="connsiteY20" fmla="*/ 79050 h 275104"/>
                <a:gd name="connsiteX21" fmla="*/ 38772 w 173799"/>
                <a:gd name="connsiteY21" fmla="*/ 69335 h 275104"/>
                <a:gd name="connsiteX22" fmla="*/ 40391 w 173799"/>
                <a:gd name="connsiteY22" fmla="*/ 59619 h 275104"/>
                <a:gd name="connsiteX23" fmla="*/ 42011 w 173799"/>
                <a:gd name="connsiteY23" fmla="*/ 53142 h 275104"/>
                <a:gd name="connsiteX24" fmla="*/ 45249 w 173799"/>
                <a:gd name="connsiteY24" fmla="*/ 32902 h 275104"/>
                <a:gd name="connsiteX25" fmla="*/ 45249 w 173799"/>
                <a:gd name="connsiteY25" fmla="*/ 28044 h 275104"/>
                <a:gd name="connsiteX26" fmla="*/ 49297 w 173799"/>
                <a:gd name="connsiteY26" fmla="*/ 13471 h 275104"/>
                <a:gd name="connsiteX27" fmla="*/ 53345 w 173799"/>
                <a:gd name="connsiteY27" fmla="*/ 2136 h 275104"/>
                <a:gd name="connsiteX28" fmla="*/ 107590 w 173799"/>
                <a:gd name="connsiteY28" fmla="*/ 2136 h 275104"/>
                <a:gd name="connsiteX29" fmla="*/ 109210 w 173799"/>
                <a:gd name="connsiteY29" fmla="*/ 2946 h 275104"/>
                <a:gd name="connsiteX30" fmla="*/ 116496 w 173799"/>
                <a:gd name="connsiteY30" fmla="*/ 37759 h 275104"/>
                <a:gd name="connsiteX31" fmla="*/ 118115 w 173799"/>
                <a:gd name="connsiteY31" fmla="*/ 49094 h 275104"/>
                <a:gd name="connsiteX32" fmla="*/ 121354 w 173799"/>
                <a:gd name="connsiteY32" fmla="*/ 59619 h 275104"/>
                <a:gd name="connsiteX33" fmla="*/ 128641 w 173799"/>
                <a:gd name="connsiteY33" fmla="*/ 93624 h 275104"/>
                <a:gd name="connsiteX34" fmla="*/ 142404 w 173799"/>
                <a:gd name="connsiteY34" fmla="*/ 158394 h 275104"/>
                <a:gd name="connsiteX35" fmla="*/ 146452 w 173799"/>
                <a:gd name="connsiteY35" fmla="*/ 178634 h 275104"/>
                <a:gd name="connsiteX36" fmla="*/ 151310 w 173799"/>
                <a:gd name="connsiteY36" fmla="*/ 195636 h 275104"/>
                <a:gd name="connsiteX37" fmla="*/ 158596 w 173799"/>
                <a:gd name="connsiteY37" fmla="*/ 231260 h 275104"/>
                <a:gd name="connsiteX38" fmla="*/ 160216 w 173799"/>
                <a:gd name="connsiteY38" fmla="*/ 240166 h 275104"/>
                <a:gd name="connsiteX39" fmla="*/ 161835 w 173799"/>
                <a:gd name="connsiteY39" fmla="*/ 249072 h 275104"/>
                <a:gd name="connsiteX40" fmla="*/ 161835 w 173799"/>
                <a:gd name="connsiteY40" fmla="*/ 253929 h 275104"/>
                <a:gd name="connsiteX41" fmla="*/ 14483 w 173799"/>
                <a:gd name="connsiteY41" fmla="*/ 270932 h 275104"/>
                <a:gd name="connsiteX42" fmla="*/ 16103 w 173799"/>
                <a:gd name="connsiteY42" fmla="*/ 270122 h 275104"/>
                <a:gd name="connsiteX43" fmla="*/ 16912 w 173799"/>
                <a:gd name="connsiteY43" fmla="*/ 270932 h 275104"/>
                <a:gd name="connsiteX44" fmla="*/ 16912 w 173799"/>
                <a:gd name="connsiteY44" fmla="*/ 270932 h 275104"/>
                <a:gd name="connsiteX45" fmla="*/ 44440 w 173799"/>
                <a:gd name="connsiteY45" fmla="*/ 270932 h 275104"/>
                <a:gd name="connsiteX46" fmla="*/ 48488 w 173799"/>
                <a:gd name="connsiteY46" fmla="*/ 270932 h 275104"/>
                <a:gd name="connsiteX47" fmla="*/ 55774 w 173799"/>
                <a:gd name="connsiteY47" fmla="*/ 270122 h 275104"/>
                <a:gd name="connsiteX48" fmla="*/ 59013 w 173799"/>
                <a:gd name="connsiteY48" fmla="*/ 258787 h 275104"/>
                <a:gd name="connsiteX49" fmla="*/ 59013 w 173799"/>
                <a:gd name="connsiteY49" fmla="*/ 255549 h 275104"/>
                <a:gd name="connsiteX50" fmla="*/ 62251 w 173799"/>
                <a:gd name="connsiteY50" fmla="*/ 245833 h 275104"/>
                <a:gd name="connsiteX51" fmla="*/ 65490 w 173799"/>
                <a:gd name="connsiteY51" fmla="*/ 232879 h 275104"/>
                <a:gd name="connsiteX52" fmla="*/ 67109 w 173799"/>
                <a:gd name="connsiteY52" fmla="*/ 223973 h 275104"/>
                <a:gd name="connsiteX53" fmla="*/ 72776 w 173799"/>
                <a:gd name="connsiteY53" fmla="*/ 220735 h 275104"/>
                <a:gd name="connsiteX54" fmla="*/ 98684 w 173799"/>
                <a:gd name="connsiteY54" fmla="*/ 219925 h 275104"/>
                <a:gd name="connsiteX55" fmla="*/ 101113 w 173799"/>
                <a:gd name="connsiteY55" fmla="*/ 221544 h 275104"/>
                <a:gd name="connsiteX56" fmla="*/ 99494 w 173799"/>
                <a:gd name="connsiteY56" fmla="*/ 223164 h 275104"/>
                <a:gd name="connsiteX57" fmla="*/ 70347 w 173799"/>
                <a:gd name="connsiteY57" fmla="*/ 223973 h 275104"/>
                <a:gd name="connsiteX58" fmla="*/ 63061 w 173799"/>
                <a:gd name="connsiteY58" fmla="*/ 255549 h 275104"/>
                <a:gd name="connsiteX59" fmla="*/ 63061 w 173799"/>
                <a:gd name="connsiteY59" fmla="*/ 258787 h 275104"/>
                <a:gd name="connsiteX60" fmla="*/ 57393 w 173799"/>
                <a:gd name="connsiteY60" fmla="*/ 271741 h 275104"/>
                <a:gd name="connsiteX61" fmla="*/ 44440 w 173799"/>
                <a:gd name="connsiteY61" fmla="*/ 273360 h 275104"/>
                <a:gd name="connsiteX62" fmla="*/ 40391 w 173799"/>
                <a:gd name="connsiteY62" fmla="*/ 273360 h 275104"/>
                <a:gd name="connsiteX63" fmla="*/ 16912 w 173799"/>
                <a:gd name="connsiteY63" fmla="*/ 273360 h 275104"/>
                <a:gd name="connsiteX64" fmla="*/ 14483 w 173799"/>
                <a:gd name="connsiteY64" fmla="*/ 271741 h 275104"/>
                <a:gd name="connsiteX65" fmla="*/ 14483 w 173799"/>
                <a:gd name="connsiteY65" fmla="*/ 269312 h 275104"/>
                <a:gd name="connsiteX66" fmla="*/ 97065 w 173799"/>
                <a:gd name="connsiteY66" fmla="*/ 165680 h 275104"/>
                <a:gd name="connsiteX67" fmla="*/ 87350 w 173799"/>
                <a:gd name="connsiteY67" fmla="*/ 120341 h 275104"/>
                <a:gd name="connsiteX68" fmla="*/ 80063 w 173799"/>
                <a:gd name="connsiteY68" fmla="*/ 92814 h 275104"/>
                <a:gd name="connsiteX69" fmla="*/ 63871 w 173799"/>
                <a:gd name="connsiteY69" fmla="*/ 166490 h 275104"/>
                <a:gd name="connsiteX70" fmla="*/ 96256 w 173799"/>
                <a:gd name="connsiteY70" fmla="*/ 166490 h 275104"/>
                <a:gd name="connsiteX71" fmla="*/ 80063 w 173799"/>
                <a:gd name="connsiteY71" fmla="*/ 152726 h 275104"/>
                <a:gd name="connsiteX72" fmla="*/ 82492 w 173799"/>
                <a:gd name="connsiteY72" fmla="*/ 140582 h 275104"/>
                <a:gd name="connsiteX73" fmla="*/ 83301 w 173799"/>
                <a:gd name="connsiteY73" fmla="*/ 140582 h 275104"/>
                <a:gd name="connsiteX74" fmla="*/ 83301 w 173799"/>
                <a:gd name="connsiteY74" fmla="*/ 141392 h 275104"/>
                <a:gd name="connsiteX75" fmla="*/ 83301 w 173799"/>
                <a:gd name="connsiteY75" fmla="*/ 148678 h 275104"/>
                <a:gd name="connsiteX76" fmla="*/ 80873 w 173799"/>
                <a:gd name="connsiteY76" fmla="*/ 158394 h 275104"/>
                <a:gd name="connsiteX77" fmla="*/ 78444 w 173799"/>
                <a:gd name="connsiteY77" fmla="*/ 160013 h 275104"/>
                <a:gd name="connsiteX78" fmla="*/ 77634 w 173799"/>
                <a:gd name="connsiteY78" fmla="*/ 158394 h 275104"/>
                <a:gd name="connsiteX79" fmla="*/ 79253 w 173799"/>
                <a:gd name="connsiteY79" fmla="*/ 152726 h 275104"/>
                <a:gd name="connsiteX80" fmla="*/ 167502 w 173799"/>
                <a:gd name="connsiteY80" fmla="*/ 249881 h 275104"/>
                <a:gd name="connsiteX81" fmla="*/ 167502 w 173799"/>
                <a:gd name="connsiteY81" fmla="*/ 241785 h 275104"/>
                <a:gd name="connsiteX82" fmla="*/ 164264 w 173799"/>
                <a:gd name="connsiteY82" fmla="*/ 233689 h 275104"/>
                <a:gd name="connsiteX83" fmla="*/ 160216 w 173799"/>
                <a:gd name="connsiteY83" fmla="*/ 211019 h 275104"/>
                <a:gd name="connsiteX84" fmla="*/ 157787 w 173799"/>
                <a:gd name="connsiteY84" fmla="*/ 198065 h 275104"/>
                <a:gd name="connsiteX85" fmla="*/ 154548 w 173799"/>
                <a:gd name="connsiteY85" fmla="*/ 187540 h 275104"/>
                <a:gd name="connsiteX86" fmla="*/ 152120 w 173799"/>
                <a:gd name="connsiteY86" fmla="*/ 180254 h 275104"/>
                <a:gd name="connsiteX87" fmla="*/ 152120 w 173799"/>
                <a:gd name="connsiteY87" fmla="*/ 173777 h 275104"/>
                <a:gd name="connsiteX88" fmla="*/ 148071 w 173799"/>
                <a:gd name="connsiteY88" fmla="*/ 159203 h 275104"/>
                <a:gd name="connsiteX89" fmla="*/ 140785 w 173799"/>
                <a:gd name="connsiteY89" fmla="*/ 126009 h 275104"/>
                <a:gd name="connsiteX90" fmla="*/ 135927 w 173799"/>
                <a:gd name="connsiteY90" fmla="*/ 106578 h 275104"/>
                <a:gd name="connsiteX91" fmla="*/ 134308 w 173799"/>
                <a:gd name="connsiteY91" fmla="*/ 98481 h 275104"/>
                <a:gd name="connsiteX92" fmla="*/ 134308 w 173799"/>
                <a:gd name="connsiteY92" fmla="*/ 94433 h 275104"/>
                <a:gd name="connsiteX93" fmla="*/ 131879 w 173799"/>
                <a:gd name="connsiteY93" fmla="*/ 82289 h 275104"/>
                <a:gd name="connsiteX94" fmla="*/ 127021 w 173799"/>
                <a:gd name="connsiteY94" fmla="*/ 60429 h 275104"/>
                <a:gd name="connsiteX95" fmla="*/ 127021 w 173799"/>
                <a:gd name="connsiteY95" fmla="*/ 60429 h 275104"/>
                <a:gd name="connsiteX96" fmla="*/ 123783 w 173799"/>
                <a:gd name="connsiteY96" fmla="*/ 50714 h 275104"/>
                <a:gd name="connsiteX97" fmla="*/ 122163 w 173799"/>
                <a:gd name="connsiteY97" fmla="*/ 37759 h 275104"/>
                <a:gd name="connsiteX98" fmla="*/ 120544 w 173799"/>
                <a:gd name="connsiteY98" fmla="*/ 32092 h 275104"/>
                <a:gd name="connsiteX99" fmla="*/ 117306 w 173799"/>
                <a:gd name="connsiteY99" fmla="*/ 19138 h 275104"/>
                <a:gd name="connsiteX100" fmla="*/ 118925 w 173799"/>
                <a:gd name="connsiteY100" fmla="*/ 16709 h 275104"/>
                <a:gd name="connsiteX101" fmla="*/ 120544 w 173799"/>
                <a:gd name="connsiteY101" fmla="*/ 19948 h 275104"/>
                <a:gd name="connsiteX102" fmla="*/ 127021 w 173799"/>
                <a:gd name="connsiteY102" fmla="*/ 52333 h 275104"/>
                <a:gd name="connsiteX103" fmla="*/ 128641 w 173799"/>
                <a:gd name="connsiteY103" fmla="*/ 63667 h 275104"/>
                <a:gd name="connsiteX104" fmla="*/ 131879 w 173799"/>
                <a:gd name="connsiteY104" fmla="*/ 74193 h 275104"/>
                <a:gd name="connsiteX105" fmla="*/ 139166 w 173799"/>
                <a:gd name="connsiteY105" fmla="*/ 108197 h 275104"/>
                <a:gd name="connsiteX106" fmla="*/ 152929 w 173799"/>
                <a:gd name="connsiteY106" fmla="*/ 172967 h 275104"/>
                <a:gd name="connsiteX107" fmla="*/ 156977 w 173799"/>
                <a:gd name="connsiteY107" fmla="*/ 193207 h 275104"/>
                <a:gd name="connsiteX108" fmla="*/ 161835 w 173799"/>
                <a:gd name="connsiteY108" fmla="*/ 210210 h 275104"/>
                <a:gd name="connsiteX109" fmla="*/ 169122 w 173799"/>
                <a:gd name="connsiteY109" fmla="*/ 245833 h 275104"/>
                <a:gd name="connsiteX110" fmla="*/ 170741 w 173799"/>
                <a:gd name="connsiteY110" fmla="*/ 254739 h 275104"/>
                <a:gd name="connsiteX111" fmla="*/ 172360 w 173799"/>
                <a:gd name="connsiteY111" fmla="*/ 263645 h 275104"/>
                <a:gd name="connsiteX112" fmla="*/ 172360 w 173799"/>
                <a:gd name="connsiteY112" fmla="*/ 272551 h 275104"/>
                <a:gd name="connsiteX113" fmla="*/ 165883 w 173799"/>
                <a:gd name="connsiteY113" fmla="*/ 274170 h 275104"/>
                <a:gd name="connsiteX114" fmla="*/ 162645 w 173799"/>
                <a:gd name="connsiteY114" fmla="*/ 274170 h 275104"/>
                <a:gd name="connsiteX115" fmla="*/ 131879 w 173799"/>
                <a:gd name="connsiteY115" fmla="*/ 274170 h 275104"/>
                <a:gd name="connsiteX116" fmla="*/ 130260 w 173799"/>
                <a:gd name="connsiteY116" fmla="*/ 274170 h 275104"/>
                <a:gd name="connsiteX117" fmla="*/ 129450 w 173799"/>
                <a:gd name="connsiteY117" fmla="*/ 272551 h 275104"/>
                <a:gd name="connsiteX118" fmla="*/ 129450 w 173799"/>
                <a:gd name="connsiteY118" fmla="*/ 271741 h 275104"/>
                <a:gd name="connsiteX119" fmla="*/ 131069 w 173799"/>
                <a:gd name="connsiteY119" fmla="*/ 270122 h 275104"/>
                <a:gd name="connsiteX120" fmla="*/ 132689 w 173799"/>
                <a:gd name="connsiteY120" fmla="*/ 271741 h 275104"/>
                <a:gd name="connsiteX121" fmla="*/ 163454 w 173799"/>
                <a:gd name="connsiteY121" fmla="*/ 271741 h 275104"/>
                <a:gd name="connsiteX122" fmla="*/ 164264 w 173799"/>
                <a:gd name="connsiteY122" fmla="*/ 271741 h 275104"/>
                <a:gd name="connsiteX123" fmla="*/ 169122 w 173799"/>
                <a:gd name="connsiteY123" fmla="*/ 271741 h 275104"/>
                <a:gd name="connsiteX124" fmla="*/ 170741 w 173799"/>
                <a:gd name="connsiteY124" fmla="*/ 269312 h 275104"/>
                <a:gd name="connsiteX125" fmla="*/ 170741 w 173799"/>
                <a:gd name="connsiteY125" fmla="*/ 264455 h 275104"/>
                <a:gd name="connsiteX126" fmla="*/ 170741 w 173799"/>
                <a:gd name="connsiteY126" fmla="*/ 262835 h 275104"/>
                <a:gd name="connsiteX127" fmla="*/ 170741 w 173799"/>
                <a:gd name="connsiteY127" fmla="*/ 260406 h 275104"/>
                <a:gd name="connsiteX128" fmla="*/ 170741 w 173799"/>
                <a:gd name="connsiteY128" fmla="*/ 258787 h 275104"/>
                <a:gd name="connsiteX129" fmla="*/ 169122 w 173799"/>
                <a:gd name="connsiteY129" fmla="*/ 252310 h 275104"/>
                <a:gd name="connsiteX130" fmla="*/ 169122 w 173799"/>
                <a:gd name="connsiteY130" fmla="*/ 252310 h 275104"/>
                <a:gd name="connsiteX131" fmla="*/ 169122 w 173799"/>
                <a:gd name="connsiteY131" fmla="*/ 252310 h 27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173799" h="275104">
                  <a:moveTo>
                    <a:pt x="161026" y="255549"/>
                  </a:moveTo>
                  <a:cubicBezTo>
                    <a:pt x="161026" y="257168"/>
                    <a:pt x="162645" y="257977"/>
                    <a:pt x="161026" y="259597"/>
                  </a:cubicBezTo>
                  <a:cubicBezTo>
                    <a:pt x="145643" y="260406"/>
                    <a:pt x="133498" y="262026"/>
                    <a:pt x="117306" y="260406"/>
                  </a:cubicBezTo>
                  <a:cubicBezTo>
                    <a:pt x="117306" y="260406"/>
                    <a:pt x="117306" y="259597"/>
                    <a:pt x="115686" y="258787"/>
                  </a:cubicBezTo>
                  <a:cubicBezTo>
                    <a:pt x="115686" y="251500"/>
                    <a:pt x="113258" y="247452"/>
                    <a:pt x="111638" y="241785"/>
                  </a:cubicBezTo>
                  <a:cubicBezTo>
                    <a:pt x="109210" y="230450"/>
                    <a:pt x="105971" y="221544"/>
                    <a:pt x="104352" y="210210"/>
                  </a:cubicBezTo>
                  <a:cubicBezTo>
                    <a:pt x="86540" y="209400"/>
                    <a:pt x="73586" y="211019"/>
                    <a:pt x="54965" y="211019"/>
                  </a:cubicBezTo>
                  <a:cubicBezTo>
                    <a:pt x="50916" y="227212"/>
                    <a:pt x="48488" y="244214"/>
                    <a:pt x="43630" y="259597"/>
                  </a:cubicBezTo>
                  <a:cubicBezTo>
                    <a:pt x="30676" y="260406"/>
                    <a:pt x="13674" y="262026"/>
                    <a:pt x="720" y="259597"/>
                  </a:cubicBezTo>
                  <a:cubicBezTo>
                    <a:pt x="-900" y="258787"/>
                    <a:pt x="720" y="256358"/>
                    <a:pt x="720" y="254739"/>
                  </a:cubicBezTo>
                  <a:cubicBezTo>
                    <a:pt x="2339" y="246643"/>
                    <a:pt x="3958" y="236118"/>
                    <a:pt x="5577" y="225592"/>
                  </a:cubicBezTo>
                  <a:cubicBezTo>
                    <a:pt x="6387" y="221544"/>
                    <a:pt x="7197" y="218306"/>
                    <a:pt x="8006" y="214258"/>
                  </a:cubicBezTo>
                  <a:cubicBezTo>
                    <a:pt x="9626" y="205352"/>
                    <a:pt x="11245" y="197256"/>
                    <a:pt x="12864" y="188350"/>
                  </a:cubicBezTo>
                  <a:lnTo>
                    <a:pt x="16912" y="174586"/>
                  </a:lnTo>
                  <a:cubicBezTo>
                    <a:pt x="16912" y="170538"/>
                    <a:pt x="17722" y="168109"/>
                    <a:pt x="19341" y="165680"/>
                  </a:cubicBezTo>
                  <a:cubicBezTo>
                    <a:pt x="20151" y="158394"/>
                    <a:pt x="20960" y="147869"/>
                    <a:pt x="22580" y="139772"/>
                  </a:cubicBezTo>
                  <a:lnTo>
                    <a:pt x="25818" y="128437"/>
                  </a:lnTo>
                  <a:lnTo>
                    <a:pt x="25818" y="121960"/>
                  </a:lnTo>
                  <a:cubicBezTo>
                    <a:pt x="28247" y="119532"/>
                    <a:pt x="29866" y="117103"/>
                    <a:pt x="29056" y="114674"/>
                  </a:cubicBezTo>
                  <a:cubicBezTo>
                    <a:pt x="29056" y="113864"/>
                    <a:pt x="29866" y="114674"/>
                    <a:pt x="30676" y="113055"/>
                  </a:cubicBezTo>
                  <a:cubicBezTo>
                    <a:pt x="31486" y="104149"/>
                    <a:pt x="34724" y="91195"/>
                    <a:pt x="36343" y="79050"/>
                  </a:cubicBezTo>
                  <a:cubicBezTo>
                    <a:pt x="36343" y="75812"/>
                    <a:pt x="37962" y="72573"/>
                    <a:pt x="38772" y="69335"/>
                  </a:cubicBezTo>
                  <a:cubicBezTo>
                    <a:pt x="38772" y="65287"/>
                    <a:pt x="38772" y="62858"/>
                    <a:pt x="40391" y="59619"/>
                  </a:cubicBezTo>
                  <a:cubicBezTo>
                    <a:pt x="41201" y="58000"/>
                    <a:pt x="42011" y="55571"/>
                    <a:pt x="42011" y="53142"/>
                  </a:cubicBezTo>
                  <a:cubicBezTo>
                    <a:pt x="42820" y="46665"/>
                    <a:pt x="43630" y="40188"/>
                    <a:pt x="45249" y="32902"/>
                  </a:cubicBezTo>
                  <a:lnTo>
                    <a:pt x="45249" y="28044"/>
                  </a:lnTo>
                  <a:cubicBezTo>
                    <a:pt x="47678" y="23996"/>
                    <a:pt x="47678" y="17519"/>
                    <a:pt x="49297" y="13471"/>
                  </a:cubicBezTo>
                  <a:cubicBezTo>
                    <a:pt x="50107" y="9423"/>
                    <a:pt x="50916" y="5374"/>
                    <a:pt x="53345" y="2136"/>
                  </a:cubicBezTo>
                  <a:cubicBezTo>
                    <a:pt x="70347" y="-1103"/>
                    <a:pt x="88969" y="-293"/>
                    <a:pt x="107590" y="2136"/>
                  </a:cubicBezTo>
                  <a:cubicBezTo>
                    <a:pt x="108400" y="2136"/>
                    <a:pt x="107590" y="3755"/>
                    <a:pt x="109210" y="2946"/>
                  </a:cubicBezTo>
                  <a:cubicBezTo>
                    <a:pt x="110829" y="15090"/>
                    <a:pt x="113258" y="26425"/>
                    <a:pt x="116496" y="37759"/>
                  </a:cubicBezTo>
                  <a:lnTo>
                    <a:pt x="118115" y="49094"/>
                  </a:lnTo>
                  <a:lnTo>
                    <a:pt x="121354" y="59619"/>
                  </a:lnTo>
                  <a:cubicBezTo>
                    <a:pt x="124592" y="70954"/>
                    <a:pt x="126211" y="81479"/>
                    <a:pt x="128641" y="93624"/>
                  </a:cubicBezTo>
                  <a:cubicBezTo>
                    <a:pt x="132689" y="115484"/>
                    <a:pt x="138356" y="134914"/>
                    <a:pt x="142404" y="158394"/>
                  </a:cubicBezTo>
                  <a:cubicBezTo>
                    <a:pt x="144023" y="165680"/>
                    <a:pt x="144833" y="172157"/>
                    <a:pt x="146452" y="178634"/>
                  </a:cubicBezTo>
                  <a:cubicBezTo>
                    <a:pt x="147262" y="184302"/>
                    <a:pt x="149691" y="189159"/>
                    <a:pt x="151310" y="195636"/>
                  </a:cubicBezTo>
                  <a:cubicBezTo>
                    <a:pt x="153739" y="206971"/>
                    <a:pt x="155358" y="219115"/>
                    <a:pt x="158596" y="231260"/>
                  </a:cubicBezTo>
                  <a:lnTo>
                    <a:pt x="160216" y="240166"/>
                  </a:lnTo>
                  <a:lnTo>
                    <a:pt x="161835" y="249072"/>
                  </a:lnTo>
                  <a:lnTo>
                    <a:pt x="161835" y="253929"/>
                  </a:lnTo>
                  <a:close/>
                  <a:moveTo>
                    <a:pt x="14483" y="270932"/>
                  </a:moveTo>
                  <a:cubicBezTo>
                    <a:pt x="14483" y="270932"/>
                    <a:pt x="14483" y="270122"/>
                    <a:pt x="16103" y="270122"/>
                  </a:cubicBezTo>
                  <a:cubicBezTo>
                    <a:pt x="17722" y="270122"/>
                    <a:pt x="16912" y="270122"/>
                    <a:pt x="16912" y="270932"/>
                  </a:cubicBezTo>
                  <a:lnTo>
                    <a:pt x="16912" y="270932"/>
                  </a:lnTo>
                  <a:cubicBezTo>
                    <a:pt x="25818" y="272551"/>
                    <a:pt x="34724" y="271741"/>
                    <a:pt x="44440" y="270932"/>
                  </a:cubicBezTo>
                  <a:lnTo>
                    <a:pt x="48488" y="270932"/>
                  </a:lnTo>
                  <a:cubicBezTo>
                    <a:pt x="50916" y="270122"/>
                    <a:pt x="54155" y="270932"/>
                    <a:pt x="55774" y="270122"/>
                  </a:cubicBezTo>
                  <a:cubicBezTo>
                    <a:pt x="58203" y="266883"/>
                    <a:pt x="58203" y="262835"/>
                    <a:pt x="59013" y="258787"/>
                  </a:cubicBezTo>
                  <a:lnTo>
                    <a:pt x="59013" y="255549"/>
                  </a:lnTo>
                  <a:cubicBezTo>
                    <a:pt x="59822" y="252310"/>
                    <a:pt x="60632" y="249072"/>
                    <a:pt x="62251" y="245833"/>
                  </a:cubicBezTo>
                  <a:lnTo>
                    <a:pt x="65490" y="232879"/>
                  </a:lnTo>
                  <a:cubicBezTo>
                    <a:pt x="66299" y="229641"/>
                    <a:pt x="65490" y="226402"/>
                    <a:pt x="67109" y="223973"/>
                  </a:cubicBezTo>
                  <a:cubicBezTo>
                    <a:pt x="67919" y="221544"/>
                    <a:pt x="70347" y="220735"/>
                    <a:pt x="72776" y="220735"/>
                  </a:cubicBezTo>
                  <a:cubicBezTo>
                    <a:pt x="81682" y="220735"/>
                    <a:pt x="90588" y="220735"/>
                    <a:pt x="98684" y="219925"/>
                  </a:cubicBezTo>
                  <a:cubicBezTo>
                    <a:pt x="100304" y="219925"/>
                    <a:pt x="101113" y="219925"/>
                    <a:pt x="101113" y="221544"/>
                  </a:cubicBezTo>
                  <a:cubicBezTo>
                    <a:pt x="101113" y="222354"/>
                    <a:pt x="101113" y="223164"/>
                    <a:pt x="99494" y="223164"/>
                  </a:cubicBezTo>
                  <a:cubicBezTo>
                    <a:pt x="90588" y="223164"/>
                    <a:pt x="81682" y="223973"/>
                    <a:pt x="70347" y="223973"/>
                  </a:cubicBezTo>
                  <a:cubicBezTo>
                    <a:pt x="67919" y="234498"/>
                    <a:pt x="66299" y="245024"/>
                    <a:pt x="63061" y="255549"/>
                  </a:cubicBezTo>
                  <a:lnTo>
                    <a:pt x="63061" y="258787"/>
                  </a:lnTo>
                  <a:cubicBezTo>
                    <a:pt x="61441" y="263645"/>
                    <a:pt x="61441" y="269312"/>
                    <a:pt x="57393" y="271741"/>
                  </a:cubicBezTo>
                  <a:cubicBezTo>
                    <a:pt x="54155" y="274170"/>
                    <a:pt x="49297" y="273360"/>
                    <a:pt x="44440" y="273360"/>
                  </a:cubicBezTo>
                  <a:lnTo>
                    <a:pt x="40391" y="273360"/>
                  </a:lnTo>
                  <a:cubicBezTo>
                    <a:pt x="32295" y="273360"/>
                    <a:pt x="23389" y="273360"/>
                    <a:pt x="16912" y="273360"/>
                  </a:cubicBezTo>
                  <a:cubicBezTo>
                    <a:pt x="15293" y="273360"/>
                    <a:pt x="14483" y="273360"/>
                    <a:pt x="14483" y="271741"/>
                  </a:cubicBezTo>
                  <a:cubicBezTo>
                    <a:pt x="14483" y="270932"/>
                    <a:pt x="14483" y="270932"/>
                    <a:pt x="14483" y="269312"/>
                  </a:cubicBezTo>
                  <a:close/>
                  <a:moveTo>
                    <a:pt x="97065" y="165680"/>
                  </a:moveTo>
                  <a:cubicBezTo>
                    <a:pt x="93826" y="151107"/>
                    <a:pt x="91398" y="136534"/>
                    <a:pt x="87350" y="120341"/>
                  </a:cubicBezTo>
                  <a:cubicBezTo>
                    <a:pt x="84921" y="110626"/>
                    <a:pt x="83301" y="101720"/>
                    <a:pt x="80063" y="92814"/>
                  </a:cubicBezTo>
                  <a:cubicBezTo>
                    <a:pt x="76015" y="117912"/>
                    <a:pt x="69538" y="141392"/>
                    <a:pt x="63871" y="166490"/>
                  </a:cubicBezTo>
                  <a:cubicBezTo>
                    <a:pt x="75205" y="167299"/>
                    <a:pt x="86540" y="166490"/>
                    <a:pt x="96256" y="166490"/>
                  </a:cubicBezTo>
                  <a:close/>
                  <a:moveTo>
                    <a:pt x="80063" y="152726"/>
                  </a:moveTo>
                  <a:cubicBezTo>
                    <a:pt x="80873" y="148678"/>
                    <a:pt x="81682" y="144630"/>
                    <a:pt x="82492" y="140582"/>
                  </a:cubicBezTo>
                  <a:cubicBezTo>
                    <a:pt x="82492" y="139772"/>
                    <a:pt x="83301" y="139772"/>
                    <a:pt x="83301" y="140582"/>
                  </a:cubicBezTo>
                  <a:cubicBezTo>
                    <a:pt x="83301" y="141392"/>
                    <a:pt x="83301" y="140582"/>
                    <a:pt x="83301" y="141392"/>
                  </a:cubicBezTo>
                  <a:cubicBezTo>
                    <a:pt x="83301" y="143820"/>
                    <a:pt x="83301" y="146249"/>
                    <a:pt x="83301" y="148678"/>
                  </a:cubicBezTo>
                  <a:lnTo>
                    <a:pt x="80873" y="158394"/>
                  </a:lnTo>
                  <a:cubicBezTo>
                    <a:pt x="80873" y="159203"/>
                    <a:pt x="80063" y="160013"/>
                    <a:pt x="78444" y="160013"/>
                  </a:cubicBezTo>
                  <a:cubicBezTo>
                    <a:pt x="76825" y="160013"/>
                    <a:pt x="76825" y="160013"/>
                    <a:pt x="77634" y="158394"/>
                  </a:cubicBezTo>
                  <a:lnTo>
                    <a:pt x="79253" y="152726"/>
                  </a:lnTo>
                  <a:close/>
                  <a:moveTo>
                    <a:pt x="167502" y="249881"/>
                  </a:moveTo>
                  <a:lnTo>
                    <a:pt x="167502" y="241785"/>
                  </a:lnTo>
                  <a:cubicBezTo>
                    <a:pt x="166693" y="241785"/>
                    <a:pt x="164264" y="233689"/>
                    <a:pt x="164264" y="233689"/>
                  </a:cubicBezTo>
                  <a:cubicBezTo>
                    <a:pt x="162645" y="226402"/>
                    <a:pt x="161026" y="218306"/>
                    <a:pt x="160216" y="211019"/>
                  </a:cubicBezTo>
                  <a:lnTo>
                    <a:pt x="157787" y="198065"/>
                  </a:lnTo>
                  <a:lnTo>
                    <a:pt x="154548" y="187540"/>
                  </a:lnTo>
                  <a:lnTo>
                    <a:pt x="152120" y="180254"/>
                  </a:lnTo>
                  <a:lnTo>
                    <a:pt x="152120" y="173777"/>
                  </a:lnTo>
                  <a:cubicBezTo>
                    <a:pt x="149691" y="168109"/>
                    <a:pt x="149691" y="163251"/>
                    <a:pt x="148071" y="159203"/>
                  </a:cubicBezTo>
                  <a:cubicBezTo>
                    <a:pt x="145643" y="147869"/>
                    <a:pt x="143214" y="136534"/>
                    <a:pt x="140785" y="126009"/>
                  </a:cubicBezTo>
                  <a:cubicBezTo>
                    <a:pt x="139166" y="118722"/>
                    <a:pt x="137546" y="113055"/>
                    <a:pt x="135927" y="106578"/>
                  </a:cubicBezTo>
                  <a:lnTo>
                    <a:pt x="134308" y="98481"/>
                  </a:lnTo>
                  <a:cubicBezTo>
                    <a:pt x="134308" y="96862"/>
                    <a:pt x="134308" y="95243"/>
                    <a:pt x="134308" y="94433"/>
                  </a:cubicBezTo>
                  <a:cubicBezTo>
                    <a:pt x="133498" y="90385"/>
                    <a:pt x="133498" y="86337"/>
                    <a:pt x="131879" y="82289"/>
                  </a:cubicBezTo>
                  <a:lnTo>
                    <a:pt x="127021" y="60429"/>
                  </a:lnTo>
                  <a:lnTo>
                    <a:pt x="127021" y="60429"/>
                  </a:lnTo>
                  <a:lnTo>
                    <a:pt x="123783" y="50714"/>
                  </a:lnTo>
                  <a:lnTo>
                    <a:pt x="122163" y="37759"/>
                  </a:lnTo>
                  <a:lnTo>
                    <a:pt x="120544" y="32092"/>
                  </a:lnTo>
                  <a:cubicBezTo>
                    <a:pt x="119735" y="28044"/>
                    <a:pt x="118925" y="24805"/>
                    <a:pt x="117306" y="19138"/>
                  </a:cubicBezTo>
                  <a:cubicBezTo>
                    <a:pt x="117306" y="18329"/>
                    <a:pt x="117306" y="16709"/>
                    <a:pt x="118925" y="16709"/>
                  </a:cubicBezTo>
                  <a:cubicBezTo>
                    <a:pt x="119735" y="16709"/>
                    <a:pt x="120544" y="18329"/>
                    <a:pt x="120544" y="19948"/>
                  </a:cubicBezTo>
                  <a:cubicBezTo>
                    <a:pt x="122163" y="31282"/>
                    <a:pt x="124592" y="41808"/>
                    <a:pt x="127021" y="52333"/>
                  </a:cubicBezTo>
                  <a:lnTo>
                    <a:pt x="128641" y="63667"/>
                  </a:lnTo>
                  <a:lnTo>
                    <a:pt x="131879" y="74193"/>
                  </a:lnTo>
                  <a:cubicBezTo>
                    <a:pt x="135117" y="85527"/>
                    <a:pt x="136737" y="96052"/>
                    <a:pt x="139166" y="108197"/>
                  </a:cubicBezTo>
                  <a:cubicBezTo>
                    <a:pt x="143214" y="130057"/>
                    <a:pt x="148881" y="149488"/>
                    <a:pt x="152929" y="172967"/>
                  </a:cubicBezTo>
                  <a:cubicBezTo>
                    <a:pt x="154548" y="180254"/>
                    <a:pt x="155358" y="186730"/>
                    <a:pt x="156977" y="193207"/>
                  </a:cubicBezTo>
                  <a:cubicBezTo>
                    <a:pt x="157787" y="198875"/>
                    <a:pt x="161026" y="203733"/>
                    <a:pt x="161835" y="210210"/>
                  </a:cubicBezTo>
                  <a:cubicBezTo>
                    <a:pt x="164264" y="221544"/>
                    <a:pt x="165883" y="233689"/>
                    <a:pt x="169122" y="245833"/>
                  </a:cubicBezTo>
                  <a:lnTo>
                    <a:pt x="170741" y="254739"/>
                  </a:lnTo>
                  <a:lnTo>
                    <a:pt x="172360" y="263645"/>
                  </a:lnTo>
                  <a:cubicBezTo>
                    <a:pt x="172360" y="266883"/>
                    <a:pt x="175599" y="270122"/>
                    <a:pt x="172360" y="272551"/>
                  </a:cubicBezTo>
                  <a:cubicBezTo>
                    <a:pt x="170741" y="274170"/>
                    <a:pt x="168312" y="274170"/>
                    <a:pt x="165883" y="274170"/>
                  </a:cubicBezTo>
                  <a:lnTo>
                    <a:pt x="162645" y="274170"/>
                  </a:lnTo>
                  <a:cubicBezTo>
                    <a:pt x="152120" y="274980"/>
                    <a:pt x="143214" y="275789"/>
                    <a:pt x="131879" y="274170"/>
                  </a:cubicBezTo>
                  <a:cubicBezTo>
                    <a:pt x="131879" y="274170"/>
                    <a:pt x="130260" y="274170"/>
                    <a:pt x="130260" y="274170"/>
                  </a:cubicBezTo>
                  <a:cubicBezTo>
                    <a:pt x="130260" y="274170"/>
                    <a:pt x="129450" y="272551"/>
                    <a:pt x="129450" y="272551"/>
                  </a:cubicBezTo>
                  <a:cubicBezTo>
                    <a:pt x="129450" y="272551"/>
                    <a:pt x="129450" y="272551"/>
                    <a:pt x="129450" y="271741"/>
                  </a:cubicBezTo>
                  <a:cubicBezTo>
                    <a:pt x="129450" y="270932"/>
                    <a:pt x="129450" y="270122"/>
                    <a:pt x="131069" y="270122"/>
                  </a:cubicBezTo>
                  <a:cubicBezTo>
                    <a:pt x="132689" y="270122"/>
                    <a:pt x="132689" y="270122"/>
                    <a:pt x="132689" y="271741"/>
                  </a:cubicBezTo>
                  <a:cubicBezTo>
                    <a:pt x="142404" y="271741"/>
                    <a:pt x="152929" y="271741"/>
                    <a:pt x="163454" y="271741"/>
                  </a:cubicBezTo>
                  <a:cubicBezTo>
                    <a:pt x="163454" y="271741"/>
                    <a:pt x="163454" y="271741"/>
                    <a:pt x="164264" y="271741"/>
                  </a:cubicBezTo>
                  <a:cubicBezTo>
                    <a:pt x="165883" y="271741"/>
                    <a:pt x="167502" y="271741"/>
                    <a:pt x="169122" y="271741"/>
                  </a:cubicBezTo>
                  <a:cubicBezTo>
                    <a:pt x="169931" y="271741"/>
                    <a:pt x="170741" y="270932"/>
                    <a:pt x="170741" y="269312"/>
                  </a:cubicBezTo>
                  <a:cubicBezTo>
                    <a:pt x="170741" y="267693"/>
                    <a:pt x="170741" y="266074"/>
                    <a:pt x="170741" y="264455"/>
                  </a:cubicBezTo>
                  <a:cubicBezTo>
                    <a:pt x="170741" y="264455"/>
                    <a:pt x="170741" y="264455"/>
                    <a:pt x="170741" y="262835"/>
                  </a:cubicBezTo>
                  <a:cubicBezTo>
                    <a:pt x="170741" y="261216"/>
                    <a:pt x="170741" y="260406"/>
                    <a:pt x="170741" y="260406"/>
                  </a:cubicBezTo>
                  <a:lnTo>
                    <a:pt x="170741" y="258787"/>
                  </a:lnTo>
                  <a:lnTo>
                    <a:pt x="169122" y="252310"/>
                  </a:lnTo>
                  <a:lnTo>
                    <a:pt x="169122" y="252310"/>
                  </a:lnTo>
                  <a:cubicBezTo>
                    <a:pt x="169122" y="252310"/>
                    <a:pt x="169122" y="252310"/>
                    <a:pt x="169122" y="252310"/>
                  </a:cubicBezTo>
                  <a:close/>
                </a:path>
              </a:pathLst>
            </a:custGeom>
            <a:grpFill/>
            <a:ln w="0"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BB8E3D03-7AEB-13AC-D287-1613E87F28FA}"/>
                </a:ext>
              </a:extLst>
            </p:cNvPr>
            <p:cNvSpPr/>
            <p:nvPr/>
          </p:nvSpPr>
          <p:spPr>
            <a:xfrm>
              <a:off x="4633719" y="2193963"/>
              <a:ext cx="153421" cy="275918"/>
            </a:xfrm>
            <a:custGeom>
              <a:avLst/>
              <a:gdLst>
                <a:gd name="connsiteX0" fmla="*/ 91757 w 153421"/>
                <a:gd name="connsiteY0" fmla="*/ 258467 h 275918"/>
                <a:gd name="connsiteX1" fmla="*/ 57753 w 153421"/>
                <a:gd name="connsiteY1" fmla="*/ 260086 h 275918"/>
                <a:gd name="connsiteX2" fmla="*/ 44799 w 153421"/>
                <a:gd name="connsiteY2" fmla="*/ 257657 h 275918"/>
                <a:gd name="connsiteX3" fmla="*/ 35893 w 153421"/>
                <a:gd name="connsiteY3" fmla="*/ 253609 h 275918"/>
                <a:gd name="connsiteX4" fmla="*/ 26987 w 153421"/>
                <a:gd name="connsiteY4" fmla="*/ 248751 h 275918"/>
                <a:gd name="connsiteX5" fmla="*/ 18891 w 153421"/>
                <a:gd name="connsiteY5" fmla="*/ 241465 h 275918"/>
                <a:gd name="connsiteX6" fmla="*/ 5128 w 153421"/>
                <a:gd name="connsiteY6" fmla="*/ 221224 h 275918"/>
                <a:gd name="connsiteX7" fmla="*/ 1889 w 153421"/>
                <a:gd name="connsiteY7" fmla="*/ 208270 h 275918"/>
                <a:gd name="connsiteX8" fmla="*/ 270 w 153421"/>
                <a:gd name="connsiteY8" fmla="*/ 181552 h 275918"/>
                <a:gd name="connsiteX9" fmla="*/ 1080 w 153421"/>
                <a:gd name="connsiteY9" fmla="*/ 169408 h 275918"/>
                <a:gd name="connsiteX10" fmla="*/ 1080 w 153421"/>
                <a:gd name="connsiteY10" fmla="*/ 151596 h 275918"/>
                <a:gd name="connsiteX11" fmla="*/ 1080 w 153421"/>
                <a:gd name="connsiteY11" fmla="*/ 145119 h 275918"/>
                <a:gd name="connsiteX12" fmla="*/ 1080 w 153421"/>
                <a:gd name="connsiteY12" fmla="*/ 90875 h 275918"/>
                <a:gd name="connsiteX13" fmla="*/ 1080 w 153421"/>
                <a:gd name="connsiteY13" fmla="*/ 33391 h 275918"/>
                <a:gd name="connsiteX14" fmla="*/ 1080 w 153421"/>
                <a:gd name="connsiteY14" fmla="*/ 6673 h 275918"/>
                <a:gd name="connsiteX15" fmla="*/ 2699 w 153421"/>
                <a:gd name="connsiteY15" fmla="*/ 4245 h 275918"/>
                <a:gd name="connsiteX16" fmla="*/ 19701 w 153421"/>
                <a:gd name="connsiteY16" fmla="*/ 1006 h 275918"/>
                <a:gd name="connsiteX17" fmla="*/ 45609 w 153421"/>
                <a:gd name="connsiteY17" fmla="*/ 3435 h 275918"/>
                <a:gd name="connsiteX18" fmla="*/ 47228 w 153421"/>
                <a:gd name="connsiteY18" fmla="*/ 18818 h 275918"/>
                <a:gd name="connsiteX19" fmla="*/ 47228 w 153421"/>
                <a:gd name="connsiteY19" fmla="*/ 22866 h 275918"/>
                <a:gd name="connsiteX20" fmla="*/ 47228 w 153421"/>
                <a:gd name="connsiteY20" fmla="*/ 43107 h 275918"/>
                <a:gd name="connsiteX21" fmla="*/ 47228 w 153421"/>
                <a:gd name="connsiteY21" fmla="*/ 64967 h 275918"/>
                <a:gd name="connsiteX22" fmla="*/ 47228 w 153421"/>
                <a:gd name="connsiteY22" fmla="*/ 107877 h 275918"/>
                <a:gd name="connsiteX23" fmla="*/ 47228 w 153421"/>
                <a:gd name="connsiteY23" fmla="*/ 152406 h 275918"/>
                <a:gd name="connsiteX24" fmla="*/ 47228 w 153421"/>
                <a:gd name="connsiteY24" fmla="*/ 184791 h 275918"/>
                <a:gd name="connsiteX25" fmla="*/ 48847 w 153421"/>
                <a:gd name="connsiteY25" fmla="*/ 203412 h 275918"/>
                <a:gd name="connsiteX26" fmla="*/ 62611 w 153421"/>
                <a:gd name="connsiteY26" fmla="*/ 214747 h 275918"/>
                <a:gd name="connsiteX27" fmla="*/ 72326 w 153421"/>
                <a:gd name="connsiteY27" fmla="*/ 215557 h 275918"/>
                <a:gd name="connsiteX28" fmla="*/ 75565 w 153421"/>
                <a:gd name="connsiteY28" fmla="*/ 214747 h 275918"/>
                <a:gd name="connsiteX29" fmla="*/ 78803 w 153421"/>
                <a:gd name="connsiteY29" fmla="*/ 214747 h 275918"/>
                <a:gd name="connsiteX30" fmla="*/ 91757 w 153421"/>
                <a:gd name="connsiteY30" fmla="*/ 205841 h 275918"/>
                <a:gd name="connsiteX31" fmla="*/ 92567 w 153421"/>
                <a:gd name="connsiteY31" fmla="*/ 200174 h 275918"/>
                <a:gd name="connsiteX32" fmla="*/ 92567 w 153421"/>
                <a:gd name="connsiteY32" fmla="*/ 191268 h 275918"/>
                <a:gd name="connsiteX33" fmla="*/ 92567 w 153421"/>
                <a:gd name="connsiteY33" fmla="*/ 162122 h 275918"/>
                <a:gd name="connsiteX34" fmla="*/ 92567 w 153421"/>
                <a:gd name="connsiteY34" fmla="*/ 132975 h 275918"/>
                <a:gd name="connsiteX35" fmla="*/ 92567 w 153421"/>
                <a:gd name="connsiteY35" fmla="*/ 130546 h 275918"/>
                <a:gd name="connsiteX36" fmla="*/ 92567 w 153421"/>
                <a:gd name="connsiteY36" fmla="*/ 129737 h 275918"/>
                <a:gd name="connsiteX37" fmla="*/ 93377 w 153421"/>
                <a:gd name="connsiteY37" fmla="*/ 90065 h 275918"/>
                <a:gd name="connsiteX38" fmla="*/ 93377 w 153421"/>
                <a:gd name="connsiteY38" fmla="*/ 64967 h 275918"/>
                <a:gd name="connsiteX39" fmla="*/ 93377 w 153421"/>
                <a:gd name="connsiteY39" fmla="*/ 35820 h 275918"/>
                <a:gd name="connsiteX40" fmla="*/ 93377 w 153421"/>
                <a:gd name="connsiteY40" fmla="*/ 30153 h 275918"/>
                <a:gd name="connsiteX41" fmla="*/ 93377 w 153421"/>
                <a:gd name="connsiteY41" fmla="*/ 25295 h 275918"/>
                <a:gd name="connsiteX42" fmla="*/ 93377 w 153421"/>
                <a:gd name="connsiteY42" fmla="*/ 3435 h 275918"/>
                <a:gd name="connsiteX43" fmla="*/ 103902 w 153421"/>
                <a:gd name="connsiteY43" fmla="*/ 1006 h 275918"/>
                <a:gd name="connsiteX44" fmla="*/ 113617 w 153421"/>
                <a:gd name="connsiteY44" fmla="*/ 1006 h 275918"/>
                <a:gd name="connsiteX45" fmla="*/ 138716 w 153421"/>
                <a:gd name="connsiteY45" fmla="*/ 3435 h 275918"/>
                <a:gd name="connsiteX46" fmla="*/ 139525 w 153421"/>
                <a:gd name="connsiteY46" fmla="*/ 5864 h 275918"/>
                <a:gd name="connsiteX47" fmla="*/ 138716 w 153421"/>
                <a:gd name="connsiteY47" fmla="*/ 61728 h 275918"/>
                <a:gd name="connsiteX48" fmla="*/ 138716 w 153421"/>
                <a:gd name="connsiteY48" fmla="*/ 81969 h 275918"/>
                <a:gd name="connsiteX49" fmla="*/ 138716 w 153421"/>
                <a:gd name="connsiteY49" fmla="*/ 122450 h 275918"/>
                <a:gd name="connsiteX50" fmla="*/ 138716 w 153421"/>
                <a:gd name="connsiteY50" fmla="*/ 158883 h 275918"/>
                <a:gd name="connsiteX51" fmla="*/ 138716 w 153421"/>
                <a:gd name="connsiteY51" fmla="*/ 188030 h 275918"/>
                <a:gd name="connsiteX52" fmla="*/ 138716 w 153421"/>
                <a:gd name="connsiteY52" fmla="*/ 202603 h 275918"/>
                <a:gd name="connsiteX53" fmla="*/ 137096 w 153421"/>
                <a:gd name="connsiteY53" fmla="*/ 208270 h 275918"/>
                <a:gd name="connsiteX54" fmla="*/ 133858 w 153421"/>
                <a:gd name="connsiteY54" fmla="*/ 222843 h 275918"/>
                <a:gd name="connsiteX55" fmla="*/ 133048 w 153421"/>
                <a:gd name="connsiteY55" fmla="*/ 225272 h 275918"/>
                <a:gd name="connsiteX56" fmla="*/ 133048 w 153421"/>
                <a:gd name="connsiteY56" fmla="*/ 227701 h 275918"/>
                <a:gd name="connsiteX57" fmla="*/ 130620 w 153421"/>
                <a:gd name="connsiteY57" fmla="*/ 230940 h 275918"/>
                <a:gd name="connsiteX58" fmla="*/ 122523 w 153421"/>
                <a:gd name="connsiteY58" fmla="*/ 240655 h 275918"/>
                <a:gd name="connsiteX59" fmla="*/ 115236 w 153421"/>
                <a:gd name="connsiteY59" fmla="*/ 247132 h 275918"/>
                <a:gd name="connsiteX60" fmla="*/ 111188 w 153421"/>
                <a:gd name="connsiteY60" fmla="*/ 249561 h 275918"/>
                <a:gd name="connsiteX61" fmla="*/ 107140 w 153421"/>
                <a:gd name="connsiteY61" fmla="*/ 251990 h 275918"/>
                <a:gd name="connsiteX62" fmla="*/ 103092 w 153421"/>
                <a:gd name="connsiteY62" fmla="*/ 253609 h 275918"/>
                <a:gd name="connsiteX63" fmla="*/ 98235 w 153421"/>
                <a:gd name="connsiteY63" fmla="*/ 256848 h 275918"/>
                <a:gd name="connsiteX64" fmla="*/ 91757 w 153421"/>
                <a:gd name="connsiteY64" fmla="*/ 256848 h 275918"/>
                <a:gd name="connsiteX65" fmla="*/ 2699 w 153421"/>
                <a:gd name="connsiteY65" fmla="*/ 5864 h 275918"/>
                <a:gd name="connsiteX66" fmla="*/ 4318 w 153421"/>
                <a:gd name="connsiteY66" fmla="*/ 5864 h 275918"/>
                <a:gd name="connsiteX67" fmla="*/ 2699 w 153421"/>
                <a:gd name="connsiteY67" fmla="*/ 5864 h 275918"/>
                <a:gd name="connsiteX68" fmla="*/ 73946 w 153421"/>
                <a:gd name="connsiteY68" fmla="*/ 270611 h 275918"/>
                <a:gd name="connsiteX69" fmla="*/ 90948 w 153421"/>
                <a:gd name="connsiteY69" fmla="*/ 270611 h 275918"/>
                <a:gd name="connsiteX70" fmla="*/ 94996 w 153421"/>
                <a:gd name="connsiteY70" fmla="*/ 270611 h 275918"/>
                <a:gd name="connsiteX71" fmla="*/ 102283 w 153421"/>
                <a:gd name="connsiteY71" fmla="*/ 268992 h 275918"/>
                <a:gd name="connsiteX72" fmla="*/ 115236 w 153421"/>
                <a:gd name="connsiteY72" fmla="*/ 264944 h 275918"/>
                <a:gd name="connsiteX73" fmla="*/ 122523 w 153421"/>
                <a:gd name="connsiteY73" fmla="*/ 260896 h 275918"/>
                <a:gd name="connsiteX74" fmla="*/ 127381 w 153421"/>
                <a:gd name="connsiteY74" fmla="*/ 257657 h 275918"/>
                <a:gd name="connsiteX75" fmla="*/ 129000 w 153421"/>
                <a:gd name="connsiteY75" fmla="*/ 256038 h 275918"/>
                <a:gd name="connsiteX76" fmla="*/ 134668 w 153421"/>
                <a:gd name="connsiteY76" fmla="*/ 251180 h 275918"/>
                <a:gd name="connsiteX77" fmla="*/ 142764 w 153421"/>
                <a:gd name="connsiteY77" fmla="*/ 240655 h 275918"/>
                <a:gd name="connsiteX78" fmla="*/ 149241 w 153421"/>
                <a:gd name="connsiteY78" fmla="*/ 211509 h 275918"/>
                <a:gd name="connsiteX79" fmla="*/ 148431 w 153421"/>
                <a:gd name="connsiteY79" fmla="*/ 202603 h 275918"/>
                <a:gd name="connsiteX80" fmla="*/ 148431 w 153421"/>
                <a:gd name="connsiteY80" fmla="*/ 195316 h 275918"/>
                <a:gd name="connsiteX81" fmla="*/ 149241 w 153421"/>
                <a:gd name="connsiteY81" fmla="*/ 186410 h 275918"/>
                <a:gd name="connsiteX82" fmla="*/ 149241 w 153421"/>
                <a:gd name="connsiteY82" fmla="*/ 179933 h 275918"/>
                <a:gd name="connsiteX83" fmla="*/ 149241 w 153421"/>
                <a:gd name="connsiteY83" fmla="*/ 162122 h 275918"/>
                <a:gd name="connsiteX84" fmla="*/ 149241 w 153421"/>
                <a:gd name="connsiteY84" fmla="*/ 141881 h 275918"/>
                <a:gd name="connsiteX85" fmla="*/ 149241 w 153421"/>
                <a:gd name="connsiteY85" fmla="*/ 94923 h 275918"/>
                <a:gd name="connsiteX86" fmla="*/ 149241 w 153421"/>
                <a:gd name="connsiteY86" fmla="*/ 64967 h 275918"/>
                <a:gd name="connsiteX87" fmla="*/ 150860 w 153421"/>
                <a:gd name="connsiteY87" fmla="*/ 39058 h 275918"/>
                <a:gd name="connsiteX88" fmla="*/ 150860 w 153421"/>
                <a:gd name="connsiteY88" fmla="*/ 20437 h 275918"/>
                <a:gd name="connsiteX89" fmla="*/ 150051 w 153421"/>
                <a:gd name="connsiteY89" fmla="*/ 20437 h 275918"/>
                <a:gd name="connsiteX90" fmla="*/ 148431 w 153421"/>
                <a:gd name="connsiteY90" fmla="*/ 18818 h 275918"/>
                <a:gd name="connsiteX91" fmla="*/ 150051 w 153421"/>
                <a:gd name="connsiteY91" fmla="*/ 18008 h 275918"/>
                <a:gd name="connsiteX92" fmla="*/ 151670 w 153421"/>
                <a:gd name="connsiteY92" fmla="*/ 18008 h 275918"/>
                <a:gd name="connsiteX93" fmla="*/ 153289 w 153421"/>
                <a:gd name="connsiteY93" fmla="*/ 20437 h 275918"/>
                <a:gd name="connsiteX94" fmla="*/ 153289 w 153421"/>
                <a:gd name="connsiteY94" fmla="*/ 22866 h 275918"/>
                <a:gd name="connsiteX95" fmla="*/ 152479 w 153421"/>
                <a:gd name="connsiteY95" fmla="*/ 77920 h 275918"/>
                <a:gd name="connsiteX96" fmla="*/ 152479 w 153421"/>
                <a:gd name="connsiteY96" fmla="*/ 98161 h 275918"/>
                <a:gd name="connsiteX97" fmla="*/ 152479 w 153421"/>
                <a:gd name="connsiteY97" fmla="*/ 138642 h 275918"/>
                <a:gd name="connsiteX98" fmla="*/ 152479 w 153421"/>
                <a:gd name="connsiteY98" fmla="*/ 175075 h 275918"/>
                <a:gd name="connsiteX99" fmla="*/ 152479 w 153421"/>
                <a:gd name="connsiteY99" fmla="*/ 204222 h 275918"/>
                <a:gd name="connsiteX100" fmla="*/ 152479 w 153421"/>
                <a:gd name="connsiteY100" fmla="*/ 215557 h 275918"/>
                <a:gd name="connsiteX101" fmla="*/ 151670 w 153421"/>
                <a:gd name="connsiteY101" fmla="*/ 222843 h 275918"/>
                <a:gd name="connsiteX102" fmla="*/ 151670 w 153421"/>
                <a:gd name="connsiteY102" fmla="*/ 224463 h 275918"/>
                <a:gd name="connsiteX103" fmla="*/ 148431 w 153421"/>
                <a:gd name="connsiteY103" fmla="*/ 239036 h 275918"/>
                <a:gd name="connsiteX104" fmla="*/ 148431 w 153421"/>
                <a:gd name="connsiteY104" fmla="*/ 239036 h 275918"/>
                <a:gd name="connsiteX105" fmla="*/ 148431 w 153421"/>
                <a:gd name="connsiteY105" fmla="*/ 242274 h 275918"/>
                <a:gd name="connsiteX106" fmla="*/ 148431 w 153421"/>
                <a:gd name="connsiteY106" fmla="*/ 244703 h 275918"/>
                <a:gd name="connsiteX107" fmla="*/ 146812 w 153421"/>
                <a:gd name="connsiteY107" fmla="*/ 246322 h 275918"/>
                <a:gd name="connsiteX108" fmla="*/ 138716 w 153421"/>
                <a:gd name="connsiteY108" fmla="*/ 256038 h 275918"/>
                <a:gd name="connsiteX109" fmla="*/ 131429 w 153421"/>
                <a:gd name="connsiteY109" fmla="*/ 262515 h 275918"/>
                <a:gd name="connsiteX110" fmla="*/ 127381 w 153421"/>
                <a:gd name="connsiteY110" fmla="*/ 264944 h 275918"/>
                <a:gd name="connsiteX111" fmla="*/ 127381 w 153421"/>
                <a:gd name="connsiteY111" fmla="*/ 264944 h 275918"/>
                <a:gd name="connsiteX112" fmla="*/ 120904 w 153421"/>
                <a:gd name="connsiteY112" fmla="*/ 268992 h 275918"/>
                <a:gd name="connsiteX113" fmla="*/ 120094 w 153421"/>
                <a:gd name="connsiteY113" fmla="*/ 268992 h 275918"/>
                <a:gd name="connsiteX114" fmla="*/ 118475 w 153421"/>
                <a:gd name="connsiteY114" fmla="*/ 270611 h 275918"/>
                <a:gd name="connsiteX115" fmla="*/ 111998 w 153421"/>
                <a:gd name="connsiteY115" fmla="*/ 273040 h 275918"/>
                <a:gd name="connsiteX116" fmla="*/ 108760 w 153421"/>
                <a:gd name="connsiteY116" fmla="*/ 273040 h 275918"/>
                <a:gd name="connsiteX117" fmla="*/ 74755 w 153421"/>
                <a:gd name="connsiteY117" fmla="*/ 275469 h 275918"/>
                <a:gd name="connsiteX118" fmla="*/ 61801 w 153421"/>
                <a:gd name="connsiteY118" fmla="*/ 273040 h 275918"/>
                <a:gd name="connsiteX119" fmla="*/ 56134 w 153421"/>
                <a:gd name="connsiteY119" fmla="*/ 270611 h 275918"/>
                <a:gd name="connsiteX120" fmla="*/ 56134 w 153421"/>
                <a:gd name="connsiteY120" fmla="*/ 269802 h 275918"/>
                <a:gd name="connsiteX121" fmla="*/ 65040 w 153421"/>
                <a:gd name="connsiteY121" fmla="*/ 271421 h 275918"/>
                <a:gd name="connsiteX122" fmla="*/ 69898 w 153421"/>
                <a:gd name="connsiteY122" fmla="*/ 271421 h 275918"/>
                <a:gd name="connsiteX123" fmla="*/ 77184 w 153421"/>
                <a:gd name="connsiteY123" fmla="*/ 273040 h 275918"/>
                <a:gd name="connsiteX124" fmla="*/ 77184 w 153421"/>
                <a:gd name="connsiteY124" fmla="*/ 273040 h 275918"/>
                <a:gd name="connsiteX125" fmla="*/ 59372 w 153421"/>
                <a:gd name="connsiteY125" fmla="*/ 205032 h 275918"/>
                <a:gd name="connsiteX126" fmla="*/ 57753 w 153421"/>
                <a:gd name="connsiteY126" fmla="*/ 205032 h 275918"/>
                <a:gd name="connsiteX127" fmla="*/ 56944 w 153421"/>
                <a:gd name="connsiteY127" fmla="*/ 201793 h 275918"/>
                <a:gd name="connsiteX128" fmla="*/ 56944 w 153421"/>
                <a:gd name="connsiteY128" fmla="*/ 189649 h 275918"/>
                <a:gd name="connsiteX129" fmla="*/ 56944 w 153421"/>
                <a:gd name="connsiteY129" fmla="*/ 171837 h 275918"/>
                <a:gd name="connsiteX130" fmla="*/ 56944 w 153421"/>
                <a:gd name="connsiteY130" fmla="*/ 166170 h 275918"/>
                <a:gd name="connsiteX131" fmla="*/ 56944 w 153421"/>
                <a:gd name="connsiteY131" fmla="*/ 137833 h 275918"/>
                <a:gd name="connsiteX132" fmla="*/ 56944 w 153421"/>
                <a:gd name="connsiteY132" fmla="*/ 134594 h 275918"/>
                <a:gd name="connsiteX133" fmla="*/ 56944 w 153421"/>
                <a:gd name="connsiteY133" fmla="*/ 103019 h 275918"/>
                <a:gd name="connsiteX134" fmla="*/ 56944 w 153421"/>
                <a:gd name="connsiteY134" fmla="*/ 87636 h 275918"/>
                <a:gd name="connsiteX135" fmla="*/ 56944 w 153421"/>
                <a:gd name="connsiteY135" fmla="*/ 37439 h 275918"/>
                <a:gd name="connsiteX136" fmla="*/ 56944 w 153421"/>
                <a:gd name="connsiteY136" fmla="*/ 37439 h 275918"/>
                <a:gd name="connsiteX137" fmla="*/ 56134 w 153421"/>
                <a:gd name="connsiteY137" fmla="*/ 35010 h 275918"/>
                <a:gd name="connsiteX138" fmla="*/ 56944 w 153421"/>
                <a:gd name="connsiteY138" fmla="*/ 27724 h 275918"/>
                <a:gd name="connsiteX139" fmla="*/ 56944 w 153421"/>
                <a:gd name="connsiteY139" fmla="*/ 27724 h 275918"/>
                <a:gd name="connsiteX140" fmla="*/ 56944 w 153421"/>
                <a:gd name="connsiteY140" fmla="*/ 27724 h 275918"/>
                <a:gd name="connsiteX141" fmla="*/ 56944 w 153421"/>
                <a:gd name="connsiteY141" fmla="*/ 18008 h 275918"/>
                <a:gd name="connsiteX142" fmla="*/ 54515 w 153421"/>
                <a:gd name="connsiteY142" fmla="*/ 16389 h 275918"/>
                <a:gd name="connsiteX143" fmla="*/ 56134 w 153421"/>
                <a:gd name="connsiteY143" fmla="*/ 14770 h 275918"/>
                <a:gd name="connsiteX144" fmla="*/ 56134 w 153421"/>
                <a:gd name="connsiteY144" fmla="*/ 14770 h 275918"/>
                <a:gd name="connsiteX145" fmla="*/ 59372 w 153421"/>
                <a:gd name="connsiteY145" fmla="*/ 16389 h 275918"/>
                <a:gd name="connsiteX146" fmla="*/ 59372 w 153421"/>
                <a:gd name="connsiteY146" fmla="*/ 26914 h 275918"/>
                <a:gd name="connsiteX147" fmla="*/ 59372 w 153421"/>
                <a:gd name="connsiteY147" fmla="*/ 34201 h 275918"/>
                <a:gd name="connsiteX148" fmla="*/ 59372 w 153421"/>
                <a:gd name="connsiteY148" fmla="*/ 34201 h 275918"/>
                <a:gd name="connsiteX149" fmla="*/ 59372 w 153421"/>
                <a:gd name="connsiteY149" fmla="*/ 55251 h 275918"/>
                <a:gd name="connsiteX150" fmla="*/ 59372 w 153421"/>
                <a:gd name="connsiteY150" fmla="*/ 77111 h 275918"/>
                <a:gd name="connsiteX151" fmla="*/ 59372 w 153421"/>
                <a:gd name="connsiteY151" fmla="*/ 120021 h 275918"/>
                <a:gd name="connsiteX152" fmla="*/ 59372 w 153421"/>
                <a:gd name="connsiteY152" fmla="*/ 164550 h 275918"/>
                <a:gd name="connsiteX153" fmla="*/ 59372 w 153421"/>
                <a:gd name="connsiteY153" fmla="*/ 196935 h 275918"/>
                <a:gd name="connsiteX154" fmla="*/ 59372 w 153421"/>
                <a:gd name="connsiteY154" fmla="*/ 203412 h 275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153421" h="275918">
                  <a:moveTo>
                    <a:pt x="91757" y="258467"/>
                  </a:moveTo>
                  <a:cubicBezTo>
                    <a:pt x="81232" y="260896"/>
                    <a:pt x="69898" y="261705"/>
                    <a:pt x="57753" y="260086"/>
                  </a:cubicBezTo>
                  <a:cubicBezTo>
                    <a:pt x="52086" y="260086"/>
                    <a:pt x="48847" y="258467"/>
                    <a:pt x="44799" y="257657"/>
                  </a:cubicBezTo>
                  <a:cubicBezTo>
                    <a:pt x="41561" y="256848"/>
                    <a:pt x="39132" y="255228"/>
                    <a:pt x="35893" y="253609"/>
                  </a:cubicBezTo>
                  <a:cubicBezTo>
                    <a:pt x="32655" y="251990"/>
                    <a:pt x="29416" y="250371"/>
                    <a:pt x="26987" y="248751"/>
                  </a:cubicBezTo>
                  <a:cubicBezTo>
                    <a:pt x="23749" y="246322"/>
                    <a:pt x="22939" y="243894"/>
                    <a:pt x="18891" y="241465"/>
                  </a:cubicBezTo>
                  <a:cubicBezTo>
                    <a:pt x="14033" y="234178"/>
                    <a:pt x="8366" y="229320"/>
                    <a:pt x="5128" y="221224"/>
                  </a:cubicBezTo>
                  <a:cubicBezTo>
                    <a:pt x="4318" y="217176"/>
                    <a:pt x="2699" y="213128"/>
                    <a:pt x="1889" y="208270"/>
                  </a:cubicBezTo>
                  <a:cubicBezTo>
                    <a:pt x="1080" y="200174"/>
                    <a:pt x="270" y="190458"/>
                    <a:pt x="270" y="181552"/>
                  </a:cubicBezTo>
                  <a:cubicBezTo>
                    <a:pt x="270" y="172647"/>
                    <a:pt x="270" y="173456"/>
                    <a:pt x="1080" y="169408"/>
                  </a:cubicBezTo>
                  <a:cubicBezTo>
                    <a:pt x="1080" y="163741"/>
                    <a:pt x="-1349" y="155645"/>
                    <a:pt x="1080" y="151596"/>
                  </a:cubicBezTo>
                  <a:cubicBezTo>
                    <a:pt x="-540" y="151596"/>
                    <a:pt x="1080" y="147548"/>
                    <a:pt x="1080" y="145119"/>
                  </a:cubicBezTo>
                  <a:cubicBezTo>
                    <a:pt x="1080" y="127308"/>
                    <a:pt x="270" y="112734"/>
                    <a:pt x="1080" y="90875"/>
                  </a:cubicBezTo>
                  <a:cubicBezTo>
                    <a:pt x="1889" y="72253"/>
                    <a:pt x="1080" y="52822"/>
                    <a:pt x="1080" y="33391"/>
                  </a:cubicBezTo>
                  <a:cubicBezTo>
                    <a:pt x="1080" y="24485"/>
                    <a:pt x="1889" y="15579"/>
                    <a:pt x="1080" y="6673"/>
                  </a:cubicBezTo>
                  <a:cubicBezTo>
                    <a:pt x="1080" y="5864"/>
                    <a:pt x="2699" y="5864"/>
                    <a:pt x="2699" y="4245"/>
                  </a:cubicBezTo>
                  <a:lnTo>
                    <a:pt x="19701" y="1006"/>
                  </a:lnTo>
                  <a:cubicBezTo>
                    <a:pt x="28607" y="197"/>
                    <a:pt x="37513" y="2625"/>
                    <a:pt x="45609" y="3435"/>
                  </a:cubicBezTo>
                  <a:cubicBezTo>
                    <a:pt x="48847" y="6673"/>
                    <a:pt x="45609" y="15579"/>
                    <a:pt x="47228" y="18818"/>
                  </a:cubicBezTo>
                  <a:cubicBezTo>
                    <a:pt x="45609" y="19627"/>
                    <a:pt x="47228" y="22056"/>
                    <a:pt x="47228" y="22866"/>
                  </a:cubicBezTo>
                  <a:cubicBezTo>
                    <a:pt x="48038" y="29343"/>
                    <a:pt x="47228" y="36630"/>
                    <a:pt x="47228" y="43107"/>
                  </a:cubicBezTo>
                  <a:cubicBezTo>
                    <a:pt x="47228" y="50393"/>
                    <a:pt x="47228" y="57680"/>
                    <a:pt x="47228" y="64967"/>
                  </a:cubicBezTo>
                  <a:cubicBezTo>
                    <a:pt x="47228" y="77920"/>
                    <a:pt x="47228" y="92494"/>
                    <a:pt x="47228" y="107877"/>
                  </a:cubicBezTo>
                  <a:lnTo>
                    <a:pt x="47228" y="152406"/>
                  </a:lnTo>
                  <a:cubicBezTo>
                    <a:pt x="45609" y="163741"/>
                    <a:pt x="47228" y="175075"/>
                    <a:pt x="47228" y="184791"/>
                  </a:cubicBezTo>
                  <a:cubicBezTo>
                    <a:pt x="47228" y="192078"/>
                    <a:pt x="46418" y="197745"/>
                    <a:pt x="48847" y="203412"/>
                  </a:cubicBezTo>
                  <a:cubicBezTo>
                    <a:pt x="51276" y="209889"/>
                    <a:pt x="56134" y="213128"/>
                    <a:pt x="62611" y="214747"/>
                  </a:cubicBezTo>
                  <a:cubicBezTo>
                    <a:pt x="65040" y="214747"/>
                    <a:pt x="68278" y="216366"/>
                    <a:pt x="72326" y="215557"/>
                  </a:cubicBezTo>
                  <a:cubicBezTo>
                    <a:pt x="73136" y="215557"/>
                    <a:pt x="74755" y="215557"/>
                    <a:pt x="75565" y="214747"/>
                  </a:cubicBezTo>
                  <a:cubicBezTo>
                    <a:pt x="76375" y="214747"/>
                    <a:pt x="77994" y="214747"/>
                    <a:pt x="78803" y="214747"/>
                  </a:cubicBezTo>
                  <a:cubicBezTo>
                    <a:pt x="82851" y="213937"/>
                    <a:pt x="90138" y="209889"/>
                    <a:pt x="91757" y="205841"/>
                  </a:cubicBezTo>
                  <a:cubicBezTo>
                    <a:pt x="92567" y="204222"/>
                    <a:pt x="91757" y="201793"/>
                    <a:pt x="92567" y="200174"/>
                  </a:cubicBezTo>
                  <a:cubicBezTo>
                    <a:pt x="93377" y="196126"/>
                    <a:pt x="93377" y="193697"/>
                    <a:pt x="92567" y="191268"/>
                  </a:cubicBezTo>
                  <a:cubicBezTo>
                    <a:pt x="93377" y="182362"/>
                    <a:pt x="92567" y="171837"/>
                    <a:pt x="92567" y="162122"/>
                  </a:cubicBezTo>
                  <a:cubicBezTo>
                    <a:pt x="92567" y="153216"/>
                    <a:pt x="92567" y="140262"/>
                    <a:pt x="92567" y="132975"/>
                  </a:cubicBezTo>
                  <a:cubicBezTo>
                    <a:pt x="92567" y="125688"/>
                    <a:pt x="93377" y="130546"/>
                    <a:pt x="92567" y="130546"/>
                  </a:cubicBezTo>
                  <a:cubicBezTo>
                    <a:pt x="92567" y="129737"/>
                    <a:pt x="93377" y="130546"/>
                    <a:pt x="92567" y="129737"/>
                  </a:cubicBezTo>
                  <a:cubicBezTo>
                    <a:pt x="92567" y="116782"/>
                    <a:pt x="92567" y="103019"/>
                    <a:pt x="93377" y="90065"/>
                  </a:cubicBezTo>
                  <a:lnTo>
                    <a:pt x="93377" y="64967"/>
                  </a:lnTo>
                  <a:cubicBezTo>
                    <a:pt x="93377" y="55251"/>
                    <a:pt x="93377" y="47155"/>
                    <a:pt x="93377" y="35820"/>
                  </a:cubicBezTo>
                  <a:cubicBezTo>
                    <a:pt x="93377" y="24485"/>
                    <a:pt x="93377" y="32582"/>
                    <a:pt x="93377" y="30153"/>
                  </a:cubicBezTo>
                  <a:cubicBezTo>
                    <a:pt x="93377" y="27724"/>
                    <a:pt x="93377" y="26914"/>
                    <a:pt x="93377" y="25295"/>
                  </a:cubicBezTo>
                  <a:lnTo>
                    <a:pt x="93377" y="3435"/>
                  </a:lnTo>
                  <a:cubicBezTo>
                    <a:pt x="96615" y="2625"/>
                    <a:pt x="99854" y="1816"/>
                    <a:pt x="103902" y="1006"/>
                  </a:cubicBezTo>
                  <a:cubicBezTo>
                    <a:pt x="107140" y="1006"/>
                    <a:pt x="111188" y="197"/>
                    <a:pt x="113617" y="1006"/>
                  </a:cubicBezTo>
                  <a:cubicBezTo>
                    <a:pt x="121714" y="-1423"/>
                    <a:pt x="131429" y="1006"/>
                    <a:pt x="138716" y="3435"/>
                  </a:cubicBezTo>
                  <a:cubicBezTo>
                    <a:pt x="138716" y="4245"/>
                    <a:pt x="138716" y="5864"/>
                    <a:pt x="139525" y="5864"/>
                  </a:cubicBezTo>
                  <a:cubicBezTo>
                    <a:pt x="140335" y="26105"/>
                    <a:pt x="137096" y="42297"/>
                    <a:pt x="138716" y="61728"/>
                  </a:cubicBezTo>
                  <a:cubicBezTo>
                    <a:pt x="138716" y="69015"/>
                    <a:pt x="138716" y="74682"/>
                    <a:pt x="138716" y="81969"/>
                  </a:cubicBezTo>
                  <a:cubicBezTo>
                    <a:pt x="138716" y="96542"/>
                    <a:pt x="138716" y="108686"/>
                    <a:pt x="138716" y="122450"/>
                  </a:cubicBezTo>
                  <a:cubicBezTo>
                    <a:pt x="138716" y="136213"/>
                    <a:pt x="139525" y="145929"/>
                    <a:pt x="138716" y="158883"/>
                  </a:cubicBezTo>
                  <a:cubicBezTo>
                    <a:pt x="140335" y="167789"/>
                    <a:pt x="138716" y="178314"/>
                    <a:pt x="138716" y="188030"/>
                  </a:cubicBezTo>
                  <a:cubicBezTo>
                    <a:pt x="138716" y="192078"/>
                    <a:pt x="139525" y="198555"/>
                    <a:pt x="138716" y="202603"/>
                  </a:cubicBezTo>
                  <a:cubicBezTo>
                    <a:pt x="138716" y="203412"/>
                    <a:pt x="138716" y="205841"/>
                    <a:pt x="137096" y="208270"/>
                  </a:cubicBezTo>
                  <a:cubicBezTo>
                    <a:pt x="136287" y="212318"/>
                    <a:pt x="135477" y="218795"/>
                    <a:pt x="133858" y="222843"/>
                  </a:cubicBezTo>
                  <a:cubicBezTo>
                    <a:pt x="133858" y="223653"/>
                    <a:pt x="133048" y="223653"/>
                    <a:pt x="133048" y="225272"/>
                  </a:cubicBezTo>
                  <a:cubicBezTo>
                    <a:pt x="133048" y="225272"/>
                    <a:pt x="133048" y="226082"/>
                    <a:pt x="133048" y="227701"/>
                  </a:cubicBezTo>
                  <a:lnTo>
                    <a:pt x="130620" y="230940"/>
                  </a:lnTo>
                  <a:cubicBezTo>
                    <a:pt x="128191" y="234988"/>
                    <a:pt x="126571" y="237417"/>
                    <a:pt x="122523" y="240655"/>
                  </a:cubicBezTo>
                  <a:cubicBezTo>
                    <a:pt x="120094" y="243084"/>
                    <a:pt x="118475" y="245513"/>
                    <a:pt x="115236" y="247132"/>
                  </a:cubicBezTo>
                  <a:cubicBezTo>
                    <a:pt x="114427" y="247942"/>
                    <a:pt x="111998" y="247942"/>
                    <a:pt x="111188" y="249561"/>
                  </a:cubicBezTo>
                  <a:cubicBezTo>
                    <a:pt x="110379" y="250371"/>
                    <a:pt x="108760" y="251180"/>
                    <a:pt x="107140" y="251990"/>
                  </a:cubicBezTo>
                  <a:lnTo>
                    <a:pt x="103092" y="253609"/>
                  </a:lnTo>
                  <a:lnTo>
                    <a:pt x="98235" y="256848"/>
                  </a:lnTo>
                  <a:lnTo>
                    <a:pt x="91757" y="256848"/>
                  </a:lnTo>
                  <a:close/>
                  <a:moveTo>
                    <a:pt x="2699" y="5864"/>
                  </a:moveTo>
                  <a:cubicBezTo>
                    <a:pt x="2699" y="5864"/>
                    <a:pt x="2699" y="5864"/>
                    <a:pt x="4318" y="5864"/>
                  </a:cubicBezTo>
                  <a:cubicBezTo>
                    <a:pt x="4318" y="5054"/>
                    <a:pt x="2699" y="5864"/>
                    <a:pt x="2699" y="5864"/>
                  </a:cubicBezTo>
                  <a:close/>
                  <a:moveTo>
                    <a:pt x="73946" y="270611"/>
                  </a:moveTo>
                  <a:cubicBezTo>
                    <a:pt x="79613" y="271421"/>
                    <a:pt x="84471" y="270611"/>
                    <a:pt x="90948" y="270611"/>
                  </a:cubicBezTo>
                  <a:lnTo>
                    <a:pt x="94996" y="270611"/>
                  </a:lnTo>
                  <a:cubicBezTo>
                    <a:pt x="97425" y="270611"/>
                    <a:pt x="99854" y="269802"/>
                    <a:pt x="102283" y="268992"/>
                  </a:cubicBezTo>
                  <a:cubicBezTo>
                    <a:pt x="106331" y="268182"/>
                    <a:pt x="111188" y="267373"/>
                    <a:pt x="115236" y="264944"/>
                  </a:cubicBezTo>
                  <a:cubicBezTo>
                    <a:pt x="118475" y="263325"/>
                    <a:pt x="120094" y="261705"/>
                    <a:pt x="122523" y="260896"/>
                  </a:cubicBezTo>
                  <a:cubicBezTo>
                    <a:pt x="124142" y="260086"/>
                    <a:pt x="125762" y="259277"/>
                    <a:pt x="127381" y="257657"/>
                  </a:cubicBezTo>
                  <a:cubicBezTo>
                    <a:pt x="127381" y="257657"/>
                    <a:pt x="128191" y="257657"/>
                    <a:pt x="129000" y="256038"/>
                  </a:cubicBezTo>
                  <a:cubicBezTo>
                    <a:pt x="130620" y="254419"/>
                    <a:pt x="133048" y="252800"/>
                    <a:pt x="134668" y="251180"/>
                  </a:cubicBezTo>
                  <a:cubicBezTo>
                    <a:pt x="137906" y="247942"/>
                    <a:pt x="140335" y="244703"/>
                    <a:pt x="142764" y="240655"/>
                  </a:cubicBezTo>
                  <a:cubicBezTo>
                    <a:pt x="145193" y="230940"/>
                    <a:pt x="147622" y="221224"/>
                    <a:pt x="149241" y="211509"/>
                  </a:cubicBezTo>
                  <a:cubicBezTo>
                    <a:pt x="149241" y="207460"/>
                    <a:pt x="149241" y="205032"/>
                    <a:pt x="148431" y="202603"/>
                  </a:cubicBezTo>
                  <a:lnTo>
                    <a:pt x="148431" y="195316"/>
                  </a:lnTo>
                  <a:cubicBezTo>
                    <a:pt x="148431" y="192078"/>
                    <a:pt x="149241" y="189649"/>
                    <a:pt x="149241" y="186410"/>
                  </a:cubicBezTo>
                  <a:cubicBezTo>
                    <a:pt x="149241" y="183172"/>
                    <a:pt x="149241" y="182362"/>
                    <a:pt x="149241" y="179933"/>
                  </a:cubicBezTo>
                  <a:cubicBezTo>
                    <a:pt x="149241" y="174266"/>
                    <a:pt x="149241" y="168598"/>
                    <a:pt x="149241" y="162122"/>
                  </a:cubicBezTo>
                  <a:cubicBezTo>
                    <a:pt x="149241" y="154835"/>
                    <a:pt x="149241" y="149167"/>
                    <a:pt x="149241" y="141881"/>
                  </a:cubicBezTo>
                  <a:lnTo>
                    <a:pt x="149241" y="94923"/>
                  </a:lnTo>
                  <a:cubicBezTo>
                    <a:pt x="149241" y="85207"/>
                    <a:pt x="149241" y="74682"/>
                    <a:pt x="149241" y="64967"/>
                  </a:cubicBezTo>
                  <a:cubicBezTo>
                    <a:pt x="149241" y="55251"/>
                    <a:pt x="150051" y="47155"/>
                    <a:pt x="150860" y="39058"/>
                  </a:cubicBezTo>
                  <a:cubicBezTo>
                    <a:pt x="150860" y="32582"/>
                    <a:pt x="150051" y="25295"/>
                    <a:pt x="150860" y="20437"/>
                  </a:cubicBezTo>
                  <a:cubicBezTo>
                    <a:pt x="150860" y="20437"/>
                    <a:pt x="150860" y="20437"/>
                    <a:pt x="150051" y="20437"/>
                  </a:cubicBezTo>
                  <a:cubicBezTo>
                    <a:pt x="149241" y="20437"/>
                    <a:pt x="148431" y="20437"/>
                    <a:pt x="148431" y="18818"/>
                  </a:cubicBezTo>
                  <a:cubicBezTo>
                    <a:pt x="148431" y="17199"/>
                    <a:pt x="148431" y="18008"/>
                    <a:pt x="150051" y="18008"/>
                  </a:cubicBezTo>
                  <a:lnTo>
                    <a:pt x="151670" y="18008"/>
                  </a:lnTo>
                  <a:cubicBezTo>
                    <a:pt x="151670" y="18008"/>
                    <a:pt x="153289" y="19627"/>
                    <a:pt x="153289" y="20437"/>
                  </a:cubicBezTo>
                  <a:cubicBezTo>
                    <a:pt x="153289" y="21247"/>
                    <a:pt x="153289" y="22056"/>
                    <a:pt x="153289" y="22866"/>
                  </a:cubicBezTo>
                  <a:cubicBezTo>
                    <a:pt x="154099" y="42297"/>
                    <a:pt x="150860" y="58490"/>
                    <a:pt x="152479" y="77920"/>
                  </a:cubicBezTo>
                  <a:cubicBezTo>
                    <a:pt x="152479" y="85207"/>
                    <a:pt x="152479" y="90875"/>
                    <a:pt x="152479" y="98161"/>
                  </a:cubicBezTo>
                  <a:cubicBezTo>
                    <a:pt x="152479" y="112734"/>
                    <a:pt x="152479" y="124879"/>
                    <a:pt x="152479" y="138642"/>
                  </a:cubicBezTo>
                  <a:cubicBezTo>
                    <a:pt x="152479" y="152406"/>
                    <a:pt x="153289" y="162122"/>
                    <a:pt x="152479" y="175075"/>
                  </a:cubicBezTo>
                  <a:cubicBezTo>
                    <a:pt x="154099" y="183981"/>
                    <a:pt x="152479" y="194507"/>
                    <a:pt x="152479" y="204222"/>
                  </a:cubicBezTo>
                  <a:cubicBezTo>
                    <a:pt x="152479" y="207460"/>
                    <a:pt x="152479" y="211509"/>
                    <a:pt x="152479" y="215557"/>
                  </a:cubicBezTo>
                  <a:cubicBezTo>
                    <a:pt x="152479" y="219605"/>
                    <a:pt x="152479" y="220415"/>
                    <a:pt x="151670" y="222843"/>
                  </a:cubicBezTo>
                  <a:cubicBezTo>
                    <a:pt x="151670" y="222843"/>
                    <a:pt x="151670" y="222843"/>
                    <a:pt x="151670" y="224463"/>
                  </a:cubicBezTo>
                  <a:cubicBezTo>
                    <a:pt x="150860" y="228511"/>
                    <a:pt x="150051" y="234988"/>
                    <a:pt x="148431" y="239036"/>
                  </a:cubicBezTo>
                  <a:lnTo>
                    <a:pt x="148431" y="239036"/>
                  </a:lnTo>
                  <a:cubicBezTo>
                    <a:pt x="148431" y="241465"/>
                    <a:pt x="148431" y="242274"/>
                    <a:pt x="148431" y="242274"/>
                  </a:cubicBezTo>
                  <a:cubicBezTo>
                    <a:pt x="148431" y="242274"/>
                    <a:pt x="148431" y="242274"/>
                    <a:pt x="148431" y="244703"/>
                  </a:cubicBezTo>
                  <a:lnTo>
                    <a:pt x="146812" y="246322"/>
                  </a:lnTo>
                  <a:cubicBezTo>
                    <a:pt x="144383" y="250371"/>
                    <a:pt x="142764" y="252800"/>
                    <a:pt x="138716" y="256038"/>
                  </a:cubicBezTo>
                  <a:cubicBezTo>
                    <a:pt x="136287" y="258467"/>
                    <a:pt x="134668" y="260896"/>
                    <a:pt x="131429" y="262515"/>
                  </a:cubicBezTo>
                  <a:cubicBezTo>
                    <a:pt x="130620" y="263325"/>
                    <a:pt x="128191" y="263325"/>
                    <a:pt x="127381" y="264944"/>
                  </a:cubicBezTo>
                  <a:lnTo>
                    <a:pt x="127381" y="264944"/>
                  </a:lnTo>
                  <a:cubicBezTo>
                    <a:pt x="125762" y="267373"/>
                    <a:pt x="123333" y="268182"/>
                    <a:pt x="120904" y="268992"/>
                  </a:cubicBezTo>
                  <a:lnTo>
                    <a:pt x="120094" y="268992"/>
                  </a:lnTo>
                  <a:cubicBezTo>
                    <a:pt x="120094" y="268992"/>
                    <a:pt x="118475" y="270611"/>
                    <a:pt x="118475" y="270611"/>
                  </a:cubicBezTo>
                  <a:cubicBezTo>
                    <a:pt x="116856" y="271421"/>
                    <a:pt x="114427" y="273040"/>
                    <a:pt x="111998" y="273040"/>
                  </a:cubicBezTo>
                  <a:lnTo>
                    <a:pt x="108760" y="273040"/>
                  </a:lnTo>
                  <a:cubicBezTo>
                    <a:pt x="97425" y="276279"/>
                    <a:pt x="86900" y="276279"/>
                    <a:pt x="74755" y="275469"/>
                  </a:cubicBezTo>
                  <a:cubicBezTo>
                    <a:pt x="69088" y="275469"/>
                    <a:pt x="65850" y="273850"/>
                    <a:pt x="61801" y="273040"/>
                  </a:cubicBezTo>
                  <a:cubicBezTo>
                    <a:pt x="60182" y="272230"/>
                    <a:pt x="57753" y="271421"/>
                    <a:pt x="56134" y="270611"/>
                  </a:cubicBezTo>
                  <a:cubicBezTo>
                    <a:pt x="55324" y="270611"/>
                    <a:pt x="56134" y="269802"/>
                    <a:pt x="56134" y="269802"/>
                  </a:cubicBezTo>
                  <a:lnTo>
                    <a:pt x="65040" y="271421"/>
                  </a:lnTo>
                  <a:cubicBezTo>
                    <a:pt x="65040" y="271421"/>
                    <a:pt x="67469" y="271421"/>
                    <a:pt x="69898" y="271421"/>
                  </a:cubicBezTo>
                  <a:cubicBezTo>
                    <a:pt x="73136" y="271421"/>
                    <a:pt x="75565" y="272230"/>
                    <a:pt x="77184" y="273040"/>
                  </a:cubicBezTo>
                  <a:lnTo>
                    <a:pt x="77184" y="273040"/>
                  </a:lnTo>
                  <a:close/>
                  <a:moveTo>
                    <a:pt x="59372" y="205032"/>
                  </a:moveTo>
                  <a:cubicBezTo>
                    <a:pt x="59372" y="205841"/>
                    <a:pt x="58563" y="205841"/>
                    <a:pt x="57753" y="205032"/>
                  </a:cubicBezTo>
                  <a:cubicBezTo>
                    <a:pt x="57753" y="205032"/>
                    <a:pt x="56944" y="203412"/>
                    <a:pt x="56944" y="201793"/>
                  </a:cubicBezTo>
                  <a:lnTo>
                    <a:pt x="56944" y="189649"/>
                  </a:lnTo>
                  <a:cubicBezTo>
                    <a:pt x="56944" y="183172"/>
                    <a:pt x="55324" y="177504"/>
                    <a:pt x="56944" y="171837"/>
                  </a:cubicBezTo>
                  <a:cubicBezTo>
                    <a:pt x="56134" y="170218"/>
                    <a:pt x="56944" y="167789"/>
                    <a:pt x="56944" y="166170"/>
                  </a:cubicBezTo>
                  <a:cubicBezTo>
                    <a:pt x="56944" y="156454"/>
                    <a:pt x="56944" y="148358"/>
                    <a:pt x="56944" y="137833"/>
                  </a:cubicBezTo>
                  <a:lnTo>
                    <a:pt x="56944" y="134594"/>
                  </a:lnTo>
                  <a:cubicBezTo>
                    <a:pt x="56944" y="124069"/>
                    <a:pt x="57753" y="113544"/>
                    <a:pt x="56944" y="103019"/>
                  </a:cubicBezTo>
                  <a:cubicBezTo>
                    <a:pt x="56944" y="97352"/>
                    <a:pt x="56944" y="93303"/>
                    <a:pt x="56944" y="87636"/>
                  </a:cubicBezTo>
                  <a:cubicBezTo>
                    <a:pt x="56944" y="69824"/>
                    <a:pt x="56944" y="52822"/>
                    <a:pt x="56944" y="37439"/>
                  </a:cubicBezTo>
                  <a:cubicBezTo>
                    <a:pt x="56944" y="36630"/>
                    <a:pt x="56944" y="37439"/>
                    <a:pt x="56944" y="37439"/>
                  </a:cubicBezTo>
                  <a:cubicBezTo>
                    <a:pt x="56944" y="37439"/>
                    <a:pt x="56134" y="36630"/>
                    <a:pt x="56134" y="35010"/>
                  </a:cubicBezTo>
                  <a:cubicBezTo>
                    <a:pt x="56134" y="32582"/>
                    <a:pt x="56134" y="30153"/>
                    <a:pt x="56944" y="27724"/>
                  </a:cubicBezTo>
                  <a:cubicBezTo>
                    <a:pt x="56944" y="27724"/>
                    <a:pt x="56944" y="27724"/>
                    <a:pt x="56944" y="27724"/>
                  </a:cubicBezTo>
                  <a:lnTo>
                    <a:pt x="56944" y="27724"/>
                  </a:lnTo>
                  <a:cubicBezTo>
                    <a:pt x="56944" y="24485"/>
                    <a:pt x="56944" y="22056"/>
                    <a:pt x="56944" y="18008"/>
                  </a:cubicBezTo>
                  <a:cubicBezTo>
                    <a:pt x="55324" y="18008"/>
                    <a:pt x="54515" y="18008"/>
                    <a:pt x="54515" y="16389"/>
                  </a:cubicBezTo>
                  <a:cubicBezTo>
                    <a:pt x="54515" y="15579"/>
                    <a:pt x="54515" y="14770"/>
                    <a:pt x="56134" y="14770"/>
                  </a:cubicBezTo>
                  <a:lnTo>
                    <a:pt x="56134" y="14770"/>
                  </a:lnTo>
                  <a:cubicBezTo>
                    <a:pt x="57753" y="14770"/>
                    <a:pt x="59372" y="14770"/>
                    <a:pt x="59372" y="16389"/>
                  </a:cubicBezTo>
                  <a:cubicBezTo>
                    <a:pt x="60182" y="19627"/>
                    <a:pt x="59372" y="23676"/>
                    <a:pt x="59372" y="26914"/>
                  </a:cubicBezTo>
                  <a:cubicBezTo>
                    <a:pt x="59372" y="29343"/>
                    <a:pt x="59372" y="31772"/>
                    <a:pt x="59372" y="34201"/>
                  </a:cubicBezTo>
                  <a:lnTo>
                    <a:pt x="59372" y="34201"/>
                  </a:lnTo>
                  <a:cubicBezTo>
                    <a:pt x="60182" y="40678"/>
                    <a:pt x="59372" y="47964"/>
                    <a:pt x="59372" y="55251"/>
                  </a:cubicBezTo>
                  <a:cubicBezTo>
                    <a:pt x="59372" y="62538"/>
                    <a:pt x="59372" y="69824"/>
                    <a:pt x="59372" y="77111"/>
                  </a:cubicBezTo>
                  <a:cubicBezTo>
                    <a:pt x="59372" y="90065"/>
                    <a:pt x="59372" y="104638"/>
                    <a:pt x="59372" y="120021"/>
                  </a:cubicBezTo>
                  <a:lnTo>
                    <a:pt x="59372" y="164550"/>
                  </a:lnTo>
                  <a:cubicBezTo>
                    <a:pt x="57753" y="175885"/>
                    <a:pt x="59372" y="187220"/>
                    <a:pt x="59372" y="196935"/>
                  </a:cubicBezTo>
                  <a:cubicBezTo>
                    <a:pt x="59372" y="199364"/>
                    <a:pt x="59372" y="200983"/>
                    <a:pt x="59372" y="203412"/>
                  </a:cubicBezTo>
                  <a:close/>
                </a:path>
              </a:pathLst>
            </a:custGeom>
            <a:grpFill/>
            <a:ln w="0"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0EA515C9-D485-80B7-7446-10401A6585A3}"/>
                </a:ext>
              </a:extLst>
            </p:cNvPr>
            <p:cNvSpPr/>
            <p:nvPr/>
          </p:nvSpPr>
          <p:spPr>
            <a:xfrm>
              <a:off x="4790931" y="2194969"/>
              <a:ext cx="157527" cy="272034"/>
            </a:xfrm>
            <a:custGeom>
              <a:avLst/>
              <a:gdLst>
                <a:gd name="connsiteX0" fmla="*/ 144238 w 157527"/>
                <a:gd name="connsiteY0" fmla="*/ 60722 h 272034"/>
                <a:gd name="connsiteX1" fmla="*/ 143429 w 157527"/>
                <a:gd name="connsiteY1" fmla="*/ 89868 h 272034"/>
                <a:gd name="connsiteX2" fmla="*/ 128855 w 157527"/>
                <a:gd name="connsiteY2" fmla="*/ 91488 h 272034"/>
                <a:gd name="connsiteX3" fmla="*/ 119140 w 157527"/>
                <a:gd name="connsiteY3" fmla="*/ 91488 h 272034"/>
                <a:gd name="connsiteX4" fmla="*/ 110234 w 157527"/>
                <a:gd name="connsiteY4" fmla="*/ 91488 h 272034"/>
                <a:gd name="connsiteX5" fmla="*/ 107805 w 157527"/>
                <a:gd name="connsiteY5" fmla="*/ 91488 h 272034"/>
                <a:gd name="connsiteX6" fmla="*/ 98090 w 157527"/>
                <a:gd name="connsiteY6" fmla="*/ 88249 h 272034"/>
                <a:gd name="connsiteX7" fmla="*/ 98090 w 157527"/>
                <a:gd name="connsiteY7" fmla="*/ 68009 h 272034"/>
                <a:gd name="connsiteX8" fmla="*/ 94041 w 157527"/>
                <a:gd name="connsiteY8" fmla="*/ 53435 h 272034"/>
                <a:gd name="connsiteX9" fmla="*/ 87564 w 157527"/>
                <a:gd name="connsiteY9" fmla="*/ 46958 h 272034"/>
                <a:gd name="connsiteX10" fmla="*/ 84326 w 157527"/>
                <a:gd name="connsiteY10" fmla="*/ 46958 h 272034"/>
                <a:gd name="connsiteX11" fmla="*/ 74611 w 157527"/>
                <a:gd name="connsiteY11" fmla="*/ 44529 h 272034"/>
                <a:gd name="connsiteX12" fmla="*/ 68133 w 157527"/>
                <a:gd name="connsiteY12" fmla="*/ 46149 h 272034"/>
                <a:gd name="connsiteX13" fmla="*/ 58418 w 157527"/>
                <a:gd name="connsiteY13" fmla="*/ 50197 h 272034"/>
                <a:gd name="connsiteX14" fmla="*/ 53560 w 157527"/>
                <a:gd name="connsiteY14" fmla="*/ 56674 h 272034"/>
                <a:gd name="connsiteX15" fmla="*/ 55179 w 157527"/>
                <a:gd name="connsiteY15" fmla="*/ 74485 h 272034"/>
                <a:gd name="connsiteX16" fmla="*/ 66514 w 157527"/>
                <a:gd name="connsiteY16" fmla="*/ 92297 h 272034"/>
                <a:gd name="connsiteX17" fmla="*/ 70562 w 157527"/>
                <a:gd name="connsiteY17" fmla="*/ 97155 h 272034"/>
                <a:gd name="connsiteX18" fmla="*/ 74611 w 157527"/>
                <a:gd name="connsiteY18" fmla="*/ 100394 h 272034"/>
                <a:gd name="connsiteX19" fmla="*/ 85945 w 157527"/>
                <a:gd name="connsiteY19" fmla="*/ 110109 h 272034"/>
                <a:gd name="connsiteX20" fmla="*/ 102138 w 157527"/>
                <a:gd name="connsiteY20" fmla="*/ 123063 h 272034"/>
                <a:gd name="connsiteX21" fmla="*/ 109424 w 157527"/>
                <a:gd name="connsiteY21" fmla="*/ 129540 h 272034"/>
                <a:gd name="connsiteX22" fmla="*/ 119949 w 157527"/>
                <a:gd name="connsiteY22" fmla="*/ 140065 h 272034"/>
                <a:gd name="connsiteX23" fmla="*/ 131284 w 157527"/>
                <a:gd name="connsiteY23" fmla="*/ 153829 h 272034"/>
                <a:gd name="connsiteX24" fmla="*/ 138571 w 157527"/>
                <a:gd name="connsiteY24" fmla="*/ 166783 h 272034"/>
                <a:gd name="connsiteX25" fmla="*/ 141000 w 157527"/>
                <a:gd name="connsiteY25" fmla="*/ 172450 h 272034"/>
                <a:gd name="connsiteX26" fmla="*/ 141000 w 157527"/>
                <a:gd name="connsiteY26" fmla="*/ 178118 h 272034"/>
                <a:gd name="connsiteX27" fmla="*/ 141809 w 157527"/>
                <a:gd name="connsiteY27" fmla="*/ 182166 h 272034"/>
                <a:gd name="connsiteX28" fmla="*/ 141809 w 157527"/>
                <a:gd name="connsiteY28" fmla="*/ 189452 h 272034"/>
                <a:gd name="connsiteX29" fmla="*/ 136951 w 157527"/>
                <a:gd name="connsiteY29" fmla="*/ 220218 h 272034"/>
                <a:gd name="connsiteX30" fmla="*/ 132903 w 157527"/>
                <a:gd name="connsiteY30" fmla="*/ 229934 h 272034"/>
                <a:gd name="connsiteX31" fmla="*/ 128855 w 157527"/>
                <a:gd name="connsiteY31" fmla="*/ 234791 h 272034"/>
                <a:gd name="connsiteX32" fmla="*/ 127236 w 157527"/>
                <a:gd name="connsiteY32" fmla="*/ 237220 h 272034"/>
                <a:gd name="connsiteX33" fmla="*/ 124807 w 157527"/>
                <a:gd name="connsiteY33" fmla="*/ 239649 h 272034"/>
                <a:gd name="connsiteX34" fmla="*/ 123188 w 157527"/>
                <a:gd name="connsiteY34" fmla="*/ 242888 h 272034"/>
                <a:gd name="connsiteX35" fmla="*/ 121569 w 157527"/>
                <a:gd name="connsiteY35" fmla="*/ 242888 h 272034"/>
                <a:gd name="connsiteX36" fmla="*/ 112663 w 157527"/>
                <a:gd name="connsiteY36" fmla="*/ 250174 h 272034"/>
                <a:gd name="connsiteX37" fmla="*/ 106186 w 157527"/>
                <a:gd name="connsiteY37" fmla="*/ 254222 h 272034"/>
                <a:gd name="connsiteX38" fmla="*/ 102138 w 157527"/>
                <a:gd name="connsiteY38" fmla="*/ 254222 h 272034"/>
                <a:gd name="connsiteX39" fmla="*/ 81897 w 157527"/>
                <a:gd name="connsiteY39" fmla="*/ 258270 h 272034"/>
                <a:gd name="connsiteX40" fmla="*/ 79468 w 157527"/>
                <a:gd name="connsiteY40" fmla="*/ 258270 h 272034"/>
                <a:gd name="connsiteX41" fmla="*/ 75420 w 157527"/>
                <a:gd name="connsiteY41" fmla="*/ 258270 h 272034"/>
                <a:gd name="connsiteX42" fmla="*/ 59227 w 157527"/>
                <a:gd name="connsiteY42" fmla="*/ 258270 h 272034"/>
                <a:gd name="connsiteX43" fmla="*/ 53560 w 157527"/>
                <a:gd name="connsiteY43" fmla="*/ 258270 h 272034"/>
                <a:gd name="connsiteX44" fmla="*/ 50322 w 157527"/>
                <a:gd name="connsiteY44" fmla="*/ 258270 h 272034"/>
                <a:gd name="connsiteX45" fmla="*/ 32510 w 157527"/>
                <a:gd name="connsiteY45" fmla="*/ 250984 h 272034"/>
                <a:gd name="connsiteX46" fmla="*/ 19556 w 157527"/>
                <a:gd name="connsiteY46" fmla="*/ 240459 h 272034"/>
                <a:gd name="connsiteX47" fmla="*/ 9841 w 157527"/>
                <a:gd name="connsiteY47" fmla="*/ 228314 h 272034"/>
                <a:gd name="connsiteX48" fmla="*/ 9841 w 157527"/>
                <a:gd name="connsiteY48" fmla="*/ 226695 h 272034"/>
                <a:gd name="connsiteX49" fmla="*/ 2554 w 157527"/>
                <a:gd name="connsiteY49" fmla="*/ 197549 h 272034"/>
                <a:gd name="connsiteX50" fmla="*/ 2554 w 157527"/>
                <a:gd name="connsiteY50" fmla="*/ 195929 h 272034"/>
                <a:gd name="connsiteX51" fmla="*/ 2554 w 157527"/>
                <a:gd name="connsiteY51" fmla="*/ 170831 h 272034"/>
                <a:gd name="connsiteX52" fmla="*/ 44654 w 157527"/>
                <a:gd name="connsiteY52" fmla="*/ 170831 h 272034"/>
                <a:gd name="connsiteX53" fmla="*/ 46274 w 157527"/>
                <a:gd name="connsiteY53" fmla="*/ 172450 h 272034"/>
                <a:gd name="connsiteX54" fmla="*/ 53560 w 157527"/>
                <a:gd name="connsiteY54" fmla="*/ 213741 h 272034"/>
                <a:gd name="connsiteX55" fmla="*/ 72181 w 157527"/>
                <a:gd name="connsiteY55" fmla="*/ 217789 h 272034"/>
                <a:gd name="connsiteX56" fmla="*/ 89993 w 157527"/>
                <a:gd name="connsiteY56" fmla="*/ 205645 h 272034"/>
                <a:gd name="connsiteX57" fmla="*/ 85945 w 157527"/>
                <a:gd name="connsiteY57" fmla="*/ 174879 h 272034"/>
                <a:gd name="connsiteX58" fmla="*/ 58418 w 157527"/>
                <a:gd name="connsiteY58" fmla="*/ 149781 h 272034"/>
                <a:gd name="connsiteX59" fmla="*/ 56799 w 157527"/>
                <a:gd name="connsiteY59" fmla="*/ 149781 h 272034"/>
                <a:gd name="connsiteX60" fmla="*/ 49512 w 157527"/>
                <a:gd name="connsiteY60" fmla="*/ 143304 h 272034"/>
                <a:gd name="connsiteX61" fmla="*/ 46274 w 157527"/>
                <a:gd name="connsiteY61" fmla="*/ 140065 h 272034"/>
                <a:gd name="connsiteX62" fmla="*/ 40606 w 157527"/>
                <a:gd name="connsiteY62" fmla="*/ 135207 h 272034"/>
                <a:gd name="connsiteX63" fmla="*/ 33320 w 157527"/>
                <a:gd name="connsiteY63" fmla="*/ 128730 h 272034"/>
                <a:gd name="connsiteX64" fmla="*/ 28462 w 157527"/>
                <a:gd name="connsiteY64" fmla="*/ 124682 h 272034"/>
                <a:gd name="connsiteX65" fmla="*/ 24414 w 157527"/>
                <a:gd name="connsiteY65" fmla="*/ 121444 h 272034"/>
                <a:gd name="connsiteX66" fmla="*/ 15508 w 157527"/>
                <a:gd name="connsiteY66" fmla="*/ 114157 h 272034"/>
                <a:gd name="connsiteX67" fmla="*/ 12269 w 157527"/>
                <a:gd name="connsiteY67" fmla="*/ 110919 h 272034"/>
                <a:gd name="connsiteX68" fmla="*/ 6602 w 157527"/>
                <a:gd name="connsiteY68" fmla="*/ 102822 h 272034"/>
                <a:gd name="connsiteX69" fmla="*/ 125 w 157527"/>
                <a:gd name="connsiteY69" fmla="*/ 73676 h 272034"/>
                <a:gd name="connsiteX70" fmla="*/ 125 w 157527"/>
                <a:gd name="connsiteY70" fmla="*/ 70437 h 272034"/>
                <a:gd name="connsiteX71" fmla="*/ 125 w 157527"/>
                <a:gd name="connsiteY71" fmla="*/ 62341 h 272034"/>
                <a:gd name="connsiteX72" fmla="*/ 4173 w 157527"/>
                <a:gd name="connsiteY72" fmla="*/ 43720 h 272034"/>
                <a:gd name="connsiteX73" fmla="*/ 8221 w 157527"/>
                <a:gd name="connsiteY73" fmla="*/ 32385 h 272034"/>
                <a:gd name="connsiteX74" fmla="*/ 11460 w 157527"/>
                <a:gd name="connsiteY74" fmla="*/ 27527 h 272034"/>
                <a:gd name="connsiteX75" fmla="*/ 18746 w 157527"/>
                <a:gd name="connsiteY75" fmla="*/ 19431 h 272034"/>
                <a:gd name="connsiteX76" fmla="*/ 21985 w 157527"/>
                <a:gd name="connsiteY76" fmla="*/ 16193 h 272034"/>
                <a:gd name="connsiteX77" fmla="*/ 43035 w 157527"/>
                <a:gd name="connsiteY77" fmla="*/ 4858 h 272034"/>
                <a:gd name="connsiteX78" fmla="*/ 52751 w 157527"/>
                <a:gd name="connsiteY78" fmla="*/ 1619 h 272034"/>
                <a:gd name="connsiteX79" fmla="*/ 65705 w 157527"/>
                <a:gd name="connsiteY79" fmla="*/ 0 h 272034"/>
                <a:gd name="connsiteX80" fmla="*/ 73801 w 157527"/>
                <a:gd name="connsiteY80" fmla="*/ 0 h 272034"/>
                <a:gd name="connsiteX81" fmla="*/ 87564 w 157527"/>
                <a:gd name="connsiteY81" fmla="*/ 0 h 272034"/>
                <a:gd name="connsiteX82" fmla="*/ 99709 w 157527"/>
                <a:gd name="connsiteY82" fmla="*/ 4858 h 272034"/>
                <a:gd name="connsiteX83" fmla="*/ 107805 w 157527"/>
                <a:gd name="connsiteY83" fmla="*/ 9715 h 272034"/>
                <a:gd name="connsiteX84" fmla="*/ 122378 w 157527"/>
                <a:gd name="connsiteY84" fmla="*/ 21860 h 272034"/>
                <a:gd name="connsiteX85" fmla="*/ 135332 w 157527"/>
                <a:gd name="connsiteY85" fmla="*/ 46958 h 272034"/>
                <a:gd name="connsiteX86" fmla="*/ 138571 w 157527"/>
                <a:gd name="connsiteY86" fmla="*/ 62341 h 272034"/>
                <a:gd name="connsiteX87" fmla="*/ 152334 w 157527"/>
                <a:gd name="connsiteY87" fmla="*/ 216170 h 272034"/>
                <a:gd name="connsiteX88" fmla="*/ 149096 w 157527"/>
                <a:gd name="connsiteY88" fmla="*/ 184595 h 272034"/>
                <a:gd name="connsiteX89" fmla="*/ 149096 w 157527"/>
                <a:gd name="connsiteY89" fmla="*/ 181356 h 272034"/>
                <a:gd name="connsiteX90" fmla="*/ 149096 w 157527"/>
                <a:gd name="connsiteY90" fmla="*/ 178927 h 272034"/>
                <a:gd name="connsiteX91" fmla="*/ 149096 w 157527"/>
                <a:gd name="connsiteY91" fmla="*/ 176498 h 272034"/>
                <a:gd name="connsiteX92" fmla="*/ 149096 w 157527"/>
                <a:gd name="connsiteY92" fmla="*/ 174879 h 272034"/>
                <a:gd name="connsiteX93" fmla="*/ 149096 w 157527"/>
                <a:gd name="connsiteY93" fmla="*/ 174879 h 272034"/>
                <a:gd name="connsiteX94" fmla="*/ 149096 w 157527"/>
                <a:gd name="connsiteY94" fmla="*/ 174879 h 272034"/>
                <a:gd name="connsiteX95" fmla="*/ 151525 w 157527"/>
                <a:gd name="connsiteY95" fmla="*/ 180546 h 272034"/>
                <a:gd name="connsiteX96" fmla="*/ 153954 w 157527"/>
                <a:gd name="connsiteY96" fmla="*/ 186214 h 272034"/>
                <a:gd name="connsiteX97" fmla="*/ 153954 w 157527"/>
                <a:gd name="connsiteY97" fmla="*/ 187833 h 272034"/>
                <a:gd name="connsiteX98" fmla="*/ 155573 w 157527"/>
                <a:gd name="connsiteY98" fmla="*/ 195120 h 272034"/>
                <a:gd name="connsiteX99" fmla="*/ 155573 w 157527"/>
                <a:gd name="connsiteY99" fmla="*/ 195120 h 272034"/>
                <a:gd name="connsiteX100" fmla="*/ 155573 w 157527"/>
                <a:gd name="connsiteY100" fmla="*/ 202406 h 272034"/>
                <a:gd name="connsiteX101" fmla="*/ 150715 w 157527"/>
                <a:gd name="connsiteY101" fmla="*/ 233172 h 272034"/>
                <a:gd name="connsiteX102" fmla="*/ 147477 w 157527"/>
                <a:gd name="connsiteY102" fmla="*/ 242888 h 272034"/>
                <a:gd name="connsiteX103" fmla="*/ 143429 w 157527"/>
                <a:gd name="connsiteY103" fmla="*/ 247745 h 272034"/>
                <a:gd name="connsiteX104" fmla="*/ 141809 w 157527"/>
                <a:gd name="connsiteY104" fmla="*/ 250174 h 272034"/>
                <a:gd name="connsiteX105" fmla="*/ 139381 w 157527"/>
                <a:gd name="connsiteY105" fmla="*/ 252603 h 272034"/>
                <a:gd name="connsiteX106" fmla="*/ 137761 w 157527"/>
                <a:gd name="connsiteY106" fmla="*/ 255842 h 272034"/>
                <a:gd name="connsiteX107" fmla="*/ 136142 w 157527"/>
                <a:gd name="connsiteY107" fmla="*/ 255842 h 272034"/>
                <a:gd name="connsiteX108" fmla="*/ 127236 w 157527"/>
                <a:gd name="connsiteY108" fmla="*/ 263128 h 272034"/>
                <a:gd name="connsiteX109" fmla="*/ 123188 w 157527"/>
                <a:gd name="connsiteY109" fmla="*/ 265557 h 272034"/>
                <a:gd name="connsiteX110" fmla="*/ 117521 w 157527"/>
                <a:gd name="connsiteY110" fmla="*/ 267986 h 272034"/>
                <a:gd name="connsiteX111" fmla="*/ 117521 w 157527"/>
                <a:gd name="connsiteY111" fmla="*/ 267986 h 272034"/>
                <a:gd name="connsiteX112" fmla="*/ 97280 w 157527"/>
                <a:gd name="connsiteY112" fmla="*/ 272034 h 272034"/>
                <a:gd name="connsiteX113" fmla="*/ 94851 w 157527"/>
                <a:gd name="connsiteY113" fmla="*/ 272034 h 272034"/>
                <a:gd name="connsiteX114" fmla="*/ 87564 w 157527"/>
                <a:gd name="connsiteY114" fmla="*/ 272034 h 272034"/>
                <a:gd name="connsiteX115" fmla="*/ 75420 w 157527"/>
                <a:gd name="connsiteY115" fmla="*/ 272034 h 272034"/>
                <a:gd name="connsiteX116" fmla="*/ 69753 w 157527"/>
                <a:gd name="connsiteY116" fmla="*/ 272034 h 272034"/>
                <a:gd name="connsiteX117" fmla="*/ 66514 w 157527"/>
                <a:gd name="connsiteY117" fmla="*/ 272034 h 272034"/>
                <a:gd name="connsiteX118" fmla="*/ 52751 w 157527"/>
                <a:gd name="connsiteY118" fmla="*/ 267176 h 272034"/>
                <a:gd name="connsiteX119" fmla="*/ 52751 w 157527"/>
                <a:gd name="connsiteY119" fmla="*/ 267176 h 272034"/>
                <a:gd name="connsiteX120" fmla="*/ 54370 w 157527"/>
                <a:gd name="connsiteY120" fmla="*/ 267176 h 272034"/>
                <a:gd name="connsiteX121" fmla="*/ 55989 w 157527"/>
                <a:gd name="connsiteY121" fmla="*/ 267176 h 272034"/>
                <a:gd name="connsiteX122" fmla="*/ 60847 w 157527"/>
                <a:gd name="connsiteY122" fmla="*/ 267176 h 272034"/>
                <a:gd name="connsiteX123" fmla="*/ 66514 w 157527"/>
                <a:gd name="connsiteY123" fmla="*/ 268795 h 272034"/>
                <a:gd name="connsiteX124" fmla="*/ 82707 w 157527"/>
                <a:gd name="connsiteY124" fmla="*/ 268795 h 272034"/>
                <a:gd name="connsiteX125" fmla="*/ 89993 w 157527"/>
                <a:gd name="connsiteY125" fmla="*/ 268795 h 272034"/>
                <a:gd name="connsiteX126" fmla="*/ 98090 w 157527"/>
                <a:gd name="connsiteY126" fmla="*/ 268795 h 272034"/>
                <a:gd name="connsiteX127" fmla="*/ 109424 w 157527"/>
                <a:gd name="connsiteY127" fmla="*/ 266367 h 272034"/>
                <a:gd name="connsiteX128" fmla="*/ 117521 w 157527"/>
                <a:gd name="connsiteY128" fmla="*/ 263128 h 272034"/>
                <a:gd name="connsiteX129" fmla="*/ 121569 w 157527"/>
                <a:gd name="connsiteY129" fmla="*/ 259890 h 272034"/>
                <a:gd name="connsiteX130" fmla="*/ 128046 w 157527"/>
                <a:gd name="connsiteY130" fmla="*/ 256651 h 272034"/>
                <a:gd name="connsiteX131" fmla="*/ 135332 w 157527"/>
                <a:gd name="connsiteY131" fmla="*/ 247745 h 272034"/>
                <a:gd name="connsiteX132" fmla="*/ 144238 w 157527"/>
                <a:gd name="connsiteY132" fmla="*/ 237220 h 272034"/>
                <a:gd name="connsiteX133" fmla="*/ 147477 w 157527"/>
                <a:gd name="connsiteY133" fmla="*/ 226695 h 272034"/>
                <a:gd name="connsiteX134" fmla="*/ 150715 w 157527"/>
                <a:gd name="connsiteY134" fmla="*/ 214551 h 272034"/>
                <a:gd name="connsiteX135" fmla="*/ 64895 w 157527"/>
                <a:gd name="connsiteY135" fmla="*/ 208883 h 272034"/>
                <a:gd name="connsiteX136" fmla="*/ 64085 w 157527"/>
                <a:gd name="connsiteY136" fmla="*/ 208883 h 272034"/>
                <a:gd name="connsiteX137" fmla="*/ 62466 w 157527"/>
                <a:gd name="connsiteY137" fmla="*/ 208074 h 272034"/>
                <a:gd name="connsiteX138" fmla="*/ 62466 w 157527"/>
                <a:gd name="connsiteY138" fmla="*/ 208074 h 272034"/>
                <a:gd name="connsiteX139" fmla="*/ 62466 w 157527"/>
                <a:gd name="connsiteY139" fmla="*/ 204835 h 272034"/>
                <a:gd name="connsiteX140" fmla="*/ 62466 w 157527"/>
                <a:gd name="connsiteY140" fmla="*/ 187833 h 272034"/>
                <a:gd name="connsiteX141" fmla="*/ 61656 w 157527"/>
                <a:gd name="connsiteY141" fmla="*/ 187833 h 272034"/>
                <a:gd name="connsiteX142" fmla="*/ 60037 w 157527"/>
                <a:gd name="connsiteY142" fmla="*/ 186214 h 272034"/>
                <a:gd name="connsiteX143" fmla="*/ 61656 w 157527"/>
                <a:gd name="connsiteY143" fmla="*/ 184595 h 272034"/>
                <a:gd name="connsiteX144" fmla="*/ 61656 w 157527"/>
                <a:gd name="connsiteY144" fmla="*/ 184595 h 272034"/>
                <a:gd name="connsiteX145" fmla="*/ 64085 w 157527"/>
                <a:gd name="connsiteY145" fmla="*/ 185404 h 272034"/>
                <a:gd name="connsiteX146" fmla="*/ 64895 w 157527"/>
                <a:gd name="connsiteY146" fmla="*/ 187833 h 272034"/>
                <a:gd name="connsiteX147" fmla="*/ 64895 w 157527"/>
                <a:gd name="connsiteY147" fmla="*/ 208883 h 272034"/>
                <a:gd name="connsiteX148" fmla="*/ 84326 w 157527"/>
                <a:gd name="connsiteY148" fmla="*/ 54245 h 272034"/>
                <a:gd name="connsiteX149" fmla="*/ 86755 w 157527"/>
                <a:gd name="connsiteY149" fmla="*/ 55055 h 272034"/>
                <a:gd name="connsiteX150" fmla="*/ 86755 w 157527"/>
                <a:gd name="connsiteY150" fmla="*/ 55055 h 272034"/>
                <a:gd name="connsiteX151" fmla="*/ 86755 w 157527"/>
                <a:gd name="connsiteY151" fmla="*/ 56674 h 272034"/>
                <a:gd name="connsiteX152" fmla="*/ 86755 w 157527"/>
                <a:gd name="connsiteY152" fmla="*/ 56674 h 272034"/>
                <a:gd name="connsiteX153" fmla="*/ 85945 w 157527"/>
                <a:gd name="connsiteY153" fmla="*/ 56674 h 272034"/>
                <a:gd name="connsiteX154" fmla="*/ 79468 w 157527"/>
                <a:gd name="connsiteY154" fmla="*/ 58293 h 272034"/>
                <a:gd name="connsiteX155" fmla="*/ 72181 w 157527"/>
                <a:gd name="connsiteY155" fmla="*/ 60722 h 272034"/>
                <a:gd name="connsiteX156" fmla="*/ 66514 w 157527"/>
                <a:gd name="connsiteY156" fmla="*/ 65580 h 272034"/>
                <a:gd name="connsiteX157" fmla="*/ 64085 w 157527"/>
                <a:gd name="connsiteY157" fmla="*/ 69628 h 272034"/>
                <a:gd name="connsiteX158" fmla="*/ 64085 w 157527"/>
                <a:gd name="connsiteY158" fmla="*/ 76914 h 272034"/>
                <a:gd name="connsiteX159" fmla="*/ 62466 w 157527"/>
                <a:gd name="connsiteY159" fmla="*/ 76914 h 272034"/>
                <a:gd name="connsiteX160" fmla="*/ 62466 w 157527"/>
                <a:gd name="connsiteY160" fmla="*/ 70437 h 272034"/>
                <a:gd name="connsiteX161" fmla="*/ 65705 w 157527"/>
                <a:gd name="connsiteY161" fmla="*/ 62341 h 272034"/>
                <a:gd name="connsiteX162" fmla="*/ 68943 w 157527"/>
                <a:gd name="connsiteY162" fmla="*/ 59103 h 272034"/>
                <a:gd name="connsiteX163" fmla="*/ 71372 w 157527"/>
                <a:gd name="connsiteY163" fmla="*/ 57483 h 272034"/>
                <a:gd name="connsiteX164" fmla="*/ 77849 w 157527"/>
                <a:gd name="connsiteY164" fmla="*/ 54245 h 272034"/>
                <a:gd name="connsiteX165" fmla="*/ 83516 w 157527"/>
                <a:gd name="connsiteY165" fmla="*/ 54245 h 272034"/>
                <a:gd name="connsiteX166" fmla="*/ 157192 w 157527"/>
                <a:gd name="connsiteY166" fmla="*/ 73676 h 272034"/>
                <a:gd name="connsiteX167" fmla="*/ 156382 w 157527"/>
                <a:gd name="connsiteY167" fmla="*/ 98774 h 272034"/>
                <a:gd name="connsiteX168" fmla="*/ 152334 w 157527"/>
                <a:gd name="connsiteY168" fmla="*/ 103632 h 272034"/>
                <a:gd name="connsiteX169" fmla="*/ 141809 w 157527"/>
                <a:gd name="connsiteY169" fmla="*/ 103632 h 272034"/>
                <a:gd name="connsiteX170" fmla="*/ 132094 w 157527"/>
                <a:gd name="connsiteY170" fmla="*/ 103632 h 272034"/>
                <a:gd name="connsiteX171" fmla="*/ 124807 w 157527"/>
                <a:gd name="connsiteY171" fmla="*/ 103632 h 272034"/>
                <a:gd name="connsiteX172" fmla="*/ 117521 w 157527"/>
                <a:gd name="connsiteY172" fmla="*/ 102013 h 272034"/>
                <a:gd name="connsiteX173" fmla="*/ 111853 w 157527"/>
                <a:gd name="connsiteY173" fmla="*/ 100394 h 272034"/>
                <a:gd name="connsiteX174" fmla="*/ 111853 w 157527"/>
                <a:gd name="connsiteY174" fmla="*/ 98774 h 272034"/>
                <a:gd name="connsiteX175" fmla="*/ 111853 w 157527"/>
                <a:gd name="connsiteY175" fmla="*/ 97965 h 272034"/>
                <a:gd name="connsiteX176" fmla="*/ 111853 w 157527"/>
                <a:gd name="connsiteY176" fmla="*/ 97965 h 272034"/>
                <a:gd name="connsiteX177" fmla="*/ 115092 w 157527"/>
                <a:gd name="connsiteY177" fmla="*/ 97965 h 272034"/>
                <a:gd name="connsiteX178" fmla="*/ 152334 w 157527"/>
                <a:gd name="connsiteY178" fmla="*/ 99584 h 272034"/>
                <a:gd name="connsiteX179" fmla="*/ 152334 w 157527"/>
                <a:gd name="connsiteY179" fmla="*/ 86630 h 272034"/>
                <a:gd name="connsiteX180" fmla="*/ 152334 w 157527"/>
                <a:gd name="connsiteY180" fmla="*/ 68009 h 272034"/>
                <a:gd name="connsiteX181" fmla="*/ 150715 w 157527"/>
                <a:gd name="connsiteY181" fmla="*/ 60722 h 272034"/>
                <a:gd name="connsiteX182" fmla="*/ 150715 w 157527"/>
                <a:gd name="connsiteY182" fmla="*/ 60722 h 272034"/>
                <a:gd name="connsiteX183" fmla="*/ 148286 w 157527"/>
                <a:gd name="connsiteY183" fmla="*/ 46958 h 272034"/>
                <a:gd name="connsiteX184" fmla="*/ 148286 w 157527"/>
                <a:gd name="connsiteY184" fmla="*/ 45339 h 272034"/>
                <a:gd name="connsiteX185" fmla="*/ 148286 w 157527"/>
                <a:gd name="connsiteY185" fmla="*/ 45339 h 272034"/>
                <a:gd name="connsiteX186" fmla="*/ 153144 w 157527"/>
                <a:gd name="connsiteY186" fmla="*/ 57483 h 272034"/>
                <a:gd name="connsiteX187" fmla="*/ 156382 w 157527"/>
                <a:gd name="connsiteY187" fmla="*/ 72866 h 272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Lst>
              <a:rect l="l" t="t" r="r" b="b"/>
              <a:pathLst>
                <a:path w="157527" h="272034">
                  <a:moveTo>
                    <a:pt x="144238" y="60722"/>
                  </a:moveTo>
                  <a:cubicBezTo>
                    <a:pt x="145048" y="69628"/>
                    <a:pt x="144238" y="79343"/>
                    <a:pt x="143429" y="89868"/>
                  </a:cubicBezTo>
                  <a:cubicBezTo>
                    <a:pt x="139381" y="91488"/>
                    <a:pt x="133713" y="91488"/>
                    <a:pt x="128855" y="91488"/>
                  </a:cubicBezTo>
                  <a:cubicBezTo>
                    <a:pt x="123997" y="91488"/>
                    <a:pt x="122378" y="91488"/>
                    <a:pt x="119140" y="91488"/>
                  </a:cubicBezTo>
                  <a:cubicBezTo>
                    <a:pt x="115901" y="91488"/>
                    <a:pt x="112663" y="91488"/>
                    <a:pt x="110234" y="91488"/>
                  </a:cubicBezTo>
                  <a:cubicBezTo>
                    <a:pt x="109424" y="91488"/>
                    <a:pt x="109424" y="91488"/>
                    <a:pt x="107805" y="91488"/>
                  </a:cubicBezTo>
                  <a:cubicBezTo>
                    <a:pt x="103757" y="90678"/>
                    <a:pt x="100518" y="91488"/>
                    <a:pt x="98090" y="88249"/>
                  </a:cubicBezTo>
                  <a:cubicBezTo>
                    <a:pt x="98090" y="82582"/>
                    <a:pt x="98899" y="74485"/>
                    <a:pt x="98090" y="68009"/>
                  </a:cubicBezTo>
                  <a:cubicBezTo>
                    <a:pt x="97280" y="62341"/>
                    <a:pt x="96470" y="57483"/>
                    <a:pt x="94041" y="53435"/>
                  </a:cubicBezTo>
                  <a:cubicBezTo>
                    <a:pt x="92422" y="50197"/>
                    <a:pt x="89993" y="48578"/>
                    <a:pt x="87564" y="46958"/>
                  </a:cubicBezTo>
                  <a:cubicBezTo>
                    <a:pt x="86755" y="46958"/>
                    <a:pt x="85136" y="46958"/>
                    <a:pt x="84326" y="46958"/>
                  </a:cubicBezTo>
                  <a:cubicBezTo>
                    <a:pt x="81087" y="46149"/>
                    <a:pt x="78659" y="44529"/>
                    <a:pt x="74611" y="44529"/>
                  </a:cubicBezTo>
                  <a:cubicBezTo>
                    <a:pt x="73801" y="44529"/>
                    <a:pt x="71372" y="44529"/>
                    <a:pt x="68133" y="46149"/>
                  </a:cubicBezTo>
                  <a:cubicBezTo>
                    <a:pt x="64085" y="47768"/>
                    <a:pt x="60847" y="47768"/>
                    <a:pt x="58418" y="50197"/>
                  </a:cubicBezTo>
                  <a:cubicBezTo>
                    <a:pt x="55989" y="51816"/>
                    <a:pt x="55179" y="54245"/>
                    <a:pt x="53560" y="56674"/>
                  </a:cubicBezTo>
                  <a:cubicBezTo>
                    <a:pt x="52751" y="62341"/>
                    <a:pt x="53560" y="68009"/>
                    <a:pt x="55179" y="74485"/>
                  </a:cubicBezTo>
                  <a:cubicBezTo>
                    <a:pt x="57608" y="81772"/>
                    <a:pt x="62466" y="86630"/>
                    <a:pt x="66514" y="92297"/>
                  </a:cubicBezTo>
                  <a:cubicBezTo>
                    <a:pt x="68133" y="93917"/>
                    <a:pt x="68943" y="95536"/>
                    <a:pt x="70562" y="97155"/>
                  </a:cubicBezTo>
                  <a:cubicBezTo>
                    <a:pt x="71372" y="98774"/>
                    <a:pt x="72991" y="99584"/>
                    <a:pt x="74611" y="100394"/>
                  </a:cubicBezTo>
                  <a:cubicBezTo>
                    <a:pt x="78659" y="103632"/>
                    <a:pt x="81897" y="107680"/>
                    <a:pt x="85945" y="110109"/>
                  </a:cubicBezTo>
                  <a:cubicBezTo>
                    <a:pt x="92422" y="114157"/>
                    <a:pt x="97280" y="118205"/>
                    <a:pt x="102138" y="123063"/>
                  </a:cubicBezTo>
                  <a:cubicBezTo>
                    <a:pt x="105376" y="123873"/>
                    <a:pt x="106996" y="127111"/>
                    <a:pt x="109424" y="129540"/>
                  </a:cubicBezTo>
                  <a:cubicBezTo>
                    <a:pt x="113472" y="133588"/>
                    <a:pt x="116711" y="136017"/>
                    <a:pt x="119949" y="140065"/>
                  </a:cubicBezTo>
                  <a:cubicBezTo>
                    <a:pt x="123997" y="144113"/>
                    <a:pt x="128046" y="148161"/>
                    <a:pt x="131284" y="153829"/>
                  </a:cubicBezTo>
                  <a:cubicBezTo>
                    <a:pt x="134523" y="157067"/>
                    <a:pt x="135332" y="162735"/>
                    <a:pt x="138571" y="166783"/>
                  </a:cubicBezTo>
                  <a:cubicBezTo>
                    <a:pt x="139381" y="169212"/>
                    <a:pt x="141000" y="170021"/>
                    <a:pt x="141000" y="172450"/>
                  </a:cubicBezTo>
                  <a:cubicBezTo>
                    <a:pt x="141000" y="174069"/>
                    <a:pt x="141000" y="176498"/>
                    <a:pt x="141000" y="178118"/>
                  </a:cubicBezTo>
                  <a:cubicBezTo>
                    <a:pt x="141000" y="179737"/>
                    <a:pt x="141809" y="180546"/>
                    <a:pt x="141809" y="182166"/>
                  </a:cubicBezTo>
                  <a:cubicBezTo>
                    <a:pt x="141809" y="184595"/>
                    <a:pt x="141809" y="186214"/>
                    <a:pt x="141809" y="189452"/>
                  </a:cubicBezTo>
                  <a:cubicBezTo>
                    <a:pt x="142619" y="202406"/>
                    <a:pt x="139381" y="211312"/>
                    <a:pt x="136951" y="220218"/>
                  </a:cubicBezTo>
                  <a:cubicBezTo>
                    <a:pt x="136142" y="223457"/>
                    <a:pt x="134523" y="227505"/>
                    <a:pt x="132903" y="229934"/>
                  </a:cubicBezTo>
                  <a:cubicBezTo>
                    <a:pt x="132094" y="231553"/>
                    <a:pt x="129665" y="233172"/>
                    <a:pt x="128855" y="234791"/>
                  </a:cubicBezTo>
                  <a:lnTo>
                    <a:pt x="127236" y="237220"/>
                  </a:lnTo>
                  <a:lnTo>
                    <a:pt x="124807" y="239649"/>
                  </a:lnTo>
                  <a:cubicBezTo>
                    <a:pt x="123997" y="240459"/>
                    <a:pt x="124807" y="241268"/>
                    <a:pt x="123188" y="242888"/>
                  </a:cubicBezTo>
                  <a:lnTo>
                    <a:pt x="121569" y="242888"/>
                  </a:lnTo>
                  <a:cubicBezTo>
                    <a:pt x="119140" y="246936"/>
                    <a:pt x="116711" y="249365"/>
                    <a:pt x="112663" y="250174"/>
                  </a:cubicBezTo>
                  <a:cubicBezTo>
                    <a:pt x="110234" y="251793"/>
                    <a:pt x="107805" y="252603"/>
                    <a:pt x="106186" y="254222"/>
                  </a:cubicBezTo>
                  <a:cubicBezTo>
                    <a:pt x="104566" y="254222"/>
                    <a:pt x="103757" y="255032"/>
                    <a:pt x="102138" y="254222"/>
                  </a:cubicBezTo>
                  <a:cubicBezTo>
                    <a:pt x="94851" y="257461"/>
                    <a:pt x="89184" y="257461"/>
                    <a:pt x="81897" y="258270"/>
                  </a:cubicBezTo>
                  <a:cubicBezTo>
                    <a:pt x="81087" y="258270"/>
                    <a:pt x="81087" y="258270"/>
                    <a:pt x="79468" y="258270"/>
                  </a:cubicBezTo>
                  <a:cubicBezTo>
                    <a:pt x="77849" y="258270"/>
                    <a:pt x="77039" y="258270"/>
                    <a:pt x="75420" y="258270"/>
                  </a:cubicBezTo>
                  <a:cubicBezTo>
                    <a:pt x="71372" y="258270"/>
                    <a:pt x="64895" y="258270"/>
                    <a:pt x="59227" y="258270"/>
                  </a:cubicBezTo>
                  <a:cubicBezTo>
                    <a:pt x="53560" y="258270"/>
                    <a:pt x="55179" y="258270"/>
                    <a:pt x="53560" y="258270"/>
                  </a:cubicBezTo>
                  <a:cubicBezTo>
                    <a:pt x="52751" y="258270"/>
                    <a:pt x="51941" y="258270"/>
                    <a:pt x="50322" y="258270"/>
                  </a:cubicBezTo>
                  <a:cubicBezTo>
                    <a:pt x="43845" y="255842"/>
                    <a:pt x="38177" y="255032"/>
                    <a:pt x="32510" y="250984"/>
                  </a:cubicBezTo>
                  <a:cubicBezTo>
                    <a:pt x="27652" y="250984"/>
                    <a:pt x="19556" y="240459"/>
                    <a:pt x="19556" y="240459"/>
                  </a:cubicBezTo>
                  <a:cubicBezTo>
                    <a:pt x="15508" y="238030"/>
                    <a:pt x="13889" y="232362"/>
                    <a:pt x="9841" y="228314"/>
                  </a:cubicBezTo>
                  <a:cubicBezTo>
                    <a:pt x="9841" y="227505"/>
                    <a:pt x="9841" y="228314"/>
                    <a:pt x="9841" y="226695"/>
                  </a:cubicBezTo>
                  <a:cubicBezTo>
                    <a:pt x="4173" y="217789"/>
                    <a:pt x="4983" y="208074"/>
                    <a:pt x="2554" y="197549"/>
                  </a:cubicBezTo>
                  <a:cubicBezTo>
                    <a:pt x="2554" y="197549"/>
                    <a:pt x="2554" y="196739"/>
                    <a:pt x="2554" y="195929"/>
                  </a:cubicBezTo>
                  <a:cubicBezTo>
                    <a:pt x="935" y="187833"/>
                    <a:pt x="2554" y="177308"/>
                    <a:pt x="2554" y="170831"/>
                  </a:cubicBezTo>
                  <a:cubicBezTo>
                    <a:pt x="16317" y="165973"/>
                    <a:pt x="30891" y="170021"/>
                    <a:pt x="44654" y="170831"/>
                  </a:cubicBezTo>
                  <a:cubicBezTo>
                    <a:pt x="45464" y="171640"/>
                    <a:pt x="44654" y="172450"/>
                    <a:pt x="46274" y="172450"/>
                  </a:cubicBezTo>
                  <a:cubicBezTo>
                    <a:pt x="46274" y="187023"/>
                    <a:pt x="44654" y="206454"/>
                    <a:pt x="53560" y="213741"/>
                  </a:cubicBezTo>
                  <a:cubicBezTo>
                    <a:pt x="59227" y="215360"/>
                    <a:pt x="65705" y="219408"/>
                    <a:pt x="72181" y="217789"/>
                  </a:cubicBezTo>
                  <a:cubicBezTo>
                    <a:pt x="80278" y="216170"/>
                    <a:pt x="85945" y="209693"/>
                    <a:pt x="89993" y="205645"/>
                  </a:cubicBezTo>
                  <a:cubicBezTo>
                    <a:pt x="94041" y="195120"/>
                    <a:pt x="89993" y="182975"/>
                    <a:pt x="85945" y="174879"/>
                  </a:cubicBezTo>
                  <a:cubicBezTo>
                    <a:pt x="78659" y="164354"/>
                    <a:pt x="66514" y="159496"/>
                    <a:pt x="58418" y="149781"/>
                  </a:cubicBezTo>
                  <a:cubicBezTo>
                    <a:pt x="57608" y="149781"/>
                    <a:pt x="58418" y="149781"/>
                    <a:pt x="56799" y="149781"/>
                  </a:cubicBezTo>
                  <a:cubicBezTo>
                    <a:pt x="55179" y="147352"/>
                    <a:pt x="51941" y="145733"/>
                    <a:pt x="49512" y="143304"/>
                  </a:cubicBezTo>
                  <a:cubicBezTo>
                    <a:pt x="47893" y="143304"/>
                    <a:pt x="47083" y="142494"/>
                    <a:pt x="46274" y="140065"/>
                  </a:cubicBezTo>
                  <a:cubicBezTo>
                    <a:pt x="44654" y="139255"/>
                    <a:pt x="42226" y="137636"/>
                    <a:pt x="40606" y="135207"/>
                  </a:cubicBezTo>
                  <a:cubicBezTo>
                    <a:pt x="36558" y="134398"/>
                    <a:pt x="35748" y="131159"/>
                    <a:pt x="33320" y="128730"/>
                  </a:cubicBezTo>
                  <a:cubicBezTo>
                    <a:pt x="31700" y="127111"/>
                    <a:pt x="30081" y="126302"/>
                    <a:pt x="28462" y="124682"/>
                  </a:cubicBezTo>
                  <a:lnTo>
                    <a:pt x="24414" y="121444"/>
                  </a:lnTo>
                  <a:cubicBezTo>
                    <a:pt x="21985" y="119015"/>
                    <a:pt x="18746" y="116586"/>
                    <a:pt x="15508" y="114157"/>
                  </a:cubicBezTo>
                  <a:lnTo>
                    <a:pt x="12269" y="110919"/>
                  </a:lnTo>
                  <a:cubicBezTo>
                    <a:pt x="9841" y="108490"/>
                    <a:pt x="9031" y="105251"/>
                    <a:pt x="6602" y="102822"/>
                  </a:cubicBezTo>
                  <a:cubicBezTo>
                    <a:pt x="2554" y="94726"/>
                    <a:pt x="-685" y="85820"/>
                    <a:pt x="125" y="73676"/>
                  </a:cubicBezTo>
                  <a:cubicBezTo>
                    <a:pt x="125" y="72866"/>
                    <a:pt x="125" y="71247"/>
                    <a:pt x="125" y="70437"/>
                  </a:cubicBezTo>
                  <a:cubicBezTo>
                    <a:pt x="125" y="68009"/>
                    <a:pt x="125" y="64770"/>
                    <a:pt x="125" y="62341"/>
                  </a:cubicBezTo>
                  <a:cubicBezTo>
                    <a:pt x="935" y="55864"/>
                    <a:pt x="1744" y="49387"/>
                    <a:pt x="4173" y="43720"/>
                  </a:cubicBezTo>
                  <a:cubicBezTo>
                    <a:pt x="4173" y="39672"/>
                    <a:pt x="6602" y="36433"/>
                    <a:pt x="8221" y="32385"/>
                  </a:cubicBezTo>
                  <a:cubicBezTo>
                    <a:pt x="9031" y="30766"/>
                    <a:pt x="9841" y="28337"/>
                    <a:pt x="11460" y="27527"/>
                  </a:cubicBezTo>
                  <a:cubicBezTo>
                    <a:pt x="13889" y="24289"/>
                    <a:pt x="17127" y="22670"/>
                    <a:pt x="18746" y="19431"/>
                  </a:cubicBezTo>
                  <a:lnTo>
                    <a:pt x="21985" y="16193"/>
                  </a:lnTo>
                  <a:cubicBezTo>
                    <a:pt x="27652" y="11335"/>
                    <a:pt x="34939" y="7287"/>
                    <a:pt x="43035" y="4858"/>
                  </a:cubicBezTo>
                  <a:lnTo>
                    <a:pt x="52751" y="1619"/>
                  </a:lnTo>
                  <a:cubicBezTo>
                    <a:pt x="56799" y="810"/>
                    <a:pt x="61656" y="0"/>
                    <a:pt x="65705" y="0"/>
                  </a:cubicBezTo>
                  <a:cubicBezTo>
                    <a:pt x="68943" y="0"/>
                    <a:pt x="71372" y="0"/>
                    <a:pt x="73801" y="0"/>
                  </a:cubicBezTo>
                  <a:lnTo>
                    <a:pt x="87564" y="0"/>
                  </a:lnTo>
                  <a:cubicBezTo>
                    <a:pt x="93232" y="1619"/>
                    <a:pt x="95661" y="3239"/>
                    <a:pt x="99709" y="4858"/>
                  </a:cubicBezTo>
                  <a:cubicBezTo>
                    <a:pt x="101328" y="7287"/>
                    <a:pt x="105376" y="8096"/>
                    <a:pt x="107805" y="9715"/>
                  </a:cubicBezTo>
                  <a:cubicBezTo>
                    <a:pt x="113472" y="12954"/>
                    <a:pt x="117521" y="17812"/>
                    <a:pt x="122378" y="21860"/>
                  </a:cubicBezTo>
                  <a:cubicBezTo>
                    <a:pt x="128046" y="29147"/>
                    <a:pt x="132903" y="36433"/>
                    <a:pt x="135332" y="46958"/>
                  </a:cubicBezTo>
                  <a:cubicBezTo>
                    <a:pt x="136142" y="51816"/>
                    <a:pt x="138571" y="56674"/>
                    <a:pt x="138571" y="62341"/>
                  </a:cubicBezTo>
                  <a:close/>
                  <a:moveTo>
                    <a:pt x="152334" y="216170"/>
                  </a:moveTo>
                  <a:cubicBezTo>
                    <a:pt x="153144" y="205645"/>
                    <a:pt x="152334" y="195120"/>
                    <a:pt x="149096" y="184595"/>
                  </a:cubicBezTo>
                  <a:cubicBezTo>
                    <a:pt x="149096" y="184595"/>
                    <a:pt x="149096" y="182975"/>
                    <a:pt x="149096" y="181356"/>
                  </a:cubicBezTo>
                  <a:cubicBezTo>
                    <a:pt x="149096" y="179737"/>
                    <a:pt x="149096" y="179737"/>
                    <a:pt x="149096" y="178927"/>
                  </a:cubicBezTo>
                  <a:cubicBezTo>
                    <a:pt x="149096" y="177308"/>
                    <a:pt x="149096" y="176498"/>
                    <a:pt x="149096" y="176498"/>
                  </a:cubicBezTo>
                  <a:cubicBezTo>
                    <a:pt x="149096" y="176498"/>
                    <a:pt x="149096" y="176498"/>
                    <a:pt x="149096" y="174879"/>
                  </a:cubicBezTo>
                  <a:lnTo>
                    <a:pt x="149096" y="174879"/>
                  </a:lnTo>
                  <a:cubicBezTo>
                    <a:pt x="149096" y="174879"/>
                    <a:pt x="149096" y="174879"/>
                    <a:pt x="149096" y="174879"/>
                  </a:cubicBezTo>
                  <a:cubicBezTo>
                    <a:pt x="149906" y="176498"/>
                    <a:pt x="150715" y="178927"/>
                    <a:pt x="151525" y="180546"/>
                  </a:cubicBezTo>
                  <a:cubicBezTo>
                    <a:pt x="152334" y="182975"/>
                    <a:pt x="153954" y="184595"/>
                    <a:pt x="153954" y="186214"/>
                  </a:cubicBezTo>
                  <a:lnTo>
                    <a:pt x="153954" y="187833"/>
                  </a:lnTo>
                  <a:lnTo>
                    <a:pt x="155573" y="195120"/>
                  </a:lnTo>
                  <a:lnTo>
                    <a:pt x="155573" y="195120"/>
                  </a:lnTo>
                  <a:cubicBezTo>
                    <a:pt x="155573" y="198358"/>
                    <a:pt x="155573" y="199977"/>
                    <a:pt x="155573" y="202406"/>
                  </a:cubicBezTo>
                  <a:cubicBezTo>
                    <a:pt x="156382" y="215360"/>
                    <a:pt x="153144" y="224266"/>
                    <a:pt x="150715" y="233172"/>
                  </a:cubicBezTo>
                  <a:cubicBezTo>
                    <a:pt x="149906" y="236410"/>
                    <a:pt x="148286" y="240459"/>
                    <a:pt x="147477" y="242888"/>
                  </a:cubicBezTo>
                  <a:cubicBezTo>
                    <a:pt x="146667" y="244507"/>
                    <a:pt x="144238" y="246126"/>
                    <a:pt x="143429" y="247745"/>
                  </a:cubicBezTo>
                  <a:lnTo>
                    <a:pt x="141809" y="250174"/>
                  </a:lnTo>
                  <a:lnTo>
                    <a:pt x="139381" y="252603"/>
                  </a:lnTo>
                  <a:cubicBezTo>
                    <a:pt x="138571" y="253413"/>
                    <a:pt x="139381" y="254222"/>
                    <a:pt x="137761" y="255842"/>
                  </a:cubicBezTo>
                  <a:lnTo>
                    <a:pt x="136142" y="255842"/>
                  </a:lnTo>
                  <a:cubicBezTo>
                    <a:pt x="133713" y="259080"/>
                    <a:pt x="131284" y="262319"/>
                    <a:pt x="127236" y="263128"/>
                  </a:cubicBezTo>
                  <a:cubicBezTo>
                    <a:pt x="125617" y="263938"/>
                    <a:pt x="123997" y="264747"/>
                    <a:pt x="123188" y="265557"/>
                  </a:cubicBezTo>
                  <a:cubicBezTo>
                    <a:pt x="121569" y="266367"/>
                    <a:pt x="119140" y="267986"/>
                    <a:pt x="117521" y="267986"/>
                  </a:cubicBezTo>
                  <a:lnTo>
                    <a:pt x="117521" y="267986"/>
                  </a:lnTo>
                  <a:cubicBezTo>
                    <a:pt x="110234" y="271224"/>
                    <a:pt x="104566" y="271224"/>
                    <a:pt x="97280" y="272034"/>
                  </a:cubicBezTo>
                  <a:cubicBezTo>
                    <a:pt x="96470" y="272034"/>
                    <a:pt x="96470" y="272034"/>
                    <a:pt x="94851" y="272034"/>
                  </a:cubicBezTo>
                  <a:cubicBezTo>
                    <a:pt x="92422" y="272034"/>
                    <a:pt x="89993" y="272034"/>
                    <a:pt x="87564" y="272034"/>
                  </a:cubicBezTo>
                  <a:cubicBezTo>
                    <a:pt x="83516" y="272034"/>
                    <a:pt x="79468" y="272034"/>
                    <a:pt x="75420" y="272034"/>
                  </a:cubicBezTo>
                  <a:cubicBezTo>
                    <a:pt x="71372" y="272034"/>
                    <a:pt x="71372" y="272034"/>
                    <a:pt x="69753" y="272034"/>
                  </a:cubicBezTo>
                  <a:cubicBezTo>
                    <a:pt x="68943" y="272034"/>
                    <a:pt x="68133" y="272034"/>
                    <a:pt x="66514" y="272034"/>
                  </a:cubicBezTo>
                  <a:cubicBezTo>
                    <a:pt x="62466" y="270415"/>
                    <a:pt x="55989" y="269605"/>
                    <a:pt x="52751" y="267176"/>
                  </a:cubicBezTo>
                  <a:cubicBezTo>
                    <a:pt x="52751" y="267176"/>
                    <a:pt x="52751" y="267176"/>
                    <a:pt x="52751" y="267176"/>
                  </a:cubicBezTo>
                  <a:cubicBezTo>
                    <a:pt x="53560" y="267176"/>
                    <a:pt x="54370" y="267176"/>
                    <a:pt x="54370" y="267176"/>
                  </a:cubicBezTo>
                  <a:cubicBezTo>
                    <a:pt x="55179" y="267176"/>
                    <a:pt x="55179" y="267176"/>
                    <a:pt x="55989" y="267176"/>
                  </a:cubicBezTo>
                  <a:cubicBezTo>
                    <a:pt x="58418" y="267176"/>
                    <a:pt x="60037" y="267176"/>
                    <a:pt x="60847" y="267176"/>
                  </a:cubicBezTo>
                  <a:lnTo>
                    <a:pt x="66514" y="268795"/>
                  </a:lnTo>
                  <a:cubicBezTo>
                    <a:pt x="71372" y="269605"/>
                    <a:pt x="77039" y="268795"/>
                    <a:pt x="82707" y="268795"/>
                  </a:cubicBezTo>
                  <a:cubicBezTo>
                    <a:pt x="85945" y="268795"/>
                    <a:pt x="87564" y="268795"/>
                    <a:pt x="89993" y="268795"/>
                  </a:cubicBezTo>
                  <a:lnTo>
                    <a:pt x="98090" y="268795"/>
                  </a:lnTo>
                  <a:cubicBezTo>
                    <a:pt x="102138" y="266367"/>
                    <a:pt x="106186" y="267986"/>
                    <a:pt x="109424" y="266367"/>
                  </a:cubicBezTo>
                  <a:cubicBezTo>
                    <a:pt x="112663" y="265557"/>
                    <a:pt x="115092" y="264747"/>
                    <a:pt x="117521" y="263128"/>
                  </a:cubicBezTo>
                  <a:lnTo>
                    <a:pt x="121569" y="259890"/>
                  </a:lnTo>
                  <a:cubicBezTo>
                    <a:pt x="123997" y="258270"/>
                    <a:pt x="126426" y="258270"/>
                    <a:pt x="128046" y="256651"/>
                  </a:cubicBezTo>
                  <a:cubicBezTo>
                    <a:pt x="131284" y="254222"/>
                    <a:pt x="132903" y="250984"/>
                    <a:pt x="135332" y="247745"/>
                  </a:cubicBezTo>
                  <a:cubicBezTo>
                    <a:pt x="138571" y="244507"/>
                    <a:pt x="141809" y="240459"/>
                    <a:pt x="144238" y="237220"/>
                  </a:cubicBezTo>
                  <a:cubicBezTo>
                    <a:pt x="145857" y="233982"/>
                    <a:pt x="146667" y="230743"/>
                    <a:pt x="147477" y="226695"/>
                  </a:cubicBezTo>
                  <a:lnTo>
                    <a:pt x="150715" y="214551"/>
                  </a:lnTo>
                  <a:close/>
                  <a:moveTo>
                    <a:pt x="64895" y="208883"/>
                  </a:moveTo>
                  <a:cubicBezTo>
                    <a:pt x="64895" y="209693"/>
                    <a:pt x="64895" y="209693"/>
                    <a:pt x="64085" y="208883"/>
                  </a:cubicBezTo>
                  <a:cubicBezTo>
                    <a:pt x="64085" y="208883"/>
                    <a:pt x="64085" y="208883"/>
                    <a:pt x="62466" y="208074"/>
                  </a:cubicBezTo>
                  <a:cubicBezTo>
                    <a:pt x="62466" y="208074"/>
                    <a:pt x="62466" y="208074"/>
                    <a:pt x="62466" y="208074"/>
                  </a:cubicBezTo>
                  <a:cubicBezTo>
                    <a:pt x="62466" y="208074"/>
                    <a:pt x="62466" y="206454"/>
                    <a:pt x="62466" y="204835"/>
                  </a:cubicBezTo>
                  <a:cubicBezTo>
                    <a:pt x="62466" y="199168"/>
                    <a:pt x="62466" y="193500"/>
                    <a:pt x="62466" y="187833"/>
                  </a:cubicBezTo>
                  <a:lnTo>
                    <a:pt x="61656" y="187833"/>
                  </a:lnTo>
                  <a:cubicBezTo>
                    <a:pt x="60847" y="187833"/>
                    <a:pt x="60037" y="187833"/>
                    <a:pt x="60037" y="186214"/>
                  </a:cubicBezTo>
                  <a:cubicBezTo>
                    <a:pt x="60037" y="184595"/>
                    <a:pt x="60037" y="184595"/>
                    <a:pt x="61656" y="184595"/>
                  </a:cubicBezTo>
                  <a:lnTo>
                    <a:pt x="61656" y="184595"/>
                  </a:lnTo>
                  <a:cubicBezTo>
                    <a:pt x="62466" y="184595"/>
                    <a:pt x="63276" y="184595"/>
                    <a:pt x="64085" y="185404"/>
                  </a:cubicBezTo>
                  <a:cubicBezTo>
                    <a:pt x="64085" y="186214"/>
                    <a:pt x="64895" y="186214"/>
                    <a:pt x="64895" y="187833"/>
                  </a:cubicBezTo>
                  <a:cubicBezTo>
                    <a:pt x="64895" y="195120"/>
                    <a:pt x="64895" y="202406"/>
                    <a:pt x="64895" y="208883"/>
                  </a:cubicBezTo>
                  <a:close/>
                  <a:moveTo>
                    <a:pt x="84326" y="54245"/>
                  </a:moveTo>
                  <a:cubicBezTo>
                    <a:pt x="85136" y="54245"/>
                    <a:pt x="85945" y="54245"/>
                    <a:pt x="86755" y="55055"/>
                  </a:cubicBezTo>
                  <a:lnTo>
                    <a:pt x="86755" y="55055"/>
                  </a:lnTo>
                  <a:cubicBezTo>
                    <a:pt x="86755" y="55597"/>
                    <a:pt x="86755" y="56131"/>
                    <a:pt x="86755" y="56674"/>
                  </a:cubicBezTo>
                  <a:lnTo>
                    <a:pt x="86755" y="56674"/>
                  </a:lnTo>
                  <a:cubicBezTo>
                    <a:pt x="86755" y="56674"/>
                    <a:pt x="85945" y="56674"/>
                    <a:pt x="85945" y="56674"/>
                  </a:cubicBezTo>
                  <a:cubicBezTo>
                    <a:pt x="85136" y="56674"/>
                    <a:pt x="82707" y="56674"/>
                    <a:pt x="79468" y="58293"/>
                  </a:cubicBezTo>
                  <a:cubicBezTo>
                    <a:pt x="77039" y="59103"/>
                    <a:pt x="75420" y="59103"/>
                    <a:pt x="72181" y="60722"/>
                  </a:cubicBezTo>
                  <a:cubicBezTo>
                    <a:pt x="68943" y="62341"/>
                    <a:pt x="68133" y="63151"/>
                    <a:pt x="66514" y="65580"/>
                  </a:cubicBezTo>
                  <a:cubicBezTo>
                    <a:pt x="65705" y="67199"/>
                    <a:pt x="65705" y="68009"/>
                    <a:pt x="64085" y="69628"/>
                  </a:cubicBezTo>
                  <a:cubicBezTo>
                    <a:pt x="64085" y="72057"/>
                    <a:pt x="64085" y="73676"/>
                    <a:pt x="64085" y="76914"/>
                  </a:cubicBezTo>
                  <a:cubicBezTo>
                    <a:pt x="64085" y="80153"/>
                    <a:pt x="63276" y="76914"/>
                    <a:pt x="62466" y="76914"/>
                  </a:cubicBezTo>
                  <a:cubicBezTo>
                    <a:pt x="61656" y="74485"/>
                    <a:pt x="60847" y="72866"/>
                    <a:pt x="62466" y="70437"/>
                  </a:cubicBezTo>
                  <a:cubicBezTo>
                    <a:pt x="62466" y="67199"/>
                    <a:pt x="64085" y="64770"/>
                    <a:pt x="65705" y="62341"/>
                  </a:cubicBezTo>
                  <a:lnTo>
                    <a:pt x="68943" y="59103"/>
                  </a:lnTo>
                  <a:lnTo>
                    <a:pt x="71372" y="57483"/>
                  </a:lnTo>
                  <a:cubicBezTo>
                    <a:pt x="73801" y="55864"/>
                    <a:pt x="75420" y="55055"/>
                    <a:pt x="77849" y="54245"/>
                  </a:cubicBezTo>
                  <a:cubicBezTo>
                    <a:pt x="80278" y="54245"/>
                    <a:pt x="81897" y="54245"/>
                    <a:pt x="83516" y="54245"/>
                  </a:cubicBezTo>
                  <a:close/>
                  <a:moveTo>
                    <a:pt x="157192" y="73676"/>
                  </a:moveTo>
                  <a:cubicBezTo>
                    <a:pt x="158002" y="81772"/>
                    <a:pt x="157192" y="89868"/>
                    <a:pt x="156382" y="98774"/>
                  </a:cubicBezTo>
                  <a:cubicBezTo>
                    <a:pt x="156382" y="102013"/>
                    <a:pt x="155573" y="102822"/>
                    <a:pt x="152334" y="103632"/>
                  </a:cubicBezTo>
                  <a:cubicBezTo>
                    <a:pt x="149096" y="104442"/>
                    <a:pt x="145857" y="103632"/>
                    <a:pt x="141809" y="103632"/>
                  </a:cubicBezTo>
                  <a:cubicBezTo>
                    <a:pt x="137761" y="103632"/>
                    <a:pt x="135332" y="103632"/>
                    <a:pt x="132094" y="103632"/>
                  </a:cubicBezTo>
                  <a:cubicBezTo>
                    <a:pt x="128855" y="103632"/>
                    <a:pt x="127236" y="103632"/>
                    <a:pt x="124807" y="103632"/>
                  </a:cubicBezTo>
                  <a:cubicBezTo>
                    <a:pt x="122378" y="103632"/>
                    <a:pt x="119949" y="102822"/>
                    <a:pt x="117521" y="102013"/>
                  </a:cubicBezTo>
                  <a:cubicBezTo>
                    <a:pt x="115901" y="102013"/>
                    <a:pt x="113472" y="102013"/>
                    <a:pt x="111853" y="100394"/>
                  </a:cubicBezTo>
                  <a:cubicBezTo>
                    <a:pt x="111853" y="100394"/>
                    <a:pt x="111853" y="99584"/>
                    <a:pt x="111853" y="98774"/>
                  </a:cubicBezTo>
                  <a:cubicBezTo>
                    <a:pt x="111853" y="98774"/>
                    <a:pt x="111853" y="97965"/>
                    <a:pt x="111853" y="97965"/>
                  </a:cubicBezTo>
                  <a:lnTo>
                    <a:pt x="111853" y="97965"/>
                  </a:lnTo>
                  <a:cubicBezTo>
                    <a:pt x="112663" y="97965"/>
                    <a:pt x="113472" y="97965"/>
                    <a:pt x="115092" y="97965"/>
                  </a:cubicBezTo>
                  <a:cubicBezTo>
                    <a:pt x="126426" y="102013"/>
                    <a:pt x="140190" y="99584"/>
                    <a:pt x="152334" y="99584"/>
                  </a:cubicBezTo>
                  <a:cubicBezTo>
                    <a:pt x="153144" y="95536"/>
                    <a:pt x="152334" y="91488"/>
                    <a:pt x="152334" y="86630"/>
                  </a:cubicBezTo>
                  <a:cubicBezTo>
                    <a:pt x="152334" y="79343"/>
                    <a:pt x="152334" y="73676"/>
                    <a:pt x="152334" y="68009"/>
                  </a:cubicBezTo>
                  <a:cubicBezTo>
                    <a:pt x="152334" y="66389"/>
                    <a:pt x="151525" y="63960"/>
                    <a:pt x="150715" y="60722"/>
                  </a:cubicBezTo>
                  <a:lnTo>
                    <a:pt x="150715" y="60722"/>
                  </a:lnTo>
                  <a:cubicBezTo>
                    <a:pt x="150715" y="55864"/>
                    <a:pt x="149906" y="51006"/>
                    <a:pt x="148286" y="46958"/>
                  </a:cubicBezTo>
                  <a:lnTo>
                    <a:pt x="148286" y="45339"/>
                  </a:lnTo>
                  <a:cubicBezTo>
                    <a:pt x="148286" y="45339"/>
                    <a:pt x="148286" y="45339"/>
                    <a:pt x="148286" y="45339"/>
                  </a:cubicBezTo>
                  <a:cubicBezTo>
                    <a:pt x="149906" y="49387"/>
                    <a:pt x="151525" y="53435"/>
                    <a:pt x="153144" y="57483"/>
                  </a:cubicBezTo>
                  <a:cubicBezTo>
                    <a:pt x="153954" y="62341"/>
                    <a:pt x="156382" y="67199"/>
                    <a:pt x="156382" y="72866"/>
                  </a:cubicBezTo>
                  <a:close/>
                </a:path>
              </a:pathLst>
            </a:custGeom>
            <a:grpFill/>
            <a:ln w="0"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7E6E625F-3E58-F1EA-A015-C2A5C1650E6E}"/>
                </a:ext>
              </a:extLst>
            </p:cNvPr>
            <p:cNvSpPr/>
            <p:nvPr/>
          </p:nvSpPr>
          <p:spPr>
            <a:xfrm>
              <a:off x="4965935" y="2195565"/>
              <a:ext cx="153019" cy="273057"/>
            </a:xfrm>
            <a:custGeom>
              <a:avLst/>
              <a:gdLst>
                <a:gd name="connsiteX0" fmla="*/ 139255 w 153019"/>
                <a:gd name="connsiteY0" fmla="*/ 231767 h 273057"/>
                <a:gd name="connsiteX1" fmla="*/ 137636 w 153019"/>
                <a:gd name="connsiteY1" fmla="*/ 243911 h 273057"/>
                <a:gd name="connsiteX2" fmla="*/ 137636 w 153019"/>
                <a:gd name="connsiteY2" fmla="*/ 246340 h 273057"/>
                <a:gd name="connsiteX3" fmla="*/ 134398 w 153019"/>
                <a:gd name="connsiteY3" fmla="*/ 257675 h 273057"/>
                <a:gd name="connsiteX4" fmla="*/ 132778 w 153019"/>
                <a:gd name="connsiteY4" fmla="*/ 256056 h 273057"/>
                <a:gd name="connsiteX5" fmla="*/ 87439 w 153019"/>
                <a:gd name="connsiteY5" fmla="*/ 256056 h 273057"/>
                <a:gd name="connsiteX6" fmla="*/ 29147 w 153019"/>
                <a:gd name="connsiteY6" fmla="*/ 258484 h 273057"/>
                <a:gd name="connsiteX7" fmla="*/ 810 w 153019"/>
                <a:gd name="connsiteY7" fmla="*/ 256056 h 273057"/>
                <a:gd name="connsiteX8" fmla="*/ 0 w 153019"/>
                <a:gd name="connsiteY8" fmla="*/ 209097 h 273057"/>
                <a:gd name="connsiteX9" fmla="*/ 0 w 153019"/>
                <a:gd name="connsiteY9" fmla="*/ 196953 h 273057"/>
                <a:gd name="connsiteX10" fmla="*/ 0 w 153019"/>
                <a:gd name="connsiteY10" fmla="*/ 175903 h 273057"/>
                <a:gd name="connsiteX11" fmla="*/ 1619 w 153019"/>
                <a:gd name="connsiteY11" fmla="*/ 146756 h 273057"/>
                <a:gd name="connsiteX12" fmla="*/ 1619 w 153019"/>
                <a:gd name="connsiteY12" fmla="*/ 145137 h 273057"/>
                <a:gd name="connsiteX13" fmla="*/ 1619 w 153019"/>
                <a:gd name="connsiteY13" fmla="*/ 141898 h 273057"/>
                <a:gd name="connsiteX14" fmla="*/ 0 w 153019"/>
                <a:gd name="connsiteY14" fmla="*/ 112752 h 273057"/>
                <a:gd name="connsiteX15" fmla="*/ 0 w 153019"/>
                <a:gd name="connsiteY15" fmla="*/ 107085 h 273057"/>
                <a:gd name="connsiteX16" fmla="*/ 0 w 153019"/>
                <a:gd name="connsiteY16" fmla="*/ 76319 h 273057"/>
                <a:gd name="connsiteX17" fmla="*/ 0 w 153019"/>
                <a:gd name="connsiteY17" fmla="*/ 58507 h 273057"/>
                <a:gd name="connsiteX18" fmla="*/ 0 w 153019"/>
                <a:gd name="connsiteY18" fmla="*/ 58507 h 273057"/>
                <a:gd name="connsiteX19" fmla="*/ 0 w 153019"/>
                <a:gd name="connsiteY19" fmla="*/ 4262 h 273057"/>
                <a:gd name="connsiteX20" fmla="*/ 34004 w 153019"/>
                <a:gd name="connsiteY20" fmla="*/ 214 h 273057"/>
                <a:gd name="connsiteX21" fmla="*/ 76914 w 153019"/>
                <a:gd name="connsiteY21" fmla="*/ 214 h 273057"/>
                <a:gd name="connsiteX22" fmla="*/ 102822 w 153019"/>
                <a:gd name="connsiteY22" fmla="*/ 214 h 273057"/>
                <a:gd name="connsiteX23" fmla="*/ 128730 w 153019"/>
                <a:gd name="connsiteY23" fmla="*/ 214 h 273057"/>
                <a:gd name="connsiteX24" fmla="*/ 133588 w 153019"/>
                <a:gd name="connsiteY24" fmla="*/ 214 h 273057"/>
                <a:gd name="connsiteX25" fmla="*/ 139255 w 153019"/>
                <a:gd name="connsiteY25" fmla="*/ 22884 h 273057"/>
                <a:gd name="connsiteX26" fmla="*/ 131969 w 153019"/>
                <a:gd name="connsiteY26" fmla="*/ 47172 h 273057"/>
                <a:gd name="connsiteX27" fmla="*/ 119015 w 153019"/>
                <a:gd name="connsiteY27" fmla="*/ 47172 h 273057"/>
                <a:gd name="connsiteX28" fmla="*/ 106870 w 153019"/>
                <a:gd name="connsiteY28" fmla="*/ 47172 h 273057"/>
                <a:gd name="connsiteX29" fmla="*/ 89059 w 153019"/>
                <a:gd name="connsiteY29" fmla="*/ 47172 h 273057"/>
                <a:gd name="connsiteX30" fmla="*/ 74485 w 153019"/>
                <a:gd name="connsiteY30" fmla="*/ 47172 h 273057"/>
                <a:gd name="connsiteX31" fmla="*/ 45339 w 153019"/>
                <a:gd name="connsiteY31" fmla="*/ 47172 h 273057"/>
                <a:gd name="connsiteX32" fmla="*/ 45339 w 153019"/>
                <a:gd name="connsiteY32" fmla="*/ 51221 h 273057"/>
                <a:gd name="connsiteX33" fmla="*/ 45339 w 153019"/>
                <a:gd name="connsiteY33" fmla="*/ 51221 h 273057"/>
                <a:gd name="connsiteX34" fmla="*/ 42910 w 153019"/>
                <a:gd name="connsiteY34" fmla="*/ 88463 h 273057"/>
                <a:gd name="connsiteX35" fmla="*/ 46148 w 153019"/>
                <a:gd name="connsiteY35" fmla="*/ 107894 h 273057"/>
                <a:gd name="connsiteX36" fmla="*/ 76914 w 153019"/>
                <a:gd name="connsiteY36" fmla="*/ 107894 h 273057"/>
                <a:gd name="connsiteX37" fmla="*/ 91488 w 153019"/>
                <a:gd name="connsiteY37" fmla="*/ 107894 h 273057"/>
                <a:gd name="connsiteX38" fmla="*/ 96345 w 153019"/>
                <a:gd name="connsiteY38" fmla="*/ 107894 h 273057"/>
                <a:gd name="connsiteX39" fmla="*/ 106870 w 153019"/>
                <a:gd name="connsiteY39" fmla="*/ 107894 h 273057"/>
                <a:gd name="connsiteX40" fmla="*/ 111728 w 153019"/>
                <a:gd name="connsiteY40" fmla="*/ 107894 h 273057"/>
                <a:gd name="connsiteX41" fmla="*/ 118205 w 153019"/>
                <a:gd name="connsiteY41" fmla="*/ 132183 h 273057"/>
                <a:gd name="connsiteX42" fmla="*/ 116586 w 153019"/>
                <a:gd name="connsiteY42" fmla="*/ 150804 h 273057"/>
                <a:gd name="connsiteX43" fmla="*/ 109299 w 153019"/>
                <a:gd name="connsiteY43" fmla="*/ 150804 h 273057"/>
                <a:gd name="connsiteX44" fmla="*/ 90678 w 153019"/>
                <a:gd name="connsiteY44" fmla="*/ 150804 h 273057"/>
                <a:gd name="connsiteX45" fmla="*/ 82582 w 153019"/>
                <a:gd name="connsiteY45" fmla="*/ 150804 h 273057"/>
                <a:gd name="connsiteX46" fmla="*/ 71247 w 153019"/>
                <a:gd name="connsiteY46" fmla="*/ 150804 h 273057"/>
                <a:gd name="connsiteX47" fmla="*/ 46958 w 153019"/>
                <a:gd name="connsiteY47" fmla="*/ 150804 h 273057"/>
                <a:gd name="connsiteX48" fmla="*/ 45339 w 153019"/>
                <a:gd name="connsiteY48" fmla="*/ 191286 h 273057"/>
                <a:gd name="connsiteX49" fmla="*/ 45339 w 153019"/>
                <a:gd name="connsiteY49" fmla="*/ 212336 h 273057"/>
                <a:gd name="connsiteX50" fmla="*/ 105251 w 153019"/>
                <a:gd name="connsiteY50" fmla="*/ 213955 h 273057"/>
                <a:gd name="connsiteX51" fmla="*/ 123873 w 153019"/>
                <a:gd name="connsiteY51" fmla="*/ 212336 h 273057"/>
                <a:gd name="connsiteX52" fmla="*/ 126302 w 153019"/>
                <a:gd name="connsiteY52" fmla="*/ 212336 h 273057"/>
                <a:gd name="connsiteX53" fmla="*/ 129540 w 153019"/>
                <a:gd name="connsiteY53" fmla="*/ 212336 h 273057"/>
                <a:gd name="connsiteX54" fmla="*/ 131969 w 153019"/>
                <a:gd name="connsiteY54" fmla="*/ 212336 h 273057"/>
                <a:gd name="connsiteX55" fmla="*/ 134398 w 153019"/>
                <a:gd name="connsiteY55" fmla="*/ 211526 h 273057"/>
                <a:gd name="connsiteX56" fmla="*/ 136017 w 153019"/>
                <a:gd name="connsiteY56" fmla="*/ 211526 h 273057"/>
                <a:gd name="connsiteX57" fmla="*/ 138446 w 153019"/>
                <a:gd name="connsiteY57" fmla="*/ 230957 h 273057"/>
                <a:gd name="connsiteX58" fmla="*/ 148971 w 153019"/>
                <a:gd name="connsiteY58" fmla="*/ 242292 h 273057"/>
                <a:gd name="connsiteX59" fmla="*/ 148161 w 153019"/>
                <a:gd name="connsiteY59" fmla="*/ 228528 h 273057"/>
                <a:gd name="connsiteX60" fmla="*/ 148161 w 153019"/>
                <a:gd name="connsiteY60" fmla="*/ 228528 h 273057"/>
                <a:gd name="connsiteX61" fmla="*/ 148161 w 153019"/>
                <a:gd name="connsiteY61" fmla="*/ 228528 h 273057"/>
                <a:gd name="connsiteX62" fmla="*/ 148971 w 153019"/>
                <a:gd name="connsiteY62" fmla="*/ 226099 h 273057"/>
                <a:gd name="connsiteX63" fmla="*/ 148971 w 153019"/>
                <a:gd name="connsiteY63" fmla="*/ 226099 h 273057"/>
                <a:gd name="connsiteX64" fmla="*/ 151400 w 153019"/>
                <a:gd name="connsiteY64" fmla="*/ 228528 h 273057"/>
                <a:gd name="connsiteX65" fmla="*/ 153019 w 153019"/>
                <a:gd name="connsiteY65" fmla="*/ 246340 h 273057"/>
                <a:gd name="connsiteX66" fmla="*/ 151400 w 153019"/>
                <a:gd name="connsiteY66" fmla="*/ 258484 h 273057"/>
                <a:gd name="connsiteX67" fmla="*/ 151400 w 153019"/>
                <a:gd name="connsiteY67" fmla="*/ 260913 h 273057"/>
                <a:gd name="connsiteX68" fmla="*/ 148161 w 153019"/>
                <a:gd name="connsiteY68" fmla="*/ 272248 h 273057"/>
                <a:gd name="connsiteX69" fmla="*/ 146542 w 153019"/>
                <a:gd name="connsiteY69" fmla="*/ 270629 h 273057"/>
                <a:gd name="connsiteX70" fmla="*/ 101203 w 153019"/>
                <a:gd name="connsiteY70" fmla="*/ 270629 h 273057"/>
                <a:gd name="connsiteX71" fmla="*/ 42910 w 153019"/>
                <a:gd name="connsiteY71" fmla="*/ 273058 h 273057"/>
                <a:gd name="connsiteX72" fmla="*/ 16193 w 153019"/>
                <a:gd name="connsiteY72" fmla="*/ 272248 h 273057"/>
                <a:gd name="connsiteX73" fmla="*/ 14573 w 153019"/>
                <a:gd name="connsiteY73" fmla="*/ 269819 h 273057"/>
                <a:gd name="connsiteX74" fmla="*/ 16193 w 153019"/>
                <a:gd name="connsiteY74" fmla="*/ 268200 h 273057"/>
                <a:gd name="connsiteX75" fmla="*/ 17812 w 153019"/>
                <a:gd name="connsiteY75" fmla="*/ 269819 h 273057"/>
                <a:gd name="connsiteX76" fmla="*/ 48578 w 153019"/>
                <a:gd name="connsiteY76" fmla="*/ 269819 h 273057"/>
                <a:gd name="connsiteX77" fmla="*/ 95536 w 153019"/>
                <a:gd name="connsiteY77" fmla="*/ 267390 h 273057"/>
                <a:gd name="connsiteX78" fmla="*/ 147352 w 153019"/>
                <a:gd name="connsiteY78" fmla="*/ 268200 h 273057"/>
                <a:gd name="connsiteX79" fmla="*/ 149781 w 153019"/>
                <a:gd name="connsiteY79" fmla="*/ 243911 h 273057"/>
                <a:gd name="connsiteX80" fmla="*/ 56674 w 153019"/>
                <a:gd name="connsiteY80" fmla="*/ 99798 h 273057"/>
                <a:gd name="connsiteX81" fmla="*/ 55054 w 153019"/>
                <a:gd name="connsiteY81" fmla="*/ 101417 h 273057"/>
                <a:gd name="connsiteX82" fmla="*/ 53435 w 153019"/>
                <a:gd name="connsiteY82" fmla="*/ 99798 h 273057"/>
                <a:gd name="connsiteX83" fmla="*/ 53435 w 153019"/>
                <a:gd name="connsiteY83" fmla="*/ 99798 h 273057"/>
                <a:gd name="connsiteX84" fmla="*/ 56674 w 153019"/>
                <a:gd name="connsiteY84" fmla="*/ 59317 h 273057"/>
                <a:gd name="connsiteX85" fmla="*/ 56674 w 153019"/>
                <a:gd name="connsiteY85" fmla="*/ 59317 h 273057"/>
                <a:gd name="connsiteX86" fmla="*/ 56674 w 153019"/>
                <a:gd name="connsiteY86" fmla="*/ 56888 h 273057"/>
                <a:gd name="connsiteX87" fmla="*/ 68818 w 153019"/>
                <a:gd name="connsiteY87" fmla="*/ 56888 h 273057"/>
                <a:gd name="connsiteX88" fmla="*/ 96345 w 153019"/>
                <a:gd name="connsiteY88" fmla="*/ 56888 h 273057"/>
                <a:gd name="connsiteX89" fmla="*/ 119824 w 153019"/>
                <a:gd name="connsiteY89" fmla="*/ 56888 h 273057"/>
                <a:gd name="connsiteX90" fmla="*/ 127111 w 153019"/>
                <a:gd name="connsiteY90" fmla="*/ 56888 h 273057"/>
                <a:gd name="connsiteX91" fmla="*/ 144923 w 153019"/>
                <a:gd name="connsiteY91" fmla="*/ 56888 h 273057"/>
                <a:gd name="connsiteX92" fmla="*/ 147352 w 153019"/>
                <a:gd name="connsiteY92" fmla="*/ 33409 h 273057"/>
                <a:gd name="connsiteX93" fmla="*/ 145733 w 153019"/>
                <a:gd name="connsiteY93" fmla="*/ 15597 h 273057"/>
                <a:gd name="connsiteX94" fmla="*/ 144923 w 153019"/>
                <a:gd name="connsiteY94" fmla="*/ 15597 h 273057"/>
                <a:gd name="connsiteX95" fmla="*/ 144923 w 153019"/>
                <a:gd name="connsiteY95" fmla="*/ 15597 h 273057"/>
                <a:gd name="connsiteX96" fmla="*/ 146542 w 153019"/>
                <a:gd name="connsiteY96" fmla="*/ 13168 h 273057"/>
                <a:gd name="connsiteX97" fmla="*/ 151400 w 153019"/>
                <a:gd name="connsiteY97" fmla="*/ 35838 h 273057"/>
                <a:gd name="connsiteX98" fmla="*/ 144113 w 153019"/>
                <a:gd name="connsiteY98" fmla="*/ 60126 h 273057"/>
                <a:gd name="connsiteX99" fmla="*/ 131159 w 153019"/>
                <a:gd name="connsiteY99" fmla="*/ 60126 h 273057"/>
                <a:gd name="connsiteX100" fmla="*/ 119015 w 153019"/>
                <a:gd name="connsiteY100" fmla="*/ 60126 h 273057"/>
                <a:gd name="connsiteX101" fmla="*/ 101203 w 153019"/>
                <a:gd name="connsiteY101" fmla="*/ 60126 h 273057"/>
                <a:gd name="connsiteX102" fmla="*/ 86630 w 153019"/>
                <a:gd name="connsiteY102" fmla="*/ 60126 h 273057"/>
                <a:gd name="connsiteX103" fmla="*/ 57483 w 153019"/>
                <a:gd name="connsiteY103" fmla="*/ 60126 h 273057"/>
                <a:gd name="connsiteX104" fmla="*/ 57483 w 153019"/>
                <a:gd name="connsiteY104" fmla="*/ 63365 h 273057"/>
                <a:gd name="connsiteX105" fmla="*/ 57483 w 153019"/>
                <a:gd name="connsiteY105" fmla="*/ 64984 h 273057"/>
                <a:gd name="connsiteX106" fmla="*/ 55054 w 153019"/>
                <a:gd name="connsiteY106" fmla="*/ 99798 h 273057"/>
                <a:gd name="connsiteX107" fmla="*/ 58293 w 153019"/>
                <a:gd name="connsiteY107" fmla="*/ 203430 h 273057"/>
                <a:gd name="connsiteX108" fmla="*/ 56674 w 153019"/>
                <a:gd name="connsiteY108" fmla="*/ 205049 h 273057"/>
                <a:gd name="connsiteX109" fmla="*/ 55054 w 153019"/>
                <a:gd name="connsiteY109" fmla="*/ 203430 h 273057"/>
                <a:gd name="connsiteX110" fmla="*/ 55054 w 153019"/>
                <a:gd name="connsiteY110" fmla="*/ 201811 h 273057"/>
                <a:gd name="connsiteX111" fmla="*/ 56674 w 153019"/>
                <a:gd name="connsiteY111" fmla="*/ 166997 h 273057"/>
                <a:gd name="connsiteX112" fmla="*/ 60722 w 153019"/>
                <a:gd name="connsiteY112" fmla="*/ 162949 h 273057"/>
                <a:gd name="connsiteX113" fmla="*/ 76914 w 153019"/>
                <a:gd name="connsiteY113" fmla="*/ 161329 h 273057"/>
                <a:gd name="connsiteX114" fmla="*/ 81772 w 153019"/>
                <a:gd name="connsiteY114" fmla="*/ 161329 h 273057"/>
                <a:gd name="connsiteX115" fmla="*/ 82582 w 153019"/>
                <a:gd name="connsiteY115" fmla="*/ 161329 h 273057"/>
                <a:gd name="connsiteX116" fmla="*/ 93107 w 153019"/>
                <a:gd name="connsiteY116" fmla="*/ 161329 h 273057"/>
                <a:gd name="connsiteX117" fmla="*/ 110918 w 153019"/>
                <a:gd name="connsiteY117" fmla="*/ 161329 h 273057"/>
                <a:gd name="connsiteX118" fmla="*/ 124682 w 153019"/>
                <a:gd name="connsiteY118" fmla="*/ 161329 h 273057"/>
                <a:gd name="connsiteX119" fmla="*/ 128730 w 153019"/>
                <a:gd name="connsiteY119" fmla="*/ 146756 h 273057"/>
                <a:gd name="connsiteX120" fmla="*/ 127111 w 153019"/>
                <a:gd name="connsiteY120" fmla="*/ 124087 h 273057"/>
                <a:gd name="connsiteX121" fmla="*/ 127111 w 153019"/>
                <a:gd name="connsiteY121" fmla="*/ 124087 h 273057"/>
                <a:gd name="connsiteX122" fmla="*/ 127111 w 153019"/>
                <a:gd name="connsiteY122" fmla="*/ 124087 h 273057"/>
                <a:gd name="connsiteX123" fmla="*/ 128730 w 153019"/>
                <a:gd name="connsiteY123" fmla="*/ 122467 h 273057"/>
                <a:gd name="connsiteX124" fmla="*/ 132778 w 153019"/>
                <a:gd name="connsiteY124" fmla="*/ 145947 h 273057"/>
                <a:gd name="connsiteX125" fmla="*/ 131969 w 153019"/>
                <a:gd name="connsiteY125" fmla="*/ 160520 h 273057"/>
                <a:gd name="connsiteX126" fmla="*/ 127921 w 153019"/>
                <a:gd name="connsiteY126" fmla="*/ 164568 h 273057"/>
                <a:gd name="connsiteX127" fmla="*/ 123873 w 153019"/>
                <a:gd name="connsiteY127" fmla="*/ 164568 h 273057"/>
                <a:gd name="connsiteX128" fmla="*/ 105251 w 153019"/>
                <a:gd name="connsiteY128" fmla="*/ 164568 h 273057"/>
                <a:gd name="connsiteX129" fmla="*/ 97155 w 153019"/>
                <a:gd name="connsiteY129" fmla="*/ 164568 h 273057"/>
                <a:gd name="connsiteX130" fmla="*/ 85820 w 153019"/>
                <a:gd name="connsiteY130" fmla="*/ 164568 h 273057"/>
                <a:gd name="connsiteX131" fmla="*/ 61532 w 153019"/>
                <a:gd name="connsiteY131" fmla="*/ 164568 h 273057"/>
                <a:gd name="connsiteX132" fmla="*/ 59912 w 153019"/>
                <a:gd name="connsiteY132" fmla="*/ 204240 h 273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Lst>
              <a:rect l="l" t="t" r="r" b="b"/>
              <a:pathLst>
                <a:path w="153019" h="273057">
                  <a:moveTo>
                    <a:pt x="139255" y="231767"/>
                  </a:moveTo>
                  <a:cubicBezTo>
                    <a:pt x="139255" y="235815"/>
                    <a:pt x="139255" y="239863"/>
                    <a:pt x="137636" y="243911"/>
                  </a:cubicBezTo>
                  <a:cubicBezTo>
                    <a:pt x="137636" y="244721"/>
                    <a:pt x="137636" y="245531"/>
                    <a:pt x="137636" y="246340"/>
                  </a:cubicBezTo>
                  <a:cubicBezTo>
                    <a:pt x="137636" y="250388"/>
                    <a:pt x="136017" y="257675"/>
                    <a:pt x="134398" y="257675"/>
                  </a:cubicBezTo>
                  <a:cubicBezTo>
                    <a:pt x="132778" y="257675"/>
                    <a:pt x="132778" y="257675"/>
                    <a:pt x="132778" y="256056"/>
                  </a:cubicBezTo>
                  <a:lnTo>
                    <a:pt x="87439" y="256056"/>
                  </a:lnTo>
                  <a:cubicBezTo>
                    <a:pt x="69628" y="255246"/>
                    <a:pt x="49387" y="258484"/>
                    <a:pt x="29147" y="258484"/>
                  </a:cubicBezTo>
                  <a:cubicBezTo>
                    <a:pt x="8906" y="258484"/>
                    <a:pt x="4858" y="260104"/>
                    <a:pt x="810" y="256056"/>
                  </a:cubicBezTo>
                  <a:cubicBezTo>
                    <a:pt x="0" y="240673"/>
                    <a:pt x="0" y="224480"/>
                    <a:pt x="0" y="209097"/>
                  </a:cubicBezTo>
                  <a:lnTo>
                    <a:pt x="0" y="196953"/>
                  </a:lnTo>
                  <a:cubicBezTo>
                    <a:pt x="0" y="189666"/>
                    <a:pt x="0" y="183189"/>
                    <a:pt x="0" y="175903"/>
                  </a:cubicBezTo>
                  <a:cubicBezTo>
                    <a:pt x="0" y="168616"/>
                    <a:pt x="0" y="149185"/>
                    <a:pt x="1619" y="146756"/>
                  </a:cubicBezTo>
                  <a:cubicBezTo>
                    <a:pt x="1619" y="146756"/>
                    <a:pt x="1619" y="146756"/>
                    <a:pt x="1619" y="145137"/>
                  </a:cubicBezTo>
                  <a:cubicBezTo>
                    <a:pt x="1619" y="143518"/>
                    <a:pt x="1619" y="142708"/>
                    <a:pt x="1619" y="141898"/>
                  </a:cubicBezTo>
                  <a:cubicBezTo>
                    <a:pt x="1619" y="131373"/>
                    <a:pt x="0" y="123277"/>
                    <a:pt x="0" y="112752"/>
                  </a:cubicBezTo>
                  <a:cubicBezTo>
                    <a:pt x="0" y="102227"/>
                    <a:pt x="0" y="108704"/>
                    <a:pt x="0" y="107085"/>
                  </a:cubicBezTo>
                  <a:lnTo>
                    <a:pt x="0" y="76319"/>
                  </a:lnTo>
                  <a:cubicBezTo>
                    <a:pt x="0" y="72271"/>
                    <a:pt x="810" y="60126"/>
                    <a:pt x="0" y="58507"/>
                  </a:cubicBezTo>
                  <a:lnTo>
                    <a:pt x="0" y="58507"/>
                  </a:lnTo>
                  <a:cubicBezTo>
                    <a:pt x="0" y="39886"/>
                    <a:pt x="0" y="20455"/>
                    <a:pt x="0" y="4262"/>
                  </a:cubicBezTo>
                  <a:cubicBezTo>
                    <a:pt x="8096" y="-1405"/>
                    <a:pt x="23479" y="214"/>
                    <a:pt x="34004" y="214"/>
                  </a:cubicBezTo>
                  <a:cubicBezTo>
                    <a:pt x="44529" y="214"/>
                    <a:pt x="62341" y="214"/>
                    <a:pt x="76914" y="214"/>
                  </a:cubicBezTo>
                  <a:cubicBezTo>
                    <a:pt x="91488" y="214"/>
                    <a:pt x="93917" y="214"/>
                    <a:pt x="102822" y="214"/>
                  </a:cubicBezTo>
                  <a:cubicBezTo>
                    <a:pt x="111728" y="214"/>
                    <a:pt x="120634" y="214"/>
                    <a:pt x="128730" y="214"/>
                  </a:cubicBezTo>
                  <a:cubicBezTo>
                    <a:pt x="136827" y="214"/>
                    <a:pt x="131969" y="214"/>
                    <a:pt x="133588" y="214"/>
                  </a:cubicBezTo>
                  <a:cubicBezTo>
                    <a:pt x="138446" y="214"/>
                    <a:pt x="139255" y="18026"/>
                    <a:pt x="139255" y="22884"/>
                  </a:cubicBezTo>
                  <a:cubicBezTo>
                    <a:pt x="139255" y="27741"/>
                    <a:pt x="139255" y="47172"/>
                    <a:pt x="131969" y="47172"/>
                  </a:cubicBezTo>
                  <a:cubicBezTo>
                    <a:pt x="124682" y="47172"/>
                    <a:pt x="123063" y="47172"/>
                    <a:pt x="119015" y="47172"/>
                  </a:cubicBezTo>
                  <a:lnTo>
                    <a:pt x="106870" y="47172"/>
                  </a:lnTo>
                  <a:cubicBezTo>
                    <a:pt x="100393" y="47172"/>
                    <a:pt x="94726" y="47172"/>
                    <a:pt x="89059" y="47172"/>
                  </a:cubicBezTo>
                  <a:cubicBezTo>
                    <a:pt x="83391" y="47172"/>
                    <a:pt x="79343" y="47172"/>
                    <a:pt x="74485" y="47172"/>
                  </a:cubicBezTo>
                  <a:cubicBezTo>
                    <a:pt x="64770" y="47172"/>
                    <a:pt x="55054" y="47172"/>
                    <a:pt x="45339" y="47172"/>
                  </a:cubicBezTo>
                  <a:cubicBezTo>
                    <a:pt x="45339" y="49601"/>
                    <a:pt x="45339" y="51221"/>
                    <a:pt x="45339" y="51221"/>
                  </a:cubicBezTo>
                  <a:lnTo>
                    <a:pt x="45339" y="51221"/>
                  </a:lnTo>
                  <a:cubicBezTo>
                    <a:pt x="45339" y="64174"/>
                    <a:pt x="42910" y="76319"/>
                    <a:pt x="42910" y="88463"/>
                  </a:cubicBezTo>
                  <a:cubicBezTo>
                    <a:pt x="42910" y="100608"/>
                    <a:pt x="43720" y="102227"/>
                    <a:pt x="46148" y="107894"/>
                  </a:cubicBezTo>
                  <a:cubicBezTo>
                    <a:pt x="55864" y="107894"/>
                    <a:pt x="67199" y="107894"/>
                    <a:pt x="76914" y="107894"/>
                  </a:cubicBezTo>
                  <a:cubicBezTo>
                    <a:pt x="86630" y="107894"/>
                    <a:pt x="87439" y="107894"/>
                    <a:pt x="91488" y="107894"/>
                  </a:cubicBezTo>
                  <a:cubicBezTo>
                    <a:pt x="93107" y="107894"/>
                    <a:pt x="94726" y="107894"/>
                    <a:pt x="96345" y="107894"/>
                  </a:cubicBezTo>
                  <a:cubicBezTo>
                    <a:pt x="99584" y="107894"/>
                    <a:pt x="103632" y="107894"/>
                    <a:pt x="106870" y="107894"/>
                  </a:cubicBezTo>
                  <a:cubicBezTo>
                    <a:pt x="110109" y="107894"/>
                    <a:pt x="110109" y="107894"/>
                    <a:pt x="111728" y="107894"/>
                  </a:cubicBezTo>
                  <a:cubicBezTo>
                    <a:pt x="117396" y="107894"/>
                    <a:pt x="118205" y="123277"/>
                    <a:pt x="118205" y="132183"/>
                  </a:cubicBezTo>
                  <a:cubicBezTo>
                    <a:pt x="118205" y="141089"/>
                    <a:pt x="118205" y="143518"/>
                    <a:pt x="116586" y="150804"/>
                  </a:cubicBezTo>
                  <a:cubicBezTo>
                    <a:pt x="114157" y="150804"/>
                    <a:pt x="111728" y="150804"/>
                    <a:pt x="109299" y="150804"/>
                  </a:cubicBezTo>
                  <a:cubicBezTo>
                    <a:pt x="102013" y="150804"/>
                    <a:pt x="96345" y="150804"/>
                    <a:pt x="90678" y="150804"/>
                  </a:cubicBezTo>
                  <a:cubicBezTo>
                    <a:pt x="85011" y="150804"/>
                    <a:pt x="85011" y="150804"/>
                    <a:pt x="82582" y="150804"/>
                  </a:cubicBezTo>
                  <a:cubicBezTo>
                    <a:pt x="78533" y="150804"/>
                    <a:pt x="75295" y="150804"/>
                    <a:pt x="71247" y="150804"/>
                  </a:cubicBezTo>
                  <a:cubicBezTo>
                    <a:pt x="63960" y="150804"/>
                    <a:pt x="55864" y="150804"/>
                    <a:pt x="46958" y="150804"/>
                  </a:cubicBezTo>
                  <a:cubicBezTo>
                    <a:pt x="46148" y="162139"/>
                    <a:pt x="45339" y="176712"/>
                    <a:pt x="45339" y="191286"/>
                  </a:cubicBezTo>
                  <a:cubicBezTo>
                    <a:pt x="45339" y="205859"/>
                    <a:pt x="45339" y="205859"/>
                    <a:pt x="45339" y="212336"/>
                  </a:cubicBezTo>
                  <a:cubicBezTo>
                    <a:pt x="63960" y="212336"/>
                    <a:pt x="85011" y="213955"/>
                    <a:pt x="105251" y="213955"/>
                  </a:cubicBezTo>
                  <a:cubicBezTo>
                    <a:pt x="125492" y="213955"/>
                    <a:pt x="119824" y="213955"/>
                    <a:pt x="123873" y="212336"/>
                  </a:cubicBezTo>
                  <a:cubicBezTo>
                    <a:pt x="123873" y="212336"/>
                    <a:pt x="124682" y="212336"/>
                    <a:pt x="126302" y="212336"/>
                  </a:cubicBezTo>
                  <a:lnTo>
                    <a:pt x="129540" y="212336"/>
                  </a:lnTo>
                  <a:cubicBezTo>
                    <a:pt x="131159" y="212336"/>
                    <a:pt x="131969" y="212336"/>
                    <a:pt x="131969" y="212336"/>
                  </a:cubicBezTo>
                  <a:cubicBezTo>
                    <a:pt x="131969" y="212336"/>
                    <a:pt x="133588" y="211526"/>
                    <a:pt x="134398" y="211526"/>
                  </a:cubicBezTo>
                  <a:cubicBezTo>
                    <a:pt x="135207" y="211526"/>
                    <a:pt x="135207" y="211526"/>
                    <a:pt x="136017" y="211526"/>
                  </a:cubicBezTo>
                  <a:cubicBezTo>
                    <a:pt x="136827" y="217194"/>
                    <a:pt x="138446" y="223671"/>
                    <a:pt x="138446" y="230957"/>
                  </a:cubicBezTo>
                  <a:close/>
                  <a:moveTo>
                    <a:pt x="148971" y="242292"/>
                  </a:moveTo>
                  <a:cubicBezTo>
                    <a:pt x="148971" y="238244"/>
                    <a:pt x="148971" y="233386"/>
                    <a:pt x="148161" y="228528"/>
                  </a:cubicBezTo>
                  <a:cubicBezTo>
                    <a:pt x="148161" y="228528"/>
                    <a:pt x="148161" y="228528"/>
                    <a:pt x="148161" y="228528"/>
                  </a:cubicBezTo>
                  <a:cubicBezTo>
                    <a:pt x="148161" y="228528"/>
                    <a:pt x="148161" y="228528"/>
                    <a:pt x="148161" y="228528"/>
                  </a:cubicBezTo>
                  <a:cubicBezTo>
                    <a:pt x="148161" y="227719"/>
                    <a:pt x="148161" y="226909"/>
                    <a:pt x="148971" y="226099"/>
                  </a:cubicBezTo>
                  <a:cubicBezTo>
                    <a:pt x="148971" y="226099"/>
                    <a:pt x="148971" y="226099"/>
                    <a:pt x="148971" y="226099"/>
                  </a:cubicBezTo>
                  <a:cubicBezTo>
                    <a:pt x="149781" y="226099"/>
                    <a:pt x="150590" y="226099"/>
                    <a:pt x="151400" y="228528"/>
                  </a:cubicBezTo>
                  <a:cubicBezTo>
                    <a:pt x="152209" y="235005"/>
                    <a:pt x="153019" y="240673"/>
                    <a:pt x="153019" y="246340"/>
                  </a:cubicBezTo>
                  <a:cubicBezTo>
                    <a:pt x="153019" y="252007"/>
                    <a:pt x="153019" y="254436"/>
                    <a:pt x="151400" y="258484"/>
                  </a:cubicBezTo>
                  <a:cubicBezTo>
                    <a:pt x="151400" y="259294"/>
                    <a:pt x="151400" y="260104"/>
                    <a:pt x="151400" y="260913"/>
                  </a:cubicBezTo>
                  <a:cubicBezTo>
                    <a:pt x="151400" y="264961"/>
                    <a:pt x="149781" y="272248"/>
                    <a:pt x="148161" y="272248"/>
                  </a:cubicBezTo>
                  <a:cubicBezTo>
                    <a:pt x="146542" y="272248"/>
                    <a:pt x="146542" y="272248"/>
                    <a:pt x="146542" y="270629"/>
                  </a:cubicBezTo>
                  <a:lnTo>
                    <a:pt x="101203" y="270629"/>
                  </a:lnTo>
                  <a:cubicBezTo>
                    <a:pt x="83391" y="269819"/>
                    <a:pt x="63151" y="273058"/>
                    <a:pt x="42910" y="273058"/>
                  </a:cubicBezTo>
                  <a:cubicBezTo>
                    <a:pt x="22669" y="273058"/>
                    <a:pt x="21050" y="273058"/>
                    <a:pt x="16193" y="272248"/>
                  </a:cubicBezTo>
                  <a:cubicBezTo>
                    <a:pt x="15383" y="271439"/>
                    <a:pt x="14573" y="270629"/>
                    <a:pt x="14573" y="269819"/>
                  </a:cubicBezTo>
                  <a:cubicBezTo>
                    <a:pt x="14573" y="269010"/>
                    <a:pt x="14573" y="268200"/>
                    <a:pt x="16193" y="268200"/>
                  </a:cubicBezTo>
                  <a:cubicBezTo>
                    <a:pt x="17812" y="268200"/>
                    <a:pt x="17812" y="268200"/>
                    <a:pt x="17812" y="269819"/>
                  </a:cubicBezTo>
                  <a:lnTo>
                    <a:pt x="48578" y="269819"/>
                  </a:lnTo>
                  <a:cubicBezTo>
                    <a:pt x="63960" y="269819"/>
                    <a:pt x="80153" y="267390"/>
                    <a:pt x="95536" y="267390"/>
                  </a:cubicBezTo>
                  <a:cubicBezTo>
                    <a:pt x="110918" y="267390"/>
                    <a:pt x="130350" y="267390"/>
                    <a:pt x="147352" y="268200"/>
                  </a:cubicBezTo>
                  <a:cubicBezTo>
                    <a:pt x="148161" y="260104"/>
                    <a:pt x="149781" y="252817"/>
                    <a:pt x="149781" y="243911"/>
                  </a:cubicBezTo>
                  <a:close/>
                  <a:moveTo>
                    <a:pt x="56674" y="99798"/>
                  </a:moveTo>
                  <a:cubicBezTo>
                    <a:pt x="56674" y="100608"/>
                    <a:pt x="56674" y="101417"/>
                    <a:pt x="55054" y="101417"/>
                  </a:cubicBezTo>
                  <a:cubicBezTo>
                    <a:pt x="53435" y="101417"/>
                    <a:pt x="53435" y="101417"/>
                    <a:pt x="53435" y="99798"/>
                  </a:cubicBezTo>
                  <a:lnTo>
                    <a:pt x="53435" y="99798"/>
                  </a:lnTo>
                  <a:cubicBezTo>
                    <a:pt x="53435" y="92511"/>
                    <a:pt x="55054" y="59317"/>
                    <a:pt x="56674" y="59317"/>
                  </a:cubicBezTo>
                  <a:cubicBezTo>
                    <a:pt x="58293" y="59317"/>
                    <a:pt x="56674" y="59317"/>
                    <a:pt x="56674" y="59317"/>
                  </a:cubicBezTo>
                  <a:cubicBezTo>
                    <a:pt x="56674" y="59317"/>
                    <a:pt x="56674" y="56888"/>
                    <a:pt x="56674" y="56888"/>
                  </a:cubicBezTo>
                  <a:cubicBezTo>
                    <a:pt x="60722" y="56888"/>
                    <a:pt x="64770" y="56888"/>
                    <a:pt x="68818" y="56888"/>
                  </a:cubicBezTo>
                  <a:cubicBezTo>
                    <a:pt x="77724" y="56888"/>
                    <a:pt x="86630" y="56888"/>
                    <a:pt x="96345" y="56888"/>
                  </a:cubicBezTo>
                  <a:cubicBezTo>
                    <a:pt x="106061" y="56888"/>
                    <a:pt x="112538" y="56888"/>
                    <a:pt x="119824" y="56888"/>
                  </a:cubicBezTo>
                  <a:lnTo>
                    <a:pt x="127111" y="56888"/>
                  </a:lnTo>
                  <a:cubicBezTo>
                    <a:pt x="134398" y="56888"/>
                    <a:pt x="139255" y="56888"/>
                    <a:pt x="144923" y="56888"/>
                  </a:cubicBezTo>
                  <a:cubicBezTo>
                    <a:pt x="146542" y="48792"/>
                    <a:pt x="147352" y="41505"/>
                    <a:pt x="147352" y="33409"/>
                  </a:cubicBezTo>
                  <a:cubicBezTo>
                    <a:pt x="147352" y="25312"/>
                    <a:pt x="147352" y="22074"/>
                    <a:pt x="145733" y="15597"/>
                  </a:cubicBezTo>
                  <a:cubicBezTo>
                    <a:pt x="145733" y="15597"/>
                    <a:pt x="145733" y="15597"/>
                    <a:pt x="144923" y="15597"/>
                  </a:cubicBezTo>
                  <a:lnTo>
                    <a:pt x="144923" y="15597"/>
                  </a:lnTo>
                  <a:cubicBezTo>
                    <a:pt x="144923" y="13168"/>
                    <a:pt x="144923" y="13168"/>
                    <a:pt x="146542" y="13168"/>
                  </a:cubicBezTo>
                  <a:cubicBezTo>
                    <a:pt x="150590" y="16407"/>
                    <a:pt x="151400" y="30980"/>
                    <a:pt x="151400" y="35838"/>
                  </a:cubicBezTo>
                  <a:cubicBezTo>
                    <a:pt x="151400" y="40695"/>
                    <a:pt x="151400" y="60126"/>
                    <a:pt x="144113" y="60126"/>
                  </a:cubicBezTo>
                  <a:cubicBezTo>
                    <a:pt x="136827" y="60126"/>
                    <a:pt x="135207" y="60126"/>
                    <a:pt x="131159" y="60126"/>
                  </a:cubicBezTo>
                  <a:lnTo>
                    <a:pt x="119015" y="60126"/>
                  </a:lnTo>
                  <a:cubicBezTo>
                    <a:pt x="112538" y="60126"/>
                    <a:pt x="106870" y="60126"/>
                    <a:pt x="101203" y="60126"/>
                  </a:cubicBezTo>
                  <a:cubicBezTo>
                    <a:pt x="95536" y="60126"/>
                    <a:pt x="91488" y="60126"/>
                    <a:pt x="86630" y="60126"/>
                  </a:cubicBezTo>
                  <a:cubicBezTo>
                    <a:pt x="76914" y="60126"/>
                    <a:pt x="67199" y="60126"/>
                    <a:pt x="57483" y="60126"/>
                  </a:cubicBezTo>
                  <a:lnTo>
                    <a:pt x="57483" y="63365"/>
                  </a:lnTo>
                  <a:cubicBezTo>
                    <a:pt x="57483" y="63365"/>
                    <a:pt x="57483" y="63365"/>
                    <a:pt x="57483" y="64984"/>
                  </a:cubicBezTo>
                  <a:cubicBezTo>
                    <a:pt x="57483" y="76319"/>
                    <a:pt x="55054" y="87654"/>
                    <a:pt x="55054" y="99798"/>
                  </a:cubicBezTo>
                  <a:close/>
                  <a:moveTo>
                    <a:pt x="58293" y="203430"/>
                  </a:moveTo>
                  <a:cubicBezTo>
                    <a:pt x="58293" y="204240"/>
                    <a:pt x="58293" y="205049"/>
                    <a:pt x="56674" y="205049"/>
                  </a:cubicBezTo>
                  <a:cubicBezTo>
                    <a:pt x="55054" y="205049"/>
                    <a:pt x="55054" y="205049"/>
                    <a:pt x="55054" y="203430"/>
                  </a:cubicBezTo>
                  <a:lnTo>
                    <a:pt x="55054" y="201811"/>
                  </a:lnTo>
                  <a:cubicBezTo>
                    <a:pt x="55054" y="189666"/>
                    <a:pt x="55054" y="179141"/>
                    <a:pt x="56674" y="166997"/>
                  </a:cubicBezTo>
                  <a:cubicBezTo>
                    <a:pt x="56674" y="164568"/>
                    <a:pt x="58293" y="162949"/>
                    <a:pt x="60722" y="162949"/>
                  </a:cubicBezTo>
                  <a:cubicBezTo>
                    <a:pt x="66389" y="162139"/>
                    <a:pt x="70437" y="161329"/>
                    <a:pt x="76914" y="161329"/>
                  </a:cubicBezTo>
                  <a:cubicBezTo>
                    <a:pt x="83391" y="161329"/>
                    <a:pt x="80153" y="161329"/>
                    <a:pt x="81772" y="161329"/>
                  </a:cubicBezTo>
                  <a:cubicBezTo>
                    <a:pt x="83391" y="161329"/>
                    <a:pt x="81772" y="161329"/>
                    <a:pt x="82582" y="161329"/>
                  </a:cubicBezTo>
                  <a:cubicBezTo>
                    <a:pt x="88249" y="161329"/>
                    <a:pt x="89868" y="161329"/>
                    <a:pt x="93107" y="161329"/>
                  </a:cubicBezTo>
                  <a:cubicBezTo>
                    <a:pt x="98774" y="161329"/>
                    <a:pt x="104442" y="161329"/>
                    <a:pt x="110918" y="161329"/>
                  </a:cubicBezTo>
                  <a:cubicBezTo>
                    <a:pt x="117396" y="161329"/>
                    <a:pt x="120634" y="161329"/>
                    <a:pt x="124682" y="161329"/>
                  </a:cubicBezTo>
                  <a:cubicBezTo>
                    <a:pt x="128730" y="161329"/>
                    <a:pt x="128730" y="150804"/>
                    <a:pt x="128730" y="146756"/>
                  </a:cubicBezTo>
                  <a:cubicBezTo>
                    <a:pt x="128730" y="139470"/>
                    <a:pt x="128730" y="132183"/>
                    <a:pt x="127111" y="124087"/>
                  </a:cubicBezTo>
                  <a:cubicBezTo>
                    <a:pt x="127111" y="124087"/>
                    <a:pt x="127111" y="124087"/>
                    <a:pt x="127111" y="124087"/>
                  </a:cubicBezTo>
                  <a:lnTo>
                    <a:pt x="127111" y="124087"/>
                  </a:lnTo>
                  <a:cubicBezTo>
                    <a:pt x="127111" y="121658"/>
                    <a:pt x="127111" y="120848"/>
                    <a:pt x="128730" y="122467"/>
                  </a:cubicBezTo>
                  <a:cubicBezTo>
                    <a:pt x="132778" y="125706"/>
                    <a:pt x="132778" y="137850"/>
                    <a:pt x="132778" y="145947"/>
                  </a:cubicBezTo>
                  <a:cubicBezTo>
                    <a:pt x="132778" y="154043"/>
                    <a:pt x="132778" y="155662"/>
                    <a:pt x="131969" y="160520"/>
                  </a:cubicBezTo>
                  <a:cubicBezTo>
                    <a:pt x="131969" y="162949"/>
                    <a:pt x="130350" y="164568"/>
                    <a:pt x="127921" y="164568"/>
                  </a:cubicBezTo>
                  <a:lnTo>
                    <a:pt x="123873" y="164568"/>
                  </a:lnTo>
                  <a:cubicBezTo>
                    <a:pt x="116586" y="164568"/>
                    <a:pt x="110918" y="164568"/>
                    <a:pt x="105251" y="164568"/>
                  </a:cubicBezTo>
                  <a:cubicBezTo>
                    <a:pt x="99584" y="164568"/>
                    <a:pt x="99584" y="164568"/>
                    <a:pt x="97155" y="164568"/>
                  </a:cubicBezTo>
                  <a:cubicBezTo>
                    <a:pt x="93107" y="164568"/>
                    <a:pt x="89868" y="164568"/>
                    <a:pt x="85820" y="164568"/>
                  </a:cubicBezTo>
                  <a:cubicBezTo>
                    <a:pt x="78533" y="164568"/>
                    <a:pt x="70437" y="164568"/>
                    <a:pt x="61532" y="164568"/>
                  </a:cubicBezTo>
                  <a:cubicBezTo>
                    <a:pt x="60722" y="175903"/>
                    <a:pt x="59912" y="190476"/>
                    <a:pt x="59912" y="204240"/>
                  </a:cubicBezTo>
                  <a:close/>
                </a:path>
              </a:pathLst>
            </a:custGeom>
            <a:grpFill/>
            <a:ln w="0"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29A0EB46-36AB-DE16-4FC2-58F2EE2A257B}"/>
                </a:ext>
              </a:extLst>
            </p:cNvPr>
            <p:cNvSpPr/>
            <p:nvPr/>
          </p:nvSpPr>
          <p:spPr>
            <a:xfrm>
              <a:off x="5125306" y="2194969"/>
              <a:ext cx="155098" cy="272034"/>
            </a:xfrm>
            <a:custGeom>
              <a:avLst/>
              <a:gdLst>
                <a:gd name="connsiteX0" fmla="*/ 142619 w 155098"/>
                <a:gd name="connsiteY0" fmla="*/ 60722 h 272034"/>
                <a:gd name="connsiteX1" fmla="*/ 141809 w 155098"/>
                <a:gd name="connsiteY1" fmla="*/ 89868 h 272034"/>
                <a:gd name="connsiteX2" fmla="*/ 127236 w 155098"/>
                <a:gd name="connsiteY2" fmla="*/ 91488 h 272034"/>
                <a:gd name="connsiteX3" fmla="*/ 117520 w 155098"/>
                <a:gd name="connsiteY3" fmla="*/ 91488 h 272034"/>
                <a:gd name="connsiteX4" fmla="*/ 108615 w 155098"/>
                <a:gd name="connsiteY4" fmla="*/ 91488 h 272034"/>
                <a:gd name="connsiteX5" fmla="*/ 106186 w 155098"/>
                <a:gd name="connsiteY5" fmla="*/ 91488 h 272034"/>
                <a:gd name="connsiteX6" fmla="*/ 96470 w 155098"/>
                <a:gd name="connsiteY6" fmla="*/ 88249 h 272034"/>
                <a:gd name="connsiteX7" fmla="*/ 96470 w 155098"/>
                <a:gd name="connsiteY7" fmla="*/ 68009 h 272034"/>
                <a:gd name="connsiteX8" fmla="*/ 92422 w 155098"/>
                <a:gd name="connsiteY8" fmla="*/ 53435 h 272034"/>
                <a:gd name="connsiteX9" fmla="*/ 85945 w 155098"/>
                <a:gd name="connsiteY9" fmla="*/ 46958 h 272034"/>
                <a:gd name="connsiteX10" fmla="*/ 81897 w 155098"/>
                <a:gd name="connsiteY10" fmla="*/ 46958 h 272034"/>
                <a:gd name="connsiteX11" fmla="*/ 72182 w 155098"/>
                <a:gd name="connsiteY11" fmla="*/ 44529 h 272034"/>
                <a:gd name="connsiteX12" fmla="*/ 65705 w 155098"/>
                <a:gd name="connsiteY12" fmla="*/ 46149 h 272034"/>
                <a:gd name="connsiteX13" fmla="*/ 55989 w 155098"/>
                <a:gd name="connsiteY13" fmla="*/ 50197 h 272034"/>
                <a:gd name="connsiteX14" fmla="*/ 51131 w 155098"/>
                <a:gd name="connsiteY14" fmla="*/ 56674 h 272034"/>
                <a:gd name="connsiteX15" fmla="*/ 52750 w 155098"/>
                <a:gd name="connsiteY15" fmla="*/ 74485 h 272034"/>
                <a:gd name="connsiteX16" fmla="*/ 64085 w 155098"/>
                <a:gd name="connsiteY16" fmla="*/ 92297 h 272034"/>
                <a:gd name="connsiteX17" fmla="*/ 68134 w 155098"/>
                <a:gd name="connsiteY17" fmla="*/ 97155 h 272034"/>
                <a:gd name="connsiteX18" fmla="*/ 72182 w 155098"/>
                <a:gd name="connsiteY18" fmla="*/ 100394 h 272034"/>
                <a:gd name="connsiteX19" fmla="*/ 83516 w 155098"/>
                <a:gd name="connsiteY19" fmla="*/ 110109 h 272034"/>
                <a:gd name="connsiteX20" fmla="*/ 99709 w 155098"/>
                <a:gd name="connsiteY20" fmla="*/ 123063 h 272034"/>
                <a:gd name="connsiteX21" fmla="*/ 106995 w 155098"/>
                <a:gd name="connsiteY21" fmla="*/ 129540 h 272034"/>
                <a:gd name="connsiteX22" fmla="*/ 118330 w 155098"/>
                <a:gd name="connsiteY22" fmla="*/ 140065 h 272034"/>
                <a:gd name="connsiteX23" fmla="*/ 128855 w 155098"/>
                <a:gd name="connsiteY23" fmla="*/ 153829 h 272034"/>
                <a:gd name="connsiteX24" fmla="*/ 136142 w 155098"/>
                <a:gd name="connsiteY24" fmla="*/ 166783 h 272034"/>
                <a:gd name="connsiteX25" fmla="*/ 138571 w 155098"/>
                <a:gd name="connsiteY25" fmla="*/ 172450 h 272034"/>
                <a:gd name="connsiteX26" fmla="*/ 138571 w 155098"/>
                <a:gd name="connsiteY26" fmla="*/ 178118 h 272034"/>
                <a:gd name="connsiteX27" fmla="*/ 139380 w 155098"/>
                <a:gd name="connsiteY27" fmla="*/ 182166 h 272034"/>
                <a:gd name="connsiteX28" fmla="*/ 139380 w 155098"/>
                <a:gd name="connsiteY28" fmla="*/ 189452 h 272034"/>
                <a:gd name="connsiteX29" fmla="*/ 134523 w 155098"/>
                <a:gd name="connsiteY29" fmla="*/ 220218 h 272034"/>
                <a:gd name="connsiteX30" fmla="*/ 131284 w 155098"/>
                <a:gd name="connsiteY30" fmla="*/ 229934 h 272034"/>
                <a:gd name="connsiteX31" fmla="*/ 127236 w 155098"/>
                <a:gd name="connsiteY31" fmla="*/ 234791 h 272034"/>
                <a:gd name="connsiteX32" fmla="*/ 125617 w 155098"/>
                <a:gd name="connsiteY32" fmla="*/ 237220 h 272034"/>
                <a:gd name="connsiteX33" fmla="*/ 123188 w 155098"/>
                <a:gd name="connsiteY33" fmla="*/ 239649 h 272034"/>
                <a:gd name="connsiteX34" fmla="*/ 121569 w 155098"/>
                <a:gd name="connsiteY34" fmla="*/ 242888 h 272034"/>
                <a:gd name="connsiteX35" fmla="*/ 119949 w 155098"/>
                <a:gd name="connsiteY35" fmla="*/ 242888 h 272034"/>
                <a:gd name="connsiteX36" fmla="*/ 111044 w 155098"/>
                <a:gd name="connsiteY36" fmla="*/ 250174 h 272034"/>
                <a:gd name="connsiteX37" fmla="*/ 104567 w 155098"/>
                <a:gd name="connsiteY37" fmla="*/ 254222 h 272034"/>
                <a:gd name="connsiteX38" fmla="*/ 100519 w 155098"/>
                <a:gd name="connsiteY38" fmla="*/ 254222 h 272034"/>
                <a:gd name="connsiteX39" fmla="*/ 80278 w 155098"/>
                <a:gd name="connsiteY39" fmla="*/ 258270 h 272034"/>
                <a:gd name="connsiteX40" fmla="*/ 77849 w 155098"/>
                <a:gd name="connsiteY40" fmla="*/ 258270 h 272034"/>
                <a:gd name="connsiteX41" fmla="*/ 74610 w 155098"/>
                <a:gd name="connsiteY41" fmla="*/ 258270 h 272034"/>
                <a:gd name="connsiteX42" fmla="*/ 58418 w 155098"/>
                <a:gd name="connsiteY42" fmla="*/ 258270 h 272034"/>
                <a:gd name="connsiteX43" fmla="*/ 52750 w 155098"/>
                <a:gd name="connsiteY43" fmla="*/ 258270 h 272034"/>
                <a:gd name="connsiteX44" fmla="*/ 49512 w 155098"/>
                <a:gd name="connsiteY44" fmla="*/ 258270 h 272034"/>
                <a:gd name="connsiteX45" fmla="*/ 31700 w 155098"/>
                <a:gd name="connsiteY45" fmla="*/ 250984 h 272034"/>
                <a:gd name="connsiteX46" fmla="*/ 18746 w 155098"/>
                <a:gd name="connsiteY46" fmla="*/ 240459 h 272034"/>
                <a:gd name="connsiteX47" fmla="*/ 9031 w 155098"/>
                <a:gd name="connsiteY47" fmla="*/ 228314 h 272034"/>
                <a:gd name="connsiteX48" fmla="*/ 9031 w 155098"/>
                <a:gd name="connsiteY48" fmla="*/ 226695 h 272034"/>
                <a:gd name="connsiteX49" fmla="*/ 1744 w 155098"/>
                <a:gd name="connsiteY49" fmla="*/ 197549 h 272034"/>
                <a:gd name="connsiteX50" fmla="*/ 1744 w 155098"/>
                <a:gd name="connsiteY50" fmla="*/ 195929 h 272034"/>
                <a:gd name="connsiteX51" fmla="*/ 1744 w 155098"/>
                <a:gd name="connsiteY51" fmla="*/ 170831 h 272034"/>
                <a:gd name="connsiteX52" fmla="*/ 43845 w 155098"/>
                <a:gd name="connsiteY52" fmla="*/ 170831 h 272034"/>
                <a:gd name="connsiteX53" fmla="*/ 45464 w 155098"/>
                <a:gd name="connsiteY53" fmla="*/ 172450 h 272034"/>
                <a:gd name="connsiteX54" fmla="*/ 52750 w 155098"/>
                <a:gd name="connsiteY54" fmla="*/ 213741 h 272034"/>
                <a:gd name="connsiteX55" fmla="*/ 71372 w 155098"/>
                <a:gd name="connsiteY55" fmla="*/ 217789 h 272034"/>
                <a:gd name="connsiteX56" fmla="*/ 89184 w 155098"/>
                <a:gd name="connsiteY56" fmla="*/ 205645 h 272034"/>
                <a:gd name="connsiteX57" fmla="*/ 85135 w 155098"/>
                <a:gd name="connsiteY57" fmla="*/ 174879 h 272034"/>
                <a:gd name="connsiteX58" fmla="*/ 57608 w 155098"/>
                <a:gd name="connsiteY58" fmla="*/ 149781 h 272034"/>
                <a:gd name="connsiteX59" fmla="*/ 55989 w 155098"/>
                <a:gd name="connsiteY59" fmla="*/ 149781 h 272034"/>
                <a:gd name="connsiteX60" fmla="*/ 48702 w 155098"/>
                <a:gd name="connsiteY60" fmla="*/ 143304 h 272034"/>
                <a:gd name="connsiteX61" fmla="*/ 45464 w 155098"/>
                <a:gd name="connsiteY61" fmla="*/ 140065 h 272034"/>
                <a:gd name="connsiteX62" fmla="*/ 39797 w 155098"/>
                <a:gd name="connsiteY62" fmla="*/ 135207 h 272034"/>
                <a:gd name="connsiteX63" fmla="*/ 32510 w 155098"/>
                <a:gd name="connsiteY63" fmla="*/ 128730 h 272034"/>
                <a:gd name="connsiteX64" fmla="*/ 27652 w 155098"/>
                <a:gd name="connsiteY64" fmla="*/ 124682 h 272034"/>
                <a:gd name="connsiteX65" fmla="*/ 24414 w 155098"/>
                <a:gd name="connsiteY65" fmla="*/ 121444 h 272034"/>
                <a:gd name="connsiteX66" fmla="*/ 15508 w 155098"/>
                <a:gd name="connsiteY66" fmla="*/ 114157 h 272034"/>
                <a:gd name="connsiteX67" fmla="*/ 12269 w 155098"/>
                <a:gd name="connsiteY67" fmla="*/ 110919 h 272034"/>
                <a:gd name="connsiteX68" fmla="*/ 6602 w 155098"/>
                <a:gd name="connsiteY68" fmla="*/ 102822 h 272034"/>
                <a:gd name="connsiteX69" fmla="*/ 125 w 155098"/>
                <a:gd name="connsiteY69" fmla="*/ 73676 h 272034"/>
                <a:gd name="connsiteX70" fmla="*/ 125 w 155098"/>
                <a:gd name="connsiteY70" fmla="*/ 70437 h 272034"/>
                <a:gd name="connsiteX71" fmla="*/ 125 w 155098"/>
                <a:gd name="connsiteY71" fmla="*/ 62341 h 272034"/>
                <a:gd name="connsiteX72" fmla="*/ 4173 w 155098"/>
                <a:gd name="connsiteY72" fmla="*/ 43720 h 272034"/>
                <a:gd name="connsiteX73" fmla="*/ 8221 w 155098"/>
                <a:gd name="connsiteY73" fmla="*/ 32385 h 272034"/>
                <a:gd name="connsiteX74" fmla="*/ 11460 w 155098"/>
                <a:gd name="connsiteY74" fmla="*/ 27527 h 272034"/>
                <a:gd name="connsiteX75" fmla="*/ 18746 w 155098"/>
                <a:gd name="connsiteY75" fmla="*/ 19431 h 272034"/>
                <a:gd name="connsiteX76" fmla="*/ 21985 w 155098"/>
                <a:gd name="connsiteY76" fmla="*/ 16193 h 272034"/>
                <a:gd name="connsiteX77" fmla="*/ 43035 w 155098"/>
                <a:gd name="connsiteY77" fmla="*/ 4858 h 272034"/>
                <a:gd name="connsiteX78" fmla="*/ 52750 w 155098"/>
                <a:gd name="connsiteY78" fmla="*/ 1619 h 272034"/>
                <a:gd name="connsiteX79" fmla="*/ 65705 w 155098"/>
                <a:gd name="connsiteY79" fmla="*/ 0 h 272034"/>
                <a:gd name="connsiteX80" fmla="*/ 73801 w 155098"/>
                <a:gd name="connsiteY80" fmla="*/ 0 h 272034"/>
                <a:gd name="connsiteX81" fmla="*/ 87564 w 155098"/>
                <a:gd name="connsiteY81" fmla="*/ 0 h 272034"/>
                <a:gd name="connsiteX82" fmla="*/ 99709 w 155098"/>
                <a:gd name="connsiteY82" fmla="*/ 4858 h 272034"/>
                <a:gd name="connsiteX83" fmla="*/ 107805 w 155098"/>
                <a:gd name="connsiteY83" fmla="*/ 9715 h 272034"/>
                <a:gd name="connsiteX84" fmla="*/ 122378 w 155098"/>
                <a:gd name="connsiteY84" fmla="*/ 21860 h 272034"/>
                <a:gd name="connsiteX85" fmla="*/ 135332 w 155098"/>
                <a:gd name="connsiteY85" fmla="*/ 46958 h 272034"/>
                <a:gd name="connsiteX86" fmla="*/ 138571 w 155098"/>
                <a:gd name="connsiteY86" fmla="*/ 62341 h 272034"/>
                <a:gd name="connsiteX87" fmla="*/ 150715 w 155098"/>
                <a:gd name="connsiteY87" fmla="*/ 216170 h 272034"/>
                <a:gd name="connsiteX88" fmla="*/ 147477 w 155098"/>
                <a:gd name="connsiteY88" fmla="*/ 184595 h 272034"/>
                <a:gd name="connsiteX89" fmla="*/ 147477 w 155098"/>
                <a:gd name="connsiteY89" fmla="*/ 181356 h 272034"/>
                <a:gd name="connsiteX90" fmla="*/ 147477 w 155098"/>
                <a:gd name="connsiteY90" fmla="*/ 178927 h 272034"/>
                <a:gd name="connsiteX91" fmla="*/ 147477 w 155098"/>
                <a:gd name="connsiteY91" fmla="*/ 176498 h 272034"/>
                <a:gd name="connsiteX92" fmla="*/ 147477 w 155098"/>
                <a:gd name="connsiteY92" fmla="*/ 174879 h 272034"/>
                <a:gd name="connsiteX93" fmla="*/ 147477 w 155098"/>
                <a:gd name="connsiteY93" fmla="*/ 174879 h 272034"/>
                <a:gd name="connsiteX94" fmla="*/ 147477 w 155098"/>
                <a:gd name="connsiteY94" fmla="*/ 174879 h 272034"/>
                <a:gd name="connsiteX95" fmla="*/ 149905 w 155098"/>
                <a:gd name="connsiteY95" fmla="*/ 180546 h 272034"/>
                <a:gd name="connsiteX96" fmla="*/ 152334 w 155098"/>
                <a:gd name="connsiteY96" fmla="*/ 186214 h 272034"/>
                <a:gd name="connsiteX97" fmla="*/ 152334 w 155098"/>
                <a:gd name="connsiteY97" fmla="*/ 187833 h 272034"/>
                <a:gd name="connsiteX98" fmla="*/ 153954 w 155098"/>
                <a:gd name="connsiteY98" fmla="*/ 195120 h 272034"/>
                <a:gd name="connsiteX99" fmla="*/ 153954 w 155098"/>
                <a:gd name="connsiteY99" fmla="*/ 195120 h 272034"/>
                <a:gd name="connsiteX100" fmla="*/ 153954 w 155098"/>
                <a:gd name="connsiteY100" fmla="*/ 202406 h 272034"/>
                <a:gd name="connsiteX101" fmla="*/ 149096 w 155098"/>
                <a:gd name="connsiteY101" fmla="*/ 233172 h 272034"/>
                <a:gd name="connsiteX102" fmla="*/ 145048 w 155098"/>
                <a:gd name="connsiteY102" fmla="*/ 242888 h 272034"/>
                <a:gd name="connsiteX103" fmla="*/ 141000 w 155098"/>
                <a:gd name="connsiteY103" fmla="*/ 247745 h 272034"/>
                <a:gd name="connsiteX104" fmla="*/ 139380 w 155098"/>
                <a:gd name="connsiteY104" fmla="*/ 250174 h 272034"/>
                <a:gd name="connsiteX105" fmla="*/ 136952 w 155098"/>
                <a:gd name="connsiteY105" fmla="*/ 252603 h 272034"/>
                <a:gd name="connsiteX106" fmla="*/ 135332 w 155098"/>
                <a:gd name="connsiteY106" fmla="*/ 255842 h 272034"/>
                <a:gd name="connsiteX107" fmla="*/ 133713 w 155098"/>
                <a:gd name="connsiteY107" fmla="*/ 255842 h 272034"/>
                <a:gd name="connsiteX108" fmla="*/ 124807 w 155098"/>
                <a:gd name="connsiteY108" fmla="*/ 263128 h 272034"/>
                <a:gd name="connsiteX109" fmla="*/ 120759 w 155098"/>
                <a:gd name="connsiteY109" fmla="*/ 265557 h 272034"/>
                <a:gd name="connsiteX110" fmla="*/ 115092 w 155098"/>
                <a:gd name="connsiteY110" fmla="*/ 267986 h 272034"/>
                <a:gd name="connsiteX111" fmla="*/ 115092 w 155098"/>
                <a:gd name="connsiteY111" fmla="*/ 267986 h 272034"/>
                <a:gd name="connsiteX112" fmla="*/ 94851 w 155098"/>
                <a:gd name="connsiteY112" fmla="*/ 272034 h 272034"/>
                <a:gd name="connsiteX113" fmla="*/ 92422 w 155098"/>
                <a:gd name="connsiteY113" fmla="*/ 272034 h 272034"/>
                <a:gd name="connsiteX114" fmla="*/ 85135 w 155098"/>
                <a:gd name="connsiteY114" fmla="*/ 272034 h 272034"/>
                <a:gd name="connsiteX115" fmla="*/ 72991 w 155098"/>
                <a:gd name="connsiteY115" fmla="*/ 272034 h 272034"/>
                <a:gd name="connsiteX116" fmla="*/ 67324 w 155098"/>
                <a:gd name="connsiteY116" fmla="*/ 272034 h 272034"/>
                <a:gd name="connsiteX117" fmla="*/ 64085 w 155098"/>
                <a:gd name="connsiteY117" fmla="*/ 272034 h 272034"/>
                <a:gd name="connsiteX118" fmla="*/ 50322 w 155098"/>
                <a:gd name="connsiteY118" fmla="*/ 267176 h 272034"/>
                <a:gd name="connsiteX119" fmla="*/ 50322 w 155098"/>
                <a:gd name="connsiteY119" fmla="*/ 267176 h 272034"/>
                <a:gd name="connsiteX120" fmla="*/ 51941 w 155098"/>
                <a:gd name="connsiteY120" fmla="*/ 267176 h 272034"/>
                <a:gd name="connsiteX121" fmla="*/ 53560 w 155098"/>
                <a:gd name="connsiteY121" fmla="*/ 267176 h 272034"/>
                <a:gd name="connsiteX122" fmla="*/ 58418 w 155098"/>
                <a:gd name="connsiteY122" fmla="*/ 267176 h 272034"/>
                <a:gd name="connsiteX123" fmla="*/ 64085 w 155098"/>
                <a:gd name="connsiteY123" fmla="*/ 268795 h 272034"/>
                <a:gd name="connsiteX124" fmla="*/ 80278 w 155098"/>
                <a:gd name="connsiteY124" fmla="*/ 268795 h 272034"/>
                <a:gd name="connsiteX125" fmla="*/ 87564 w 155098"/>
                <a:gd name="connsiteY125" fmla="*/ 268795 h 272034"/>
                <a:gd name="connsiteX126" fmla="*/ 95661 w 155098"/>
                <a:gd name="connsiteY126" fmla="*/ 268795 h 272034"/>
                <a:gd name="connsiteX127" fmla="*/ 106995 w 155098"/>
                <a:gd name="connsiteY127" fmla="*/ 266367 h 272034"/>
                <a:gd name="connsiteX128" fmla="*/ 115092 w 155098"/>
                <a:gd name="connsiteY128" fmla="*/ 263128 h 272034"/>
                <a:gd name="connsiteX129" fmla="*/ 119140 w 155098"/>
                <a:gd name="connsiteY129" fmla="*/ 259890 h 272034"/>
                <a:gd name="connsiteX130" fmla="*/ 125617 w 155098"/>
                <a:gd name="connsiteY130" fmla="*/ 256651 h 272034"/>
                <a:gd name="connsiteX131" fmla="*/ 132904 w 155098"/>
                <a:gd name="connsiteY131" fmla="*/ 247745 h 272034"/>
                <a:gd name="connsiteX132" fmla="*/ 141809 w 155098"/>
                <a:gd name="connsiteY132" fmla="*/ 237220 h 272034"/>
                <a:gd name="connsiteX133" fmla="*/ 145048 w 155098"/>
                <a:gd name="connsiteY133" fmla="*/ 226695 h 272034"/>
                <a:gd name="connsiteX134" fmla="*/ 148286 w 155098"/>
                <a:gd name="connsiteY134" fmla="*/ 214551 h 272034"/>
                <a:gd name="connsiteX135" fmla="*/ 63276 w 155098"/>
                <a:gd name="connsiteY135" fmla="*/ 208883 h 272034"/>
                <a:gd name="connsiteX136" fmla="*/ 62466 w 155098"/>
                <a:gd name="connsiteY136" fmla="*/ 208883 h 272034"/>
                <a:gd name="connsiteX137" fmla="*/ 60847 w 155098"/>
                <a:gd name="connsiteY137" fmla="*/ 208074 h 272034"/>
                <a:gd name="connsiteX138" fmla="*/ 60847 w 155098"/>
                <a:gd name="connsiteY138" fmla="*/ 208074 h 272034"/>
                <a:gd name="connsiteX139" fmla="*/ 60847 w 155098"/>
                <a:gd name="connsiteY139" fmla="*/ 204835 h 272034"/>
                <a:gd name="connsiteX140" fmla="*/ 60847 w 155098"/>
                <a:gd name="connsiteY140" fmla="*/ 187833 h 272034"/>
                <a:gd name="connsiteX141" fmla="*/ 60037 w 155098"/>
                <a:gd name="connsiteY141" fmla="*/ 187833 h 272034"/>
                <a:gd name="connsiteX142" fmla="*/ 58418 w 155098"/>
                <a:gd name="connsiteY142" fmla="*/ 186214 h 272034"/>
                <a:gd name="connsiteX143" fmla="*/ 60037 w 155098"/>
                <a:gd name="connsiteY143" fmla="*/ 184595 h 272034"/>
                <a:gd name="connsiteX144" fmla="*/ 60037 w 155098"/>
                <a:gd name="connsiteY144" fmla="*/ 184595 h 272034"/>
                <a:gd name="connsiteX145" fmla="*/ 62466 w 155098"/>
                <a:gd name="connsiteY145" fmla="*/ 185404 h 272034"/>
                <a:gd name="connsiteX146" fmla="*/ 63276 w 155098"/>
                <a:gd name="connsiteY146" fmla="*/ 187833 h 272034"/>
                <a:gd name="connsiteX147" fmla="*/ 63276 w 155098"/>
                <a:gd name="connsiteY147" fmla="*/ 208883 h 272034"/>
                <a:gd name="connsiteX148" fmla="*/ 81897 w 155098"/>
                <a:gd name="connsiteY148" fmla="*/ 54245 h 272034"/>
                <a:gd name="connsiteX149" fmla="*/ 84326 w 155098"/>
                <a:gd name="connsiteY149" fmla="*/ 55055 h 272034"/>
                <a:gd name="connsiteX150" fmla="*/ 84326 w 155098"/>
                <a:gd name="connsiteY150" fmla="*/ 55055 h 272034"/>
                <a:gd name="connsiteX151" fmla="*/ 84326 w 155098"/>
                <a:gd name="connsiteY151" fmla="*/ 56674 h 272034"/>
                <a:gd name="connsiteX152" fmla="*/ 84326 w 155098"/>
                <a:gd name="connsiteY152" fmla="*/ 56674 h 272034"/>
                <a:gd name="connsiteX153" fmla="*/ 83516 w 155098"/>
                <a:gd name="connsiteY153" fmla="*/ 56674 h 272034"/>
                <a:gd name="connsiteX154" fmla="*/ 77039 w 155098"/>
                <a:gd name="connsiteY154" fmla="*/ 58293 h 272034"/>
                <a:gd name="connsiteX155" fmla="*/ 69753 w 155098"/>
                <a:gd name="connsiteY155" fmla="*/ 60722 h 272034"/>
                <a:gd name="connsiteX156" fmla="*/ 64085 w 155098"/>
                <a:gd name="connsiteY156" fmla="*/ 65580 h 272034"/>
                <a:gd name="connsiteX157" fmla="*/ 61656 w 155098"/>
                <a:gd name="connsiteY157" fmla="*/ 69628 h 272034"/>
                <a:gd name="connsiteX158" fmla="*/ 61656 w 155098"/>
                <a:gd name="connsiteY158" fmla="*/ 76914 h 272034"/>
                <a:gd name="connsiteX159" fmla="*/ 60037 w 155098"/>
                <a:gd name="connsiteY159" fmla="*/ 76914 h 272034"/>
                <a:gd name="connsiteX160" fmla="*/ 60037 w 155098"/>
                <a:gd name="connsiteY160" fmla="*/ 70437 h 272034"/>
                <a:gd name="connsiteX161" fmla="*/ 64085 w 155098"/>
                <a:gd name="connsiteY161" fmla="*/ 62341 h 272034"/>
                <a:gd name="connsiteX162" fmla="*/ 67324 w 155098"/>
                <a:gd name="connsiteY162" fmla="*/ 59103 h 272034"/>
                <a:gd name="connsiteX163" fmla="*/ 69753 w 155098"/>
                <a:gd name="connsiteY163" fmla="*/ 57483 h 272034"/>
                <a:gd name="connsiteX164" fmla="*/ 76230 w 155098"/>
                <a:gd name="connsiteY164" fmla="*/ 54245 h 272034"/>
                <a:gd name="connsiteX165" fmla="*/ 81897 w 155098"/>
                <a:gd name="connsiteY165" fmla="*/ 54245 h 272034"/>
                <a:gd name="connsiteX166" fmla="*/ 154763 w 155098"/>
                <a:gd name="connsiteY166" fmla="*/ 73676 h 272034"/>
                <a:gd name="connsiteX167" fmla="*/ 153954 w 155098"/>
                <a:gd name="connsiteY167" fmla="*/ 98774 h 272034"/>
                <a:gd name="connsiteX168" fmla="*/ 150715 w 155098"/>
                <a:gd name="connsiteY168" fmla="*/ 103632 h 272034"/>
                <a:gd name="connsiteX169" fmla="*/ 140190 w 155098"/>
                <a:gd name="connsiteY169" fmla="*/ 103632 h 272034"/>
                <a:gd name="connsiteX170" fmla="*/ 130475 w 155098"/>
                <a:gd name="connsiteY170" fmla="*/ 103632 h 272034"/>
                <a:gd name="connsiteX171" fmla="*/ 123188 w 155098"/>
                <a:gd name="connsiteY171" fmla="*/ 103632 h 272034"/>
                <a:gd name="connsiteX172" fmla="*/ 115901 w 155098"/>
                <a:gd name="connsiteY172" fmla="*/ 102013 h 272034"/>
                <a:gd name="connsiteX173" fmla="*/ 110234 w 155098"/>
                <a:gd name="connsiteY173" fmla="*/ 100394 h 272034"/>
                <a:gd name="connsiteX174" fmla="*/ 110234 w 155098"/>
                <a:gd name="connsiteY174" fmla="*/ 98774 h 272034"/>
                <a:gd name="connsiteX175" fmla="*/ 110234 w 155098"/>
                <a:gd name="connsiteY175" fmla="*/ 97965 h 272034"/>
                <a:gd name="connsiteX176" fmla="*/ 110234 w 155098"/>
                <a:gd name="connsiteY176" fmla="*/ 97965 h 272034"/>
                <a:gd name="connsiteX177" fmla="*/ 113472 w 155098"/>
                <a:gd name="connsiteY177" fmla="*/ 97965 h 272034"/>
                <a:gd name="connsiteX178" fmla="*/ 150715 w 155098"/>
                <a:gd name="connsiteY178" fmla="*/ 99584 h 272034"/>
                <a:gd name="connsiteX179" fmla="*/ 150715 w 155098"/>
                <a:gd name="connsiteY179" fmla="*/ 86630 h 272034"/>
                <a:gd name="connsiteX180" fmla="*/ 150715 w 155098"/>
                <a:gd name="connsiteY180" fmla="*/ 68009 h 272034"/>
                <a:gd name="connsiteX181" fmla="*/ 149096 w 155098"/>
                <a:gd name="connsiteY181" fmla="*/ 60722 h 272034"/>
                <a:gd name="connsiteX182" fmla="*/ 149096 w 155098"/>
                <a:gd name="connsiteY182" fmla="*/ 60722 h 272034"/>
                <a:gd name="connsiteX183" fmla="*/ 146667 w 155098"/>
                <a:gd name="connsiteY183" fmla="*/ 46958 h 272034"/>
                <a:gd name="connsiteX184" fmla="*/ 146667 w 155098"/>
                <a:gd name="connsiteY184" fmla="*/ 45339 h 272034"/>
                <a:gd name="connsiteX185" fmla="*/ 146667 w 155098"/>
                <a:gd name="connsiteY185" fmla="*/ 45339 h 272034"/>
                <a:gd name="connsiteX186" fmla="*/ 151525 w 155098"/>
                <a:gd name="connsiteY186" fmla="*/ 57483 h 272034"/>
                <a:gd name="connsiteX187" fmla="*/ 154763 w 155098"/>
                <a:gd name="connsiteY187" fmla="*/ 72866 h 272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Lst>
              <a:rect l="l" t="t" r="r" b="b"/>
              <a:pathLst>
                <a:path w="155098" h="272034">
                  <a:moveTo>
                    <a:pt x="142619" y="60722"/>
                  </a:moveTo>
                  <a:cubicBezTo>
                    <a:pt x="143429" y="69628"/>
                    <a:pt x="142619" y="79343"/>
                    <a:pt x="141809" y="89868"/>
                  </a:cubicBezTo>
                  <a:cubicBezTo>
                    <a:pt x="137761" y="91488"/>
                    <a:pt x="132094" y="91488"/>
                    <a:pt x="127236" y="91488"/>
                  </a:cubicBezTo>
                  <a:cubicBezTo>
                    <a:pt x="122378" y="91488"/>
                    <a:pt x="120759" y="91488"/>
                    <a:pt x="117520" y="91488"/>
                  </a:cubicBezTo>
                  <a:cubicBezTo>
                    <a:pt x="114282" y="91488"/>
                    <a:pt x="111044" y="91488"/>
                    <a:pt x="108615" y="91488"/>
                  </a:cubicBezTo>
                  <a:cubicBezTo>
                    <a:pt x="107805" y="91488"/>
                    <a:pt x="107805" y="91488"/>
                    <a:pt x="106186" y="91488"/>
                  </a:cubicBezTo>
                  <a:cubicBezTo>
                    <a:pt x="102138" y="90678"/>
                    <a:pt x="98899" y="91488"/>
                    <a:pt x="96470" y="88249"/>
                  </a:cubicBezTo>
                  <a:cubicBezTo>
                    <a:pt x="96470" y="82582"/>
                    <a:pt x="97280" y="74485"/>
                    <a:pt x="96470" y="68009"/>
                  </a:cubicBezTo>
                  <a:cubicBezTo>
                    <a:pt x="95661" y="62341"/>
                    <a:pt x="94851" y="57483"/>
                    <a:pt x="92422" y="53435"/>
                  </a:cubicBezTo>
                  <a:cubicBezTo>
                    <a:pt x="90803" y="50197"/>
                    <a:pt x="88374" y="48578"/>
                    <a:pt x="85945" y="46958"/>
                  </a:cubicBezTo>
                  <a:cubicBezTo>
                    <a:pt x="85135" y="46958"/>
                    <a:pt x="83516" y="46958"/>
                    <a:pt x="81897" y="46958"/>
                  </a:cubicBezTo>
                  <a:cubicBezTo>
                    <a:pt x="78659" y="46149"/>
                    <a:pt x="76230" y="44529"/>
                    <a:pt x="72182" y="44529"/>
                  </a:cubicBezTo>
                  <a:cubicBezTo>
                    <a:pt x="71372" y="44529"/>
                    <a:pt x="68943" y="44529"/>
                    <a:pt x="65705" y="46149"/>
                  </a:cubicBezTo>
                  <a:cubicBezTo>
                    <a:pt x="61656" y="47768"/>
                    <a:pt x="58418" y="47768"/>
                    <a:pt x="55989" y="50197"/>
                  </a:cubicBezTo>
                  <a:cubicBezTo>
                    <a:pt x="53560" y="51816"/>
                    <a:pt x="52750" y="54245"/>
                    <a:pt x="51131" y="56674"/>
                  </a:cubicBezTo>
                  <a:cubicBezTo>
                    <a:pt x="50322" y="62341"/>
                    <a:pt x="51131" y="68009"/>
                    <a:pt x="52750" y="74485"/>
                  </a:cubicBezTo>
                  <a:cubicBezTo>
                    <a:pt x="55179" y="81772"/>
                    <a:pt x="60037" y="86630"/>
                    <a:pt x="64085" y="92297"/>
                  </a:cubicBezTo>
                  <a:cubicBezTo>
                    <a:pt x="65705" y="93917"/>
                    <a:pt x="66514" y="95536"/>
                    <a:pt x="68134" y="97155"/>
                  </a:cubicBezTo>
                  <a:cubicBezTo>
                    <a:pt x="68943" y="98774"/>
                    <a:pt x="70562" y="99584"/>
                    <a:pt x="72182" y="100394"/>
                  </a:cubicBezTo>
                  <a:cubicBezTo>
                    <a:pt x="76230" y="103632"/>
                    <a:pt x="79468" y="107680"/>
                    <a:pt x="83516" y="110109"/>
                  </a:cubicBezTo>
                  <a:cubicBezTo>
                    <a:pt x="89993" y="114157"/>
                    <a:pt x="94851" y="118205"/>
                    <a:pt x="99709" y="123063"/>
                  </a:cubicBezTo>
                  <a:cubicBezTo>
                    <a:pt x="102947" y="123873"/>
                    <a:pt x="104567" y="127111"/>
                    <a:pt x="106995" y="129540"/>
                  </a:cubicBezTo>
                  <a:cubicBezTo>
                    <a:pt x="111044" y="133588"/>
                    <a:pt x="114282" y="136017"/>
                    <a:pt x="118330" y="140065"/>
                  </a:cubicBezTo>
                  <a:cubicBezTo>
                    <a:pt x="122378" y="144113"/>
                    <a:pt x="126426" y="148161"/>
                    <a:pt x="128855" y="153829"/>
                  </a:cubicBezTo>
                  <a:cubicBezTo>
                    <a:pt x="132094" y="157067"/>
                    <a:pt x="132904" y="162735"/>
                    <a:pt x="136142" y="166783"/>
                  </a:cubicBezTo>
                  <a:cubicBezTo>
                    <a:pt x="136952" y="169212"/>
                    <a:pt x="138571" y="170021"/>
                    <a:pt x="138571" y="172450"/>
                  </a:cubicBezTo>
                  <a:cubicBezTo>
                    <a:pt x="138571" y="174069"/>
                    <a:pt x="138571" y="176498"/>
                    <a:pt x="138571" y="178118"/>
                  </a:cubicBezTo>
                  <a:cubicBezTo>
                    <a:pt x="138571" y="179737"/>
                    <a:pt x="139380" y="180546"/>
                    <a:pt x="139380" y="182166"/>
                  </a:cubicBezTo>
                  <a:cubicBezTo>
                    <a:pt x="139380" y="184595"/>
                    <a:pt x="139380" y="186214"/>
                    <a:pt x="139380" y="189452"/>
                  </a:cubicBezTo>
                  <a:cubicBezTo>
                    <a:pt x="140190" y="202406"/>
                    <a:pt x="136952" y="211312"/>
                    <a:pt x="134523" y="220218"/>
                  </a:cubicBezTo>
                  <a:cubicBezTo>
                    <a:pt x="133713" y="223457"/>
                    <a:pt x="132094" y="227505"/>
                    <a:pt x="131284" y="229934"/>
                  </a:cubicBezTo>
                  <a:cubicBezTo>
                    <a:pt x="130475" y="231553"/>
                    <a:pt x="128046" y="233172"/>
                    <a:pt x="127236" y="234791"/>
                  </a:cubicBezTo>
                  <a:lnTo>
                    <a:pt x="125617" y="237220"/>
                  </a:lnTo>
                  <a:lnTo>
                    <a:pt x="123188" y="239649"/>
                  </a:lnTo>
                  <a:cubicBezTo>
                    <a:pt x="122378" y="240459"/>
                    <a:pt x="123188" y="241268"/>
                    <a:pt x="121569" y="242888"/>
                  </a:cubicBezTo>
                  <a:lnTo>
                    <a:pt x="119949" y="242888"/>
                  </a:lnTo>
                  <a:cubicBezTo>
                    <a:pt x="117520" y="246936"/>
                    <a:pt x="115092" y="249365"/>
                    <a:pt x="111044" y="250174"/>
                  </a:cubicBezTo>
                  <a:cubicBezTo>
                    <a:pt x="108615" y="251793"/>
                    <a:pt x="106186" y="252603"/>
                    <a:pt x="104567" y="254222"/>
                  </a:cubicBezTo>
                  <a:cubicBezTo>
                    <a:pt x="102947" y="254222"/>
                    <a:pt x="102138" y="255032"/>
                    <a:pt x="100519" y="254222"/>
                  </a:cubicBezTo>
                  <a:cubicBezTo>
                    <a:pt x="93232" y="257461"/>
                    <a:pt x="87564" y="257461"/>
                    <a:pt x="80278" y="258270"/>
                  </a:cubicBezTo>
                  <a:cubicBezTo>
                    <a:pt x="79468" y="258270"/>
                    <a:pt x="79468" y="258270"/>
                    <a:pt x="77849" y="258270"/>
                  </a:cubicBezTo>
                  <a:cubicBezTo>
                    <a:pt x="76230" y="258270"/>
                    <a:pt x="75420" y="258270"/>
                    <a:pt x="74610" y="258270"/>
                  </a:cubicBezTo>
                  <a:cubicBezTo>
                    <a:pt x="70562" y="258270"/>
                    <a:pt x="64085" y="258270"/>
                    <a:pt x="58418" y="258270"/>
                  </a:cubicBezTo>
                  <a:cubicBezTo>
                    <a:pt x="52750" y="258270"/>
                    <a:pt x="54370" y="258270"/>
                    <a:pt x="52750" y="258270"/>
                  </a:cubicBezTo>
                  <a:cubicBezTo>
                    <a:pt x="51941" y="258270"/>
                    <a:pt x="51131" y="258270"/>
                    <a:pt x="49512" y="258270"/>
                  </a:cubicBezTo>
                  <a:cubicBezTo>
                    <a:pt x="43035" y="255842"/>
                    <a:pt x="37368" y="255032"/>
                    <a:pt x="31700" y="250984"/>
                  </a:cubicBezTo>
                  <a:cubicBezTo>
                    <a:pt x="26843" y="250984"/>
                    <a:pt x="18746" y="240459"/>
                    <a:pt x="18746" y="240459"/>
                  </a:cubicBezTo>
                  <a:cubicBezTo>
                    <a:pt x="14698" y="238030"/>
                    <a:pt x="13079" y="232362"/>
                    <a:pt x="9031" y="228314"/>
                  </a:cubicBezTo>
                  <a:cubicBezTo>
                    <a:pt x="9031" y="227505"/>
                    <a:pt x="9031" y="228314"/>
                    <a:pt x="9031" y="226695"/>
                  </a:cubicBezTo>
                  <a:cubicBezTo>
                    <a:pt x="3364" y="217789"/>
                    <a:pt x="4173" y="208074"/>
                    <a:pt x="1744" y="197549"/>
                  </a:cubicBezTo>
                  <a:cubicBezTo>
                    <a:pt x="1744" y="197549"/>
                    <a:pt x="1744" y="196739"/>
                    <a:pt x="1744" y="195929"/>
                  </a:cubicBezTo>
                  <a:cubicBezTo>
                    <a:pt x="125" y="187833"/>
                    <a:pt x="1744" y="177308"/>
                    <a:pt x="1744" y="170831"/>
                  </a:cubicBezTo>
                  <a:cubicBezTo>
                    <a:pt x="15508" y="165973"/>
                    <a:pt x="30081" y="170021"/>
                    <a:pt x="43845" y="170831"/>
                  </a:cubicBezTo>
                  <a:cubicBezTo>
                    <a:pt x="44654" y="171640"/>
                    <a:pt x="43845" y="172450"/>
                    <a:pt x="45464" y="172450"/>
                  </a:cubicBezTo>
                  <a:cubicBezTo>
                    <a:pt x="45464" y="187023"/>
                    <a:pt x="43845" y="206454"/>
                    <a:pt x="52750" y="213741"/>
                  </a:cubicBezTo>
                  <a:cubicBezTo>
                    <a:pt x="58418" y="215360"/>
                    <a:pt x="64895" y="219408"/>
                    <a:pt x="71372" y="217789"/>
                  </a:cubicBezTo>
                  <a:cubicBezTo>
                    <a:pt x="79468" y="216170"/>
                    <a:pt x="85135" y="209693"/>
                    <a:pt x="89184" y="205645"/>
                  </a:cubicBezTo>
                  <a:cubicBezTo>
                    <a:pt x="93232" y="195120"/>
                    <a:pt x="89184" y="182975"/>
                    <a:pt x="85135" y="174879"/>
                  </a:cubicBezTo>
                  <a:cubicBezTo>
                    <a:pt x="77849" y="164354"/>
                    <a:pt x="65705" y="159496"/>
                    <a:pt x="57608" y="149781"/>
                  </a:cubicBezTo>
                  <a:cubicBezTo>
                    <a:pt x="56799" y="149781"/>
                    <a:pt x="57608" y="149781"/>
                    <a:pt x="55989" y="149781"/>
                  </a:cubicBezTo>
                  <a:cubicBezTo>
                    <a:pt x="54370" y="147352"/>
                    <a:pt x="51131" y="145733"/>
                    <a:pt x="48702" y="143304"/>
                  </a:cubicBezTo>
                  <a:cubicBezTo>
                    <a:pt x="47083" y="143304"/>
                    <a:pt x="46274" y="142494"/>
                    <a:pt x="45464" y="140065"/>
                  </a:cubicBezTo>
                  <a:cubicBezTo>
                    <a:pt x="43845" y="139255"/>
                    <a:pt x="41416" y="137636"/>
                    <a:pt x="39797" y="135207"/>
                  </a:cubicBezTo>
                  <a:cubicBezTo>
                    <a:pt x="35749" y="134398"/>
                    <a:pt x="34939" y="131159"/>
                    <a:pt x="32510" y="128730"/>
                  </a:cubicBezTo>
                  <a:cubicBezTo>
                    <a:pt x="30891" y="127111"/>
                    <a:pt x="29271" y="126302"/>
                    <a:pt x="27652" y="124682"/>
                  </a:cubicBezTo>
                  <a:lnTo>
                    <a:pt x="24414" y="121444"/>
                  </a:lnTo>
                  <a:cubicBezTo>
                    <a:pt x="21985" y="119015"/>
                    <a:pt x="18746" y="116586"/>
                    <a:pt x="15508" y="114157"/>
                  </a:cubicBezTo>
                  <a:lnTo>
                    <a:pt x="12269" y="110919"/>
                  </a:lnTo>
                  <a:cubicBezTo>
                    <a:pt x="9840" y="108490"/>
                    <a:pt x="9031" y="105251"/>
                    <a:pt x="6602" y="102822"/>
                  </a:cubicBezTo>
                  <a:cubicBezTo>
                    <a:pt x="2554" y="94726"/>
                    <a:pt x="-685" y="85820"/>
                    <a:pt x="125" y="73676"/>
                  </a:cubicBezTo>
                  <a:cubicBezTo>
                    <a:pt x="125" y="72866"/>
                    <a:pt x="125" y="71247"/>
                    <a:pt x="125" y="70437"/>
                  </a:cubicBezTo>
                  <a:cubicBezTo>
                    <a:pt x="125" y="68009"/>
                    <a:pt x="125" y="64770"/>
                    <a:pt x="125" y="62341"/>
                  </a:cubicBezTo>
                  <a:cubicBezTo>
                    <a:pt x="935" y="55864"/>
                    <a:pt x="1744" y="49387"/>
                    <a:pt x="4173" y="43720"/>
                  </a:cubicBezTo>
                  <a:cubicBezTo>
                    <a:pt x="4173" y="39672"/>
                    <a:pt x="6602" y="36433"/>
                    <a:pt x="8221" y="32385"/>
                  </a:cubicBezTo>
                  <a:cubicBezTo>
                    <a:pt x="9031" y="30766"/>
                    <a:pt x="9840" y="28337"/>
                    <a:pt x="11460" y="27527"/>
                  </a:cubicBezTo>
                  <a:cubicBezTo>
                    <a:pt x="13889" y="24289"/>
                    <a:pt x="17127" y="22670"/>
                    <a:pt x="18746" y="19431"/>
                  </a:cubicBezTo>
                  <a:lnTo>
                    <a:pt x="21985" y="16193"/>
                  </a:lnTo>
                  <a:cubicBezTo>
                    <a:pt x="27652" y="11335"/>
                    <a:pt x="34939" y="7287"/>
                    <a:pt x="43035" y="4858"/>
                  </a:cubicBezTo>
                  <a:lnTo>
                    <a:pt x="52750" y="1619"/>
                  </a:lnTo>
                  <a:cubicBezTo>
                    <a:pt x="56799" y="810"/>
                    <a:pt x="61656" y="0"/>
                    <a:pt x="65705" y="0"/>
                  </a:cubicBezTo>
                  <a:cubicBezTo>
                    <a:pt x="68943" y="0"/>
                    <a:pt x="71372" y="0"/>
                    <a:pt x="73801" y="0"/>
                  </a:cubicBezTo>
                  <a:lnTo>
                    <a:pt x="87564" y="0"/>
                  </a:lnTo>
                  <a:cubicBezTo>
                    <a:pt x="93232" y="1619"/>
                    <a:pt x="95661" y="3239"/>
                    <a:pt x="99709" y="4858"/>
                  </a:cubicBezTo>
                  <a:cubicBezTo>
                    <a:pt x="101328" y="7287"/>
                    <a:pt x="105376" y="8096"/>
                    <a:pt x="107805" y="9715"/>
                  </a:cubicBezTo>
                  <a:cubicBezTo>
                    <a:pt x="113472" y="12954"/>
                    <a:pt x="117520" y="17812"/>
                    <a:pt x="122378" y="21860"/>
                  </a:cubicBezTo>
                  <a:cubicBezTo>
                    <a:pt x="128046" y="29147"/>
                    <a:pt x="132904" y="36433"/>
                    <a:pt x="135332" y="46958"/>
                  </a:cubicBezTo>
                  <a:cubicBezTo>
                    <a:pt x="136142" y="51816"/>
                    <a:pt x="138571" y="56674"/>
                    <a:pt x="138571" y="62341"/>
                  </a:cubicBezTo>
                  <a:close/>
                  <a:moveTo>
                    <a:pt x="150715" y="216170"/>
                  </a:moveTo>
                  <a:cubicBezTo>
                    <a:pt x="151525" y="205645"/>
                    <a:pt x="150715" y="195120"/>
                    <a:pt x="147477" y="184595"/>
                  </a:cubicBezTo>
                  <a:cubicBezTo>
                    <a:pt x="147477" y="184595"/>
                    <a:pt x="147477" y="182975"/>
                    <a:pt x="147477" y="181356"/>
                  </a:cubicBezTo>
                  <a:cubicBezTo>
                    <a:pt x="147477" y="179737"/>
                    <a:pt x="147477" y="179737"/>
                    <a:pt x="147477" y="178927"/>
                  </a:cubicBezTo>
                  <a:cubicBezTo>
                    <a:pt x="147477" y="177308"/>
                    <a:pt x="147477" y="176498"/>
                    <a:pt x="147477" y="176498"/>
                  </a:cubicBezTo>
                  <a:cubicBezTo>
                    <a:pt x="147477" y="176498"/>
                    <a:pt x="147477" y="176498"/>
                    <a:pt x="147477" y="174879"/>
                  </a:cubicBezTo>
                  <a:lnTo>
                    <a:pt x="147477" y="174879"/>
                  </a:lnTo>
                  <a:cubicBezTo>
                    <a:pt x="147477" y="174879"/>
                    <a:pt x="147477" y="174879"/>
                    <a:pt x="147477" y="174879"/>
                  </a:cubicBezTo>
                  <a:cubicBezTo>
                    <a:pt x="148286" y="176498"/>
                    <a:pt x="149096" y="178927"/>
                    <a:pt x="149905" y="180546"/>
                  </a:cubicBezTo>
                  <a:cubicBezTo>
                    <a:pt x="150715" y="182975"/>
                    <a:pt x="152334" y="184595"/>
                    <a:pt x="152334" y="186214"/>
                  </a:cubicBezTo>
                  <a:lnTo>
                    <a:pt x="152334" y="187833"/>
                  </a:lnTo>
                  <a:lnTo>
                    <a:pt x="153954" y="195120"/>
                  </a:lnTo>
                  <a:lnTo>
                    <a:pt x="153954" y="195120"/>
                  </a:lnTo>
                  <a:cubicBezTo>
                    <a:pt x="153954" y="198358"/>
                    <a:pt x="153954" y="199977"/>
                    <a:pt x="153954" y="202406"/>
                  </a:cubicBezTo>
                  <a:cubicBezTo>
                    <a:pt x="154763" y="215360"/>
                    <a:pt x="151525" y="224266"/>
                    <a:pt x="149096" y="233172"/>
                  </a:cubicBezTo>
                  <a:cubicBezTo>
                    <a:pt x="148286" y="236410"/>
                    <a:pt x="146667" y="240459"/>
                    <a:pt x="145048" y="242888"/>
                  </a:cubicBezTo>
                  <a:cubicBezTo>
                    <a:pt x="144238" y="244507"/>
                    <a:pt x="141809" y="246126"/>
                    <a:pt x="141000" y="247745"/>
                  </a:cubicBezTo>
                  <a:lnTo>
                    <a:pt x="139380" y="250174"/>
                  </a:lnTo>
                  <a:lnTo>
                    <a:pt x="136952" y="252603"/>
                  </a:lnTo>
                  <a:cubicBezTo>
                    <a:pt x="136142" y="253413"/>
                    <a:pt x="136952" y="254222"/>
                    <a:pt x="135332" y="255842"/>
                  </a:cubicBezTo>
                  <a:lnTo>
                    <a:pt x="133713" y="255842"/>
                  </a:lnTo>
                  <a:cubicBezTo>
                    <a:pt x="131284" y="259080"/>
                    <a:pt x="128855" y="262319"/>
                    <a:pt x="124807" y="263128"/>
                  </a:cubicBezTo>
                  <a:cubicBezTo>
                    <a:pt x="123188" y="263938"/>
                    <a:pt x="121569" y="264747"/>
                    <a:pt x="120759" y="265557"/>
                  </a:cubicBezTo>
                  <a:cubicBezTo>
                    <a:pt x="119140" y="266367"/>
                    <a:pt x="117520" y="267986"/>
                    <a:pt x="115092" y="267986"/>
                  </a:cubicBezTo>
                  <a:lnTo>
                    <a:pt x="115092" y="267986"/>
                  </a:lnTo>
                  <a:cubicBezTo>
                    <a:pt x="107805" y="271224"/>
                    <a:pt x="102138" y="271224"/>
                    <a:pt x="94851" y="272034"/>
                  </a:cubicBezTo>
                  <a:cubicBezTo>
                    <a:pt x="94041" y="272034"/>
                    <a:pt x="94041" y="272034"/>
                    <a:pt x="92422" y="272034"/>
                  </a:cubicBezTo>
                  <a:cubicBezTo>
                    <a:pt x="89993" y="272034"/>
                    <a:pt x="87564" y="272034"/>
                    <a:pt x="85135" y="272034"/>
                  </a:cubicBezTo>
                  <a:cubicBezTo>
                    <a:pt x="81087" y="272034"/>
                    <a:pt x="77039" y="272034"/>
                    <a:pt x="72991" y="272034"/>
                  </a:cubicBezTo>
                  <a:cubicBezTo>
                    <a:pt x="68943" y="272034"/>
                    <a:pt x="68943" y="272034"/>
                    <a:pt x="67324" y="272034"/>
                  </a:cubicBezTo>
                  <a:cubicBezTo>
                    <a:pt x="66514" y="272034"/>
                    <a:pt x="65705" y="272034"/>
                    <a:pt x="64085" y="272034"/>
                  </a:cubicBezTo>
                  <a:cubicBezTo>
                    <a:pt x="60037" y="270415"/>
                    <a:pt x="53560" y="269605"/>
                    <a:pt x="50322" y="267176"/>
                  </a:cubicBezTo>
                  <a:cubicBezTo>
                    <a:pt x="50322" y="267176"/>
                    <a:pt x="50322" y="267176"/>
                    <a:pt x="50322" y="267176"/>
                  </a:cubicBezTo>
                  <a:cubicBezTo>
                    <a:pt x="51131" y="267176"/>
                    <a:pt x="51941" y="267176"/>
                    <a:pt x="51941" y="267176"/>
                  </a:cubicBezTo>
                  <a:cubicBezTo>
                    <a:pt x="52750" y="267176"/>
                    <a:pt x="52750" y="267176"/>
                    <a:pt x="53560" y="267176"/>
                  </a:cubicBezTo>
                  <a:cubicBezTo>
                    <a:pt x="55989" y="267176"/>
                    <a:pt x="57608" y="267176"/>
                    <a:pt x="58418" y="267176"/>
                  </a:cubicBezTo>
                  <a:lnTo>
                    <a:pt x="64085" y="268795"/>
                  </a:lnTo>
                  <a:cubicBezTo>
                    <a:pt x="68943" y="269605"/>
                    <a:pt x="74610" y="268795"/>
                    <a:pt x="80278" y="268795"/>
                  </a:cubicBezTo>
                  <a:cubicBezTo>
                    <a:pt x="83516" y="268795"/>
                    <a:pt x="85135" y="268795"/>
                    <a:pt x="87564" y="268795"/>
                  </a:cubicBezTo>
                  <a:lnTo>
                    <a:pt x="95661" y="268795"/>
                  </a:lnTo>
                  <a:cubicBezTo>
                    <a:pt x="99709" y="266367"/>
                    <a:pt x="103757" y="267986"/>
                    <a:pt x="106995" y="266367"/>
                  </a:cubicBezTo>
                  <a:cubicBezTo>
                    <a:pt x="110234" y="265557"/>
                    <a:pt x="112663" y="264747"/>
                    <a:pt x="115092" y="263128"/>
                  </a:cubicBezTo>
                  <a:lnTo>
                    <a:pt x="119140" y="259890"/>
                  </a:lnTo>
                  <a:cubicBezTo>
                    <a:pt x="121569" y="258270"/>
                    <a:pt x="123998" y="258270"/>
                    <a:pt x="125617" y="256651"/>
                  </a:cubicBezTo>
                  <a:cubicBezTo>
                    <a:pt x="128855" y="254222"/>
                    <a:pt x="130475" y="250984"/>
                    <a:pt x="132904" y="247745"/>
                  </a:cubicBezTo>
                  <a:cubicBezTo>
                    <a:pt x="136142" y="244507"/>
                    <a:pt x="139380" y="240459"/>
                    <a:pt x="141809" y="237220"/>
                  </a:cubicBezTo>
                  <a:cubicBezTo>
                    <a:pt x="143429" y="233982"/>
                    <a:pt x="144238" y="230743"/>
                    <a:pt x="145048" y="226695"/>
                  </a:cubicBezTo>
                  <a:lnTo>
                    <a:pt x="148286" y="214551"/>
                  </a:lnTo>
                  <a:close/>
                  <a:moveTo>
                    <a:pt x="63276" y="208883"/>
                  </a:moveTo>
                  <a:cubicBezTo>
                    <a:pt x="63276" y="209693"/>
                    <a:pt x="63276" y="209693"/>
                    <a:pt x="62466" y="208883"/>
                  </a:cubicBezTo>
                  <a:cubicBezTo>
                    <a:pt x="62466" y="208883"/>
                    <a:pt x="62466" y="208883"/>
                    <a:pt x="60847" y="208074"/>
                  </a:cubicBezTo>
                  <a:cubicBezTo>
                    <a:pt x="60847" y="208074"/>
                    <a:pt x="60847" y="208074"/>
                    <a:pt x="60847" y="208074"/>
                  </a:cubicBezTo>
                  <a:cubicBezTo>
                    <a:pt x="60847" y="208074"/>
                    <a:pt x="60847" y="206454"/>
                    <a:pt x="60847" y="204835"/>
                  </a:cubicBezTo>
                  <a:cubicBezTo>
                    <a:pt x="60847" y="199168"/>
                    <a:pt x="60847" y="193500"/>
                    <a:pt x="60847" y="187833"/>
                  </a:cubicBezTo>
                  <a:lnTo>
                    <a:pt x="60037" y="187833"/>
                  </a:lnTo>
                  <a:cubicBezTo>
                    <a:pt x="59228" y="187833"/>
                    <a:pt x="58418" y="187833"/>
                    <a:pt x="58418" y="186214"/>
                  </a:cubicBezTo>
                  <a:cubicBezTo>
                    <a:pt x="58418" y="184595"/>
                    <a:pt x="58418" y="184595"/>
                    <a:pt x="60037" y="184595"/>
                  </a:cubicBezTo>
                  <a:lnTo>
                    <a:pt x="60037" y="184595"/>
                  </a:lnTo>
                  <a:cubicBezTo>
                    <a:pt x="60847" y="184595"/>
                    <a:pt x="61656" y="184595"/>
                    <a:pt x="62466" y="185404"/>
                  </a:cubicBezTo>
                  <a:cubicBezTo>
                    <a:pt x="62466" y="186214"/>
                    <a:pt x="63276" y="186214"/>
                    <a:pt x="63276" y="187833"/>
                  </a:cubicBezTo>
                  <a:cubicBezTo>
                    <a:pt x="63276" y="195120"/>
                    <a:pt x="63276" y="202406"/>
                    <a:pt x="63276" y="208883"/>
                  </a:cubicBezTo>
                  <a:close/>
                  <a:moveTo>
                    <a:pt x="81897" y="54245"/>
                  </a:moveTo>
                  <a:cubicBezTo>
                    <a:pt x="82707" y="54245"/>
                    <a:pt x="83516" y="54245"/>
                    <a:pt x="84326" y="55055"/>
                  </a:cubicBezTo>
                  <a:lnTo>
                    <a:pt x="84326" y="55055"/>
                  </a:lnTo>
                  <a:cubicBezTo>
                    <a:pt x="84326" y="55597"/>
                    <a:pt x="84326" y="56131"/>
                    <a:pt x="84326" y="56674"/>
                  </a:cubicBezTo>
                  <a:lnTo>
                    <a:pt x="84326" y="56674"/>
                  </a:lnTo>
                  <a:cubicBezTo>
                    <a:pt x="84326" y="56674"/>
                    <a:pt x="83516" y="56674"/>
                    <a:pt x="83516" y="56674"/>
                  </a:cubicBezTo>
                  <a:cubicBezTo>
                    <a:pt x="82707" y="56674"/>
                    <a:pt x="80278" y="56674"/>
                    <a:pt x="77039" y="58293"/>
                  </a:cubicBezTo>
                  <a:cubicBezTo>
                    <a:pt x="74610" y="59103"/>
                    <a:pt x="72991" y="59103"/>
                    <a:pt x="69753" y="60722"/>
                  </a:cubicBezTo>
                  <a:cubicBezTo>
                    <a:pt x="67324" y="61532"/>
                    <a:pt x="65705" y="63151"/>
                    <a:pt x="64085" y="65580"/>
                  </a:cubicBezTo>
                  <a:cubicBezTo>
                    <a:pt x="63276" y="67199"/>
                    <a:pt x="63276" y="68009"/>
                    <a:pt x="61656" y="69628"/>
                  </a:cubicBezTo>
                  <a:cubicBezTo>
                    <a:pt x="61656" y="72057"/>
                    <a:pt x="61656" y="73676"/>
                    <a:pt x="61656" y="76914"/>
                  </a:cubicBezTo>
                  <a:cubicBezTo>
                    <a:pt x="61656" y="80153"/>
                    <a:pt x="60847" y="76914"/>
                    <a:pt x="60037" y="76914"/>
                  </a:cubicBezTo>
                  <a:cubicBezTo>
                    <a:pt x="59228" y="74485"/>
                    <a:pt x="58418" y="72866"/>
                    <a:pt x="60037" y="70437"/>
                  </a:cubicBezTo>
                  <a:cubicBezTo>
                    <a:pt x="60037" y="67199"/>
                    <a:pt x="61656" y="64770"/>
                    <a:pt x="64085" y="62341"/>
                  </a:cubicBezTo>
                  <a:lnTo>
                    <a:pt x="67324" y="59103"/>
                  </a:lnTo>
                  <a:lnTo>
                    <a:pt x="69753" y="57483"/>
                  </a:lnTo>
                  <a:cubicBezTo>
                    <a:pt x="72182" y="55864"/>
                    <a:pt x="73801" y="55055"/>
                    <a:pt x="76230" y="54245"/>
                  </a:cubicBezTo>
                  <a:cubicBezTo>
                    <a:pt x="78659" y="54245"/>
                    <a:pt x="80278" y="54245"/>
                    <a:pt x="81897" y="54245"/>
                  </a:cubicBezTo>
                  <a:close/>
                  <a:moveTo>
                    <a:pt x="154763" y="73676"/>
                  </a:moveTo>
                  <a:cubicBezTo>
                    <a:pt x="155573" y="81772"/>
                    <a:pt x="154763" y="89868"/>
                    <a:pt x="153954" y="98774"/>
                  </a:cubicBezTo>
                  <a:cubicBezTo>
                    <a:pt x="153954" y="102013"/>
                    <a:pt x="153144" y="102822"/>
                    <a:pt x="150715" y="103632"/>
                  </a:cubicBezTo>
                  <a:cubicBezTo>
                    <a:pt x="147477" y="104442"/>
                    <a:pt x="144238" y="103632"/>
                    <a:pt x="140190" y="103632"/>
                  </a:cubicBezTo>
                  <a:cubicBezTo>
                    <a:pt x="136142" y="103632"/>
                    <a:pt x="133713" y="103632"/>
                    <a:pt x="130475" y="103632"/>
                  </a:cubicBezTo>
                  <a:cubicBezTo>
                    <a:pt x="127236" y="103632"/>
                    <a:pt x="125617" y="103632"/>
                    <a:pt x="123188" y="103632"/>
                  </a:cubicBezTo>
                  <a:cubicBezTo>
                    <a:pt x="120759" y="103632"/>
                    <a:pt x="118330" y="102822"/>
                    <a:pt x="115901" y="102013"/>
                  </a:cubicBezTo>
                  <a:cubicBezTo>
                    <a:pt x="114282" y="102013"/>
                    <a:pt x="111853" y="102013"/>
                    <a:pt x="110234" y="100394"/>
                  </a:cubicBezTo>
                  <a:cubicBezTo>
                    <a:pt x="110234" y="100394"/>
                    <a:pt x="110234" y="99584"/>
                    <a:pt x="110234" y="98774"/>
                  </a:cubicBezTo>
                  <a:cubicBezTo>
                    <a:pt x="110234" y="98774"/>
                    <a:pt x="110234" y="97965"/>
                    <a:pt x="110234" y="97965"/>
                  </a:cubicBezTo>
                  <a:lnTo>
                    <a:pt x="110234" y="97965"/>
                  </a:lnTo>
                  <a:cubicBezTo>
                    <a:pt x="111044" y="97965"/>
                    <a:pt x="111853" y="97965"/>
                    <a:pt x="113472" y="97965"/>
                  </a:cubicBezTo>
                  <a:cubicBezTo>
                    <a:pt x="124807" y="102013"/>
                    <a:pt x="138571" y="99584"/>
                    <a:pt x="150715" y="99584"/>
                  </a:cubicBezTo>
                  <a:cubicBezTo>
                    <a:pt x="151525" y="95536"/>
                    <a:pt x="150715" y="91488"/>
                    <a:pt x="150715" y="86630"/>
                  </a:cubicBezTo>
                  <a:cubicBezTo>
                    <a:pt x="150715" y="79343"/>
                    <a:pt x="150715" y="73676"/>
                    <a:pt x="150715" y="68009"/>
                  </a:cubicBezTo>
                  <a:cubicBezTo>
                    <a:pt x="150715" y="66389"/>
                    <a:pt x="149905" y="63960"/>
                    <a:pt x="149096" y="60722"/>
                  </a:cubicBezTo>
                  <a:lnTo>
                    <a:pt x="149096" y="60722"/>
                  </a:lnTo>
                  <a:cubicBezTo>
                    <a:pt x="149096" y="55864"/>
                    <a:pt x="148286" y="51006"/>
                    <a:pt x="146667" y="46958"/>
                  </a:cubicBezTo>
                  <a:lnTo>
                    <a:pt x="146667" y="45339"/>
                  </a:lnTo>
                  <a:cubicBezTo>
                    <a:pt x="146667" y="45339"/>
                    <a:pt x="146667" y="45339"/>
                    <a:pt x="146667" y="45339"/>
                  </a:cubicBezTo>
                  <a:cubicBezTo>
                    <a:pt x="148286" y="49387"/>
                    <a:pt x="149905" y="53435"/>
                    <a:pt x="151525" y="57483"/>
                  </a:cubicBezTo>
                  <a:cubicBezTo>
                    <a:pt x="152334" y="62341"/>
                    <a:pt x="154763" y="67199"/>
                    <a:pt x="154763" y="72866"/>
                  </a:cubicBezTo>
                  <a:close/>
                </a:path>
              </a:pathLst>
            </a:custGeom>
            <a:grpFill/>
            <a:ln w="0" cap="flat">
              <a:noFill/>
              <a:prstDash val="solid"/>
              <a:miter/>
            </a:ln>
          </p:spPr>
          <p:txBody>
            <a:bodyPr rtlCol="0" anchor="ctr"/>
            <a:lstStyle/>
            <a:p>
              <a:endParaRPr lang="en-US"/>
            </a:p>
          </p:txBody>
        </p:sp>
      </p:grpSp>
      <p:cxnSp>
        <p:nvCxnSpPr>
          <p:cNvPr id="66" name="Straight Connector 65">
            <a:extLst>
              <a:ext uri="{FF2B5EF4-FFF2-40B4-BE49-F238E27FC236}">
                <a16:creationId xmlns:a16="http://schemas.microsoft.com/office/drawing/2014/main" id="{862DB2C3-EE8F-54BE-F566-8944AF54AA6B}"/>
              </a:ext>
            </a:extLst>
          </p:cNvPr>
          <p:cNvCxnSpPr>
            <a:cxnSpLocks/>
          </p:cNvCxnSpPr>
          <p:nvPr/>
        </p:nvCxnSpPr>
        <p:spPr>
          <a:xfrm flipV="1">
            <a:off x="746104" y="3370841"/>
            <a:ext cx="1280160" cy="2755392"/>
          </a:xfrm>
          <a:prstGeom prst="line">
            <a:avLst/>
          </a:prstGeom>
          <a:ln w="8890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38FDC54A-393B-0E75-5425-C6E6F2E83D4E}"/>
              </a:ext>
            </a:extLst>
          </p:cNvPr>
          <p:cNvCxnSpPr>
            <a:cxnSpLocks/>
          </p:cNvCxnSpPr>
          <p:nvPr/>
        </p:nvCxnSpPr>
        <p:spPr>
          <a:xfrm flipV="1">
            <a:off x="3703276" y="3370841"/>
            <a:ext cx="1280160" cy="2755392"/>
          </a:xfrm>
          <a:prstGeom prst="line">
            <a:avLst/>
          </a:prstGeom>
          <a:ln w="8890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3E93CCD2-0FF7-190A-511B-A917C59F1494}"/>
              </a:ext>
            </a:extLst>
          </p:cNvPr>
          <p:cNvCxnSpPr>
            <a:cxnSpLocks/>
          </p:cNvCxnSpPr>
          <p:nvPr/>
        </p:nvCxnSpPr>
        <p:spPr>
          <a:xfrm flipV="1">
            <a:off x="6639757" y="3370841"/>
            <a:ext cx="1280160" cy="2755392"/>
          </a:xfrm>
          <a:prstGeom prst="line">
            <a:avLst/>
          </a:prstGeom>
          <a:ln w="8890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70" name="Folded Corner 69">
            <a:extLst>
              <a:ext uri="{FF2B5EF4-FFF2-40B4-BE49-F238E27FC236}">
                <a16:creationId xmlns:a16="http://schemas.microsoft.com/office/drawing/2014/main" id="{922D301F-2F63-587C-B7EB-DD186FB4B0F2}"/>
              </a:ext>
            </a:extLst>
          </p:cNvPr>
          <p:cNvSpPr/>
          <p:nvPr/>
        </p:nvSpPr>
        <p:spPr>
          <a:xfrm>
            <a:off x="740342" y="494628"/>
            <a:ext cx="2651760" cy="548640"/>
          </a:xfrm>
          <a:prstGeom prst="foldedCorner">
            <a:avLst>
              <a:gd name="adj" fmla="val 50000"/>
            </a:avLst>
          </a:prstGeom>
          <a:gradFill>
            <a:gsLst>
              <a:gs pos="30000">
                <a:srgbClr val="52D1D0"/>
              </a:gs>
              <a:gs pos="100000">
                <a:srgbClr val="42ABAB"/>
              </a:gs>
            </a:gsLst>
            <a:lin ang="2700000" scaled="0"/>
          </a:gra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tIns="274320" bIns="0" rtlCol="0" anchor="ctr"/>
          <a:lstStyle/>
          <a:p>
            <a:pPr algn="ctr"/>
            <a:r>
              <a:rPr lang="en-US" sz="2000" dirty="0">
                <a:latin typeface="Century Gothic" panose="020B0502020202020204" pitchFamily="34" charset="0"/>
              </a:rPr>
              <a:t>Category </a:t>
            </a:r>
          </a:p>
        </p:txBody>
      </p:sp>
      <p:sp>
        <p:nvSpPr>
          <p:cNvPr id="71" name="Folded Corner 70">
            <a:extLst>
              <a:ext uri="{FF2B5EF4-FFF2-40B4-BE49-F238E27FC236}">
                <a16:creationId xmlns:a16="http://schemas.microsoft.com/office/drawing/2014/main" id="{4A67C8BA-2C3F-8984-395A-D0BA03BEB9DC}"/>
              </a:ext>
            </a:extLst>
          </p:cNvPr>
          <p:cNvSpPr/>
          <p:nvPr/>
        </p:nvSpPr>
        <p:spPr>
          <a:xfrm>
            <a:off x="1486445" y="1312035"/>
            <a:ext cx="2364879" cy="750802"/>
          </a:xfrm>
          <a:prstGeom prst="foldedCorner">
            <a:avLst/>
          </a:prstGeom>
          <a:gradFill>
            <a:gsLst>
              <a:gs pos="30000">
                <a:srgbClr val="BDF4F0"/>
              </a:gs>
              <a:gs pos="100000">
                <a:srgbClr val="97C5C3"/>
              </a:gs>
            </a:gsLst>
            <a:lin ang="2700000" scaled="0"/>
          </a:gra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lang="en-US" sz="1400" dirty="0">
                <a:solidFill>
                  <a:schemeClr val="tx1">
                    <a:lumMod val="75000"/>
                    <a:lumOff val="25000"/>
                  </a:schemeClr>
                </a:solidFill>
                <a:latin typeface="Century Gothic" panose="020B0502020202020204" pitchFamily="34" charset="0"/>
              </a:rPr>
              <a:t>Cause</a:t>
            </a:r>
          </a:p>
        </p:txBody>
      </p:sp>
      <p:sp>
        <p:nvSpPr>
          <p:cNvPr id="72" name="Folded Corner 71">
            <a:extLst>
              <a:ext uri="{FF2B5EF4-FFF2-40B4-BE49-F238E27FC236}">
                <a16:creationId xmlns:a16="http://schemas.microsoft.com/office/drawing/2014/main" id="{62C1B223-5309-0382-20BB-F6E574B1EF4F}"/>
              </a:ext>
            </a:extLst>
          </p:cNvPr>
          <p:cNvSpPr/>
          <p:nvPr/>
        </p:nvSpPr>
        <p:spPr>
          <a:xfrm>
            <a:off x="3697514" y="494628"/>
            <a:ext cx="2651760" cy="548640"/>
          </a:xfrm>
          <a:prstGeom prst="foldedCorner">
            <a:avLst>
              <a:gd name="adj" fmla="val 50000"/>
            </a:avLst>
          </a:prstGeom>
          <a:gradFill>
            <a:gsLst>
              <a:gs pos="30000">
                <a:srgbClr val="FF5C4B"/>
              </a:gs>
              <a:gs pos="100000">
                <a:srgbClr val="E05143"/>
              </a:gs>
            </a:gsLst>
            <a:lin ang="2700000" scaled="0"/>
          </a:gra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tIns="274320" bIns="0" rtlCol="0" anchor="ctr"/>
          <a:lstStyle/>
          <a:p>
            <a:pPr algn="ctr"/>
            <a:r>
              <a:rPr lang="en-US" sz="2000" dirty="0">
                <a:latin typeface="Century Gothic" panose="020B0502020202020204" pitchFamily="34" charset="0"/>
              </a:rPr>
              <a:t>Category</a:t>
            </a:r>
          </a:p>
        </p:txBody>
      </p:sp>
      <p:sp>
        <p:nvSpPr>
          <p:cNvPr id="73" name="Folded Corner 72">
            <a:extLst>
              <a:ext uri="{FF2B5EF4-FFF2-40B4-BE49-F238E27FC236}">
                <a16:creationId xmlns:a16="http://schemas.microsoft.com/office/drawing/2014/main" id="{EE02D82B-A44A-21B8-1DEF-6375B626D88A}"/>
              </a:ext>
            </a:extLst>
          </p:cNvPr>
          <p:cNvSpPr/>
          <p:nvPr/>
        </p:nvSpPr>
        <p:spPr>
          <a:xfrm>
            <a:off x="4529787" y="1217025"/>
            <a:ext cx="1884962" cy="1792224"/>
          </a:xfrm>
          <a:prstGeom prst="foldedCorner">
            <a:avLst/>
          </a:prstGeom>
          <a:gradFill>
            <a:gsLst>
              <a:gs pos="92000">
                <a:srgbClr val="FF7F74"/>
              </a:gs>
              <a:gs pos="22000">
                <a:srgbClr val="FFAC9A"/>
              </a:gs>
            </a:gsLst>
            <a:lin ang="2700000" scaled="0"/>
          </a:gra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lang="en-US" sz="1400" dirty="0">
                <a:solidFill>
                  <a:sysClr val="windowText" lastClr="000000"/>
                </a:solidFill>
                <a:latin typeface="Century Gothic" panose="020B0502020202020204" pitchFamily="34" charset="0"/>
              </a:rPr>
              <a:t>Cause</a:t>
            </a:r>
          </a:p>
        </p:txBody>
      </p:sp>
      <p:sp>
        <p:nvSpPr>
          <p:cNvPr id="74" name="Folded Corner 73">
            <a:extLst>
              <a:ext uri="{FF2B5EF4-FFF2-40B4-BE49-F238E27FC236}">
                <a16:creationId xmlns:a16="http://schemas.microsoft.com/office/drawing/2014/main" id="{87549852-FF4A-3D3D-030D-725D0613317C}"/>
              </a:ext>
            </a:extLst>
          </p:cNvPr>
          <p:cNvSpPr/>
          <p:nvPr/>
        </p:nvSpPr>
        <p:spPr>
          <a:xfrm>
            <a:off x="1738585" y="2293141"/>
            <a:ext cx="1317183" cy="750802"/>
          </a:xfrm>
          <a:prstGeom prst="foldedCorner">
            <a:avLst/>
          </a:prstGeom>
          <a:gradFill>
            <a:gsLst>
              <a:gs pos="30000">
                <a:srgbClr val="BDF4F0"/>
              </a:gs>
              <a:gs pos="100000">
                <a:srgbClr val="97C5C3"/>
              </a:gs>
            </a:gsLst>
            <a:lin ang="2700000" scaled="0"/>
          </a:gra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lang="en-US" sz="1400" dirty="0">
                <a:solidFill>
                  <a:schemeClr val="tx1">
                    <a:lumMod val="75000"/>
                    <a:lumOff val="25000"/>
                  </a:schemeClr>
                </a:solidFill>
                <a:latin typeface="Century Gothic" panose="020B0502020202020204" pitchFamily="34" charset="0"/>
              </a:rPr>
              <a:t>Cause</a:t>
            </a:r>
          </a:p>
        </p:txBody>
      </p:sp>
      <p:sp>
        <p:nvSpPr>
          <p:cNvPr id="75" name="Folded Corner 74">
            <a:extLst>
              <a:ext uri="{FF2B5EF4-FFF2-40B4-BE49-F238E27FC236}">
                <a16:creationId xmlns:a16="http://schemas.microsoft.com/office/drawing/2014/main" id="{2F59F654-E68A-5D11-5E1B-67F743D3FC3A}"/>
              </a:ext>
            </a:extLst>
          </p:cNvPr>
          <p:cNvSpPr/>
          <p:nvPr/>
        </p:nvSpPr>
        <p:spPr>
          <a:xfrm>
            <a:off x="6633995" y="494628"/>
            <a:ext cx="2651760" cy="548640"/>
          </a:xfrm>
          <a:prstGeom prst="foldedCorner">
            <a:avLst>
              <a:gd name="adj" fmla="val 50000"/>
            </a:avLst>
          </a:prstGeom>
          <a:gradFill>
            <a:gsLst>
              <a:gs pos="30000">
                <a:srgbClr val="9ED113"/>
              </a:gs>
              <a:gs pos="100000">
                <a:srgbClr val="93AC00"/>
              </a:gs>
            </a:gsLst>
            <a:lin ang="2700000" scaled="0"/>
          </a:gra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tIns="274320" bIns="0" rtlCol="0" anchor="ctr"/>
          <a:lstStyle/>
          <a:p>
            <a:pPr algn="ctr"/>
            <a:r>
              <a:rPr lang="en-US" sz="2000" dirty="0">
                <a:latin typeface="Century Gothic" panose="020B0502020202020204" pitchFamily="34" charset="0"/>
              </a:rPr>
              <a:t>Category </a:t>
            </a:r>
          </a:p>
        </p:txBody>
      </p:sp>
      <p:sp>
        <p:nvSpPr>
          <p:cNvPr id="76" name="Folded Corner 75">
            <a:extLst>
              <a:ext uri="{FF2B5EF4-FFF2-40B4-BE49-F238E27FC236}">
                <a16:creationId xmlns:a16="http://schemas.microsoft.com/office/drawing/2014/main" id="{F470B936-D231-2814-C7C7-6AE53D56D9D9}"/>
              </a:ext>
            </a:extLst>
          </p:cNvPr>
          <p:cNvSpPr/>
          <p:nvPr/>
        </p:nvSpPr>
        <p:spPr>
          <a:xfrm>
            <a:off x="7309835" y="2164723"/>
            <a:ext cx="2364879" cy="750802"/>
          </a:xfrm>
          <a:prstGeom prst="foldedCorner">
            <a:avLst/>
          </a:prstGeom>
          <a:gradFill>
            <a:gsLst>
              <a:gs pos="30000">
                <a:srgbClr val="E0F015"/>
              </a:gs>
              <a:gs pos="100000">
                <a:srgbClr val="B1BA4A"/>
              </a:gs>
            </a:gsLst>
            <a:lin ang="2700000" scaled="0"/>
          </a:gra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lang="en-US" sz="1400" dirty="0">
                <a:solidFill>
                  <a:schemeClr val="tx1">
                    <a:lumMod val="75000"/>
                    <a:lumOff val="25000"/>
                  </a:schemeClr>
                </a:solidFill>
                <a:latin typeface="Century Gothic" panose="020B0502020202020204" pitchFamily="34" charset="0"/>
              </a:rPr>
              <a:t>Cause</a:t>
            </a:r>
          </a:p>
        </p:txBody>
      </p:sp>
      <p:sp>
        <p:nvSpPr>
          <p:cNvPr id="77" name="Folded Corner 76">
            <a:extLst>
              <a:ext uri="{FF2B5EF4-FFF2-40B4-BE49-F238E27FC236}">
                <a16:creationId xmlns:a16="http://schemas.microsoft.com/office/drawing/2014/main" id="{83292F01-0B42-E3C5-7083-A839D319A132}"/>
              </a:ext>
            </a:extLst>
          </p:cNvPr>
          <p:cNvSpPr/>
          <p:nvPr/>
        </p:nvSpPr>
        <p:spPr>
          <a:xfrm>
            <a:off x="7434481" y="1217025"/>
            <a:ext cx="2135988" cy="750802"/>
          </a:xfrm>
          <a:prstGeom prst="foldedCorner">
            <a:avLst/>
          </a:prstGeom>
          <a:gradFill>
            <a:gsLst>
              <a:gs pos="30000">
                <a:srgbClr val="E0F015"/>
              </a:gs>
              <a:gs pos="100000">
                <a:srgbClr val="B1BA4A"/>
              </a:gs>
            </a:gsLst>
            <a:lin ang="2700000" scaled="0"/>
          </a:gra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lang="en-US" sz="1400" dirty="0">
                <a:solidFill>
                  <a:schemeClr val="tx1">
                    <a:lumMod val="75000"/>
                    <a:lumOff val="25000"/>
                  </a:schemeClr>
                </a:solidFill>
                <a:latin typeface="Century Gothic" panose="020B0502020202020204" pitchFamily="34" charset="0"/>
              </a:rPr>
              <a:t>Cause</a:t>
            </a:r>
          </a:p>
        </p:txBody>
      </p:sp>
      <p:sp>
        <p:nvSpPr>
          <p:cNvPr id="78" name="Folded Corner 77">
            <a:extLst>
              <a:ext uri="{FF2B5EF4-FFF2-40B4-BE49-F238E27FC236}">
                <a16:creationId xmlns:a16="http://schemas.microsoft.com/office/drawing/2014/main" id="{C3620578-5BD5-EE9E-D147-3CD0BA4DF98A}"/>
              </a:ext>
            </a:extLst>
          </p:cNvPr>
          <p:cNvSpPr/>
          <p:nvPr/>
        </p:nvSpPr>
        <p:spPr>
          <a:xfrm>
            <a:off x="10099669" y="3804955"/>
            <a:ext cx="1890144" cy="1813411"/>
          </a:xfrm>
          <a:prstGeom prst="foldedCorner">
            <a:avLst/>
          </a:prstGeom>
          <a:gradFill>
            <a:gsLst>
              <a:gs pos="19000">
                <a:srgbClr val="FFFF00"/>
              </a:gs>
              <a:gs pos="100000">
                <a:schemeClr val="accent4"/>
              </a:gs>
            </a:gsLst>
            <a:lin ang="2700000" scaled="0"/>
          </a:gra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lang="en-US" sz="2000" dirty="0">
                <a:solidFill>
                  <a:sysClr val="windowText" lastClr="000000"/>
                </a:solidFill>
                <a:latin typeface="Century Gothic" panose="020B0502020202020204" pitchFamily="34" charset="0"/>
              </a:rPr>
              <a:t>Problem Statement Title</a:t>
            </a:r>
          </a:p>
        </p:txBody>
      </p:sp>
      <p:sp>
        <p:nvSpPr>
          <p:cNvPr id="79" name="Folded Corner 78">
            <a:extLst>
              <a:ext uri="{FF2B5EF4-FFF2-40B4-BE49-F238E27FC236}">
                <a16:creationId xmlns:a16="http://schemas.microsoft.com/office/drawing/2014/main" id="{C4C0CB68-A5CD-1639-035F-17175284FDF1}"/>
              </a:ext>
            </a:extLst>
          </p:cNvPr>
          <p:cNvSpPr/>
          <p:nvPr/>
        </p:nvSpPr>
        <p:spPr>
          <a:xfrm>
            <a:off x="747381" y="5567945"/>
            <a:ext cx="2651760" cy="548640"/>
          </a:xfrm>
          <a:prstGeom prst="foldedCorner">
            <a:avLst>
              <a:gd name="adj" fmla="val 50000"/>
            </a:avLst>
          </a:prstGeom>
          <a:gradFill>
            <a:gsLst>
              <a:gs pos="30000">
                <a:srgbClr val="0099FF"/>
              </a:gs>
              <a:gs pos="100000">
                <a:srgbClr val="1255FF"/>
              </a:gs>
            </a:gsLst>
            <a:lin ang="2700000" scaled="0"/>
          </a:gra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tIns="274320" bIns="0" rtlCol="0" anchor="ctr"/>
          <a:lstStyle/>
          <a:p>
            <a:pPr algn="ctr"/>
            <a:r>
              <a:rPr lang="en-US" sz="2000" dirty="0">
                <a:latin typeface="Century Gothic" panose="020B0502020202020204" pitchFamily="34" charset="0"/>
              </a:rPr>
              <a:t>Category </a:t>
            </a:r>
          </a:p>
        </p:txBody>
      </p:sp>
      <p:sp>
        <p:nvSpPr>
          <p:cNvPr id="80" name="Folded Corner 79">
            <a:extLst>
              <a:ext uri="{FF2B5EF4-FFF2-40B4-BE49-F238E27FC236}">
                <a16:creationId xmlns:a16="http://schemas.microsoft.com/office/drawing/2014/main" id="{A0B3E0CF-75F2-729A-357F-31A3C3302BD4}"/>
              </a:ext>
            </a:extLst>
          </p:cNvPr>
          <p:cNvSpPr/>
          <p:nvPr/>
        </p:nvSpPr>
        <p:spPr>
          <a:xfrm>
            <a:off x="3873241" y="4559764"/>
            <a:ext cx="2364879" cy="750802"/>
          </a:xfrm>
          <a:prstGeom prst="foldedCorner">
            <a:avLst/>
          </a:prstGeom>
          <a:gradFill>
            <a:gsLst>
              <a:gs pos="30000">
                <a:schemeClr val="accent2">
                  <a:lumMod val="20000"/>
                  <a:lumOff val="80000"/>
                </a:schemeClr>
              </a:gs>
              <a:gs pos="100000">
                <a:schemeClr val="accent2">
                  <a:lumMod val="60000"/>
                  <a:lumOff val="40000"/>
                </a:schemeClr>
              </a:gs>
            </a:gsLst>
            <a:lin ang="2700000" scaled="0"/>
          </a:gra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lang="en-US" sz="1400" dirty="0">
                <a:solidFill>
                  <a:schemeClr val="tx1">
                    <a:lumMod val="75000"/>
                    <a:lumOff val="25000"/>
                  </a:schemeClr>
                </a:solidFill>
                <a:latin typeface="Century Gothic" panose="020B0502020202020204" pitchFamily="34" charset="0"/>
              </a:rPr>
              <a:t>Cause</a:t>
            </a:r>
          </a:p>
        </p:txBody>
      </p:sp>
      <p:sp>
        <p:nvSpPr>
          <p:cNvPr id="81" name="Folded Corner 80">
            <a:extLst>
              <a:ext uri="{FF2B5EF4-FFF2-40B4-BE49-F238E27FC236}">
                <a16:creationId xmlns:a16="http://schemas.microsoft.com/office/drawing/2014/main" id="{C7B329D4-AB7F-4A83-81DB-58979C7BA5E0}"/>
              </a:ext>
            </a:extLst>
          </p:cNvPr>
          <p:cNvSpPr/>
          <p:nvPr/>
        </p:nvSpPr>
        <p:spPr>
          <a:xfrm>
            <a:off x="3704553" y="5567945"/>
            <a:ext cx="2651760" cy="548640"/>
          </a:xfrm>
          <a:prstGeom prst="foldedCorner">
            <a:avLst>
              <a:gd name="adj" fmla="val 50000"/>
            </a:avLst>
          </a:prstGeom>
          <a:gradFill>
            <a:gsLst>
              <a:gs pos="30000">
                <a:schemeClr val="accent2">
                  <a:lumMod val="60000"/>
                  <a:lumOff val="40000"/>
                </a:schemeClr>
              </a:gs>
              <a:gs pos="100000">
                <a:srgbClr val="D16E2A"/>
              </a:gs>
            </a:gsLst>
            <a:lin ang="2700000" scaled="0"/>
          </a:gra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tIns="274320" bIns="0" rtlCol="0" anchor="ctr"/>
          <a:lstStyle/>
          <a:p>
            <a:pPr algn="ctr"/>
            <a:r>
              <a:rPr lang="en-US" sz="2000" dirty="0">
                <a:latin typeface="Century Gothic" panose="020B0502020202020204" pitchFamily="34" charset="0"/>
              </a:rPr>
              <a:t>Category</a:t>
            </a:r>
          </a:p>
        </p:txBody>
      </p:sp>
      <p:sp>
        <p:nvSpPr>
          <p:cNvPr id="82" name="Folded Corner 81">
            <a:extLst>
              <a:ext uri="{FF2B5EF4-FFF2-40B4-BE49-F238E27FC236}">
                <a16:creationId xmlns:a16="http://schemas.microsoft.com/office/drawing/2014/main" id="{4B4C1C30-392F-B764-8C76-60A34AF566C5}"/>
              </a:ext>
            </a:extLst>
          </p:cNvPr>
          <p:cNvSpPr/>
          <p:nvPr/>
        </p:nvSpPr>
        <p:spPr>
          <a:xfrm>
            <a:off x="1319353" y="3595223"/>
            <a:ext cx="2189840" cy="1792224"/>
          </a:xfrm>
          <a:prstGeom prst="foldedCorner">
            <a:avLst/>
          </a:prstGeom>
          <a:gradFill>
            <a:gsLst>
              <a:gs pos="92000">
                <a:srgbClr val="63BBFC"/>
              </a:gs>
              <a:gs pos="22000">
                <a:srgbClr val="A2D7FC"/>
              </a:gs>
            </a:gsLst>
            <a:lin ang="2700000" scaled="0"/>
          </a:gra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lang="en-US" sz="1400" dirty="0">
                <a:solidFill>
                  <a:sysClr val="windowText" lastClr="000000"/>
                </a:solidFill>
                <a:latin typeface="Century Gothic" panose="020B0502020202020204" pitchFamily="34" charset="0"/>
              </a:rPr>
              <a:t>Cause</a:t>
            </a:r>
          </a:p>
        </p:txBody>
      </p:sp>
      <p:sp>
        <p:nvSpPr>
          <p:cNvPr id="84" name="Folded Corner 83">
            <a:extLst>
              <a:ext uri="{FF2B5EF4-FFF2-40B4-BE49-F238E27FC236}">
                <a16:creationId xmlns:a16="http://schemas.microsoft.com/office/drawing/2014/main" id="{942840EB-4DEA-9D1D-87E2-558DAD7FDE8B}"/>
              </a:ext>
            </a:extLst>
          </p:cNvPr>
          <p:cNvSpPr/>
          <p:nvPr/>
        </p:nvSpPr>
        <p:spPr>
          <a:xfrm>
            <a:off x="6641034" y="5567945"/>
            <a:ext cx="2651760" cy="548640"/>
          </a:xfrm>
          <a:prstGeom prst="foldedCorner">
            <a:avLst>
              <a:gd name="adj" fmla="val 50000"/>
            </a:avLst>
          </a:prstGeom>
          <a:gradFill>
            <a:gsLst>
              <a:gs pos="30000">
                <a:srgbClr val="E967D8"/>
              </a:gs>
              <a:gs pos="100000">
                <a:srgbClr val="8734A0"/>
              </a:gs>
            </a:gsLst>
            <a:lin ang="2700000" scaled="0"/>
          </a:gra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tIns="274320" bIns="0" rtlCol="0" anchor="ctr"/>
          <a:lstStyle/>
          <a:p>
            <a:pPr algn="ctr"/>
            <a:r>
              <a:rPr lang="en-US" sz="2000" dirty="0">
                <a:latin typeface="Century Gothic" panose="020B0502020202020204" pitchFamily="34" charset="0"/>
              </a:rPr>
              <a:t>Category </a:t>
            </a:r>
          </a:p>
        </p:txBody>
      </p:sp>
      <p:sp>
        <p:nvSpPr>
          <p:cNvPr id="85" name="Folded Corner 84">
            <a:extLst>
              <a:ext uri="{FF2B5EF4-FFF2-40B4-BE49-F238E27FC236}">
                <a16:creationId xmlns:a16="http://schemas.microsoft.com/office/drawing/2014/main" id="{E47C7EA2-447E-4A1B-A2C7-B04DBBD467BA}"/>
              </a:ext>
            </a:extLst>
          </p:cNvPr>
          <p:cNvSpPr/>
          <p:nvPr/>
        </p:nvSpPr>
        <p:spPr>
          <a:xfrm>
            <a:off x="6982442" y="4568877"/>
            <a:ext cx="2364879" cy="870509"/>
          </a:xfrm>
          <a:prstGeom prst="foldedCorner">
            <a:avLst/>
          </a:prstGeom>
          <a:gradFill>
            <a:gsLst>
              <a:gs pos="30000">
                <a:srgbClr val="F7B7E4"/>
              </a:gs>
              <a:gs pos="100000">
                <a:srgbClr val="D182BE"/>
              </a:gs>
            </a:gsLst>
            <a:lin ang="2700000" scaled="0"/>
          </a:gra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lang="en-US" sz="1400" dirty="0">
                <a:solidFill>
                  <a:schemeClr val="tx1">
                    <a:lumMod val="75000"/>
                    <a:lumOff val="25000"/>
                  </a:schemeClr>
                </a:solidFill>
                <a:latin typeface="Century Gothic" panose="020B0502020202020204" pitchFamily="34" charset="0"/>
              </a:rPr>
              <a:t>Cause</a:t>
            </a:r>
          </a:p>
        </p:txBody>
      </p:sp>
      <p:sp>
        <p:nvSpPr>
          <p:cNvPr id="86" name="Folded Corner 85">
            <a:extLst>
              <a:ext uri="{FF2B5EF4-FFF2-40B4-BE49-F238E27FC236}">
                <a16:creationId xmlns:a16="http://schemas.microsoft.com/office/drawing/2014/main" id="{CFC9DB06-BC1E-04ED-593E-2B47D83595F8}"/>
              </a:ext>
            </a:extLst>
          </p:cNvPr>
          <p:cNvSpPr/>
          <p:nvPr/>
        </p:nvSpPr>
        <p:spPr>
          <a:xfrm>
            <a:off x="4860226" y="3602757"/>
            <a:ext cx="2135988" cy="750802"/>
          </a:xfrm>
          <a:prstGeom prst="foldedCorner">
            <a:avLst/>
          </a:prstGeom>
          <a:gradFill>
            <a:gsLst>
              <a:gs pos="30000">
                <a:schemeClr val="accent2">
                  <a:lumMod val="20000"/>
                  <a:lumOff val="80000"/>
                </a:schemeClr>
              </a:gs>
              <a:gs pos="100000">
                <a:schemeClr val="accent2">
                  <a:lumMod val="60000"/>
                  <a:lumOff val="40000"/>
                </a:schemeClr>
              </a:gs>
            </a:gsLst>
            <a:lin ang="2700000" scaled="0"/>
          </a:gra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lang="en-US" sz="1400" dirty="0">
                <a:solidFill>
                  <a:schemeClr val="tx1">
                    <a:lumMod val="75000"/>
                    <a:lumOff val="25000"/>
                  </a:schemeClr>
                </a:solidFill>
                <a:latin typeface="Century Gothic" panose="020B0502020202020204" pitchFamily="34" charset="0"/>
              </a:rPr>
              <a:t>Cause</a:t>
            </a:r>
          </a:p>
        </p:txBody>
      </p:sp>
      <p:sp>
        <p:nvSpPr>
          <p:cNvPr id="87" name="Folded Corner 86">
            <a:extLst>
              <a:ext uri="{FF2B5EF4-FFF2-40B4-BE49-F238E27FC236}">
                <a16:creationId xmlns:a16="http://schemas.microsoft.com/office/drawing/2014/main" id="{D4D8FCD3-23FF-C25F-DD0E-A6CE39996ABE}"/>
              </a:ext>
            </a:extLst>
          </p:cNvPr>
          <p:cNvSpPr/>
          <p:nvPr/>
        </p:nvSpPr>
        <p:spPr>
          <a:xfrm>
            <a:off x="7650762" y="3567056"/>
            <a:ext cx="946591" cy="828064"/>
          </a:xfrm>
          <a:prstGeom prst="foldedCorner">
            <a:avLst/>
          </a:prstGeom>
          <a:gradFill>
            <a:gsLst>
              <a:gs pos="30000">
                <a:srgbClr val="F7B7E4"/>
              </a:gs>
              <a:gs pos="100000">
                <a:srgbClr val="D182BE"/>
              </a:gs>
            </a:gsLst>
            <a:lin ang="2700000" scaled="0"/>
          </a:gra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lang="en-US" sz="1400" dirty="0">
                <a:solidFill>
                  <a:schemeClr val="tx1">
                    <a:lumMod val="75000"/>
                    <a:lumOff val="25000"/>
                  </a:schemeClr>
                </a:solidFill>
                <a:latin typeface="Century Gothic" panose="020B0502020202020204" pitchFamily="34" charset="0"/>
              </a:rPr>
              <a:t>Cause</a:t>
            </a:r>
          </a:p>
        </p:txBody>
      </p:sp>
      <p:sp>
        <p:nvSpPr>
          <p:cNvPr id="83" name="Folded Corner 82">
            <a:extLst>
              <a:ext uri="{FF2B5EF4-FFF2-40B4-BE49-F238E27FC236}">
                <a16:creationId xmlns:a16="http://schemas.microsoft.com/office/drawing/2014/main" id="{AF906E2C-26D8-9039-49CC-3845AA5021D6}"/>
              </a:ext>
            </a:extLst>
          </p:cNvPr>
          <p:cNvSpPr/>
          <p:nvPr/>
        </p:nvSpPr>
        <p:spPr>
          <a:xfrm>
            <a:off x="8764911" y="3912899"/>
            <a:ext cx="946591" cy="828064"/>
          </a:xfrm>
          <a:prstGeom prst="foldedCorner">
            <a:avLst/>
          </a:prstGeom>
          <a:gradFill>
            <a:gsLst>
              <a:gs pos="30000">
                <a:srgbClr val="F7B7E4"/>
              </a:gs>
              <a:gs pos="100000">
                <a:srgbClr val="D182BE"/>
              </a:gs>
            </a:gsLst>
            <a:lin ang="2700000" scaled="0"/>
          </a:gra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lang="en-US" sz="1400" dirty="0">
                <a:solidFill>
                  <a:schemeClr val="tx1">
                    <a:lumMod val="75000"/>
                    <a:lumOff val="25000"/>
                  </a:schemeClr>
                </a:solidFill>
                <a:latin typeface="Century Gothic" panose="020B0502020202020204" pitchFamily="34" charset="0"/>
              </a:rPr>
              <a:t>Cause</a:t>
            </a:r>
          </a:p>
        </p:txBody>
      </p:sp>
    </p:spTree>
    <p:extLst>
      <p:ext uri="{BB962C8B-B14F-4D97-AF65-F5344CB8AC3E}">
        <p14:creationId xmlns:p14="http://schemas.microsoft.com/office/powerpoint/2010/main" val="9598474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3" name="Right Triangle 133">
            <a:extLst>
              <a:ext uri="{FF2B5EF4-FFF2-40B4-BE49-F238E27FC236}">
                <a16:creationId xmlns:a16="http://schemas.microsoft.com/office/drawing/2014/main" id="{75BB2761-E73D-7027-3357-50CACC800D6F}"/>
              </a:ext>
            </a:extLst>
          </p:cNvPr>
          <p:cNvSpPr/>
          <p:nvPr/>
        </p:nvSpPr>
        <p:spPr>
          <a:xfrm rot="13500000">
            <a:off x="-673470" y="2169192"/>
            <a:ext cx="2212498" cy="2187093"/>
          </a:xfrm>
          <a:custGeom>
            <a:avLst/>
            <a:gdLst>
              <a:gd name="connsiteX0" fmla="*/ 0 w 1689094"/>
              <a:gd name="connsiteY0" fmla="*/ 1689094 h 1689094"/>
              <a:gd name="connsiteX1" fmla="*/ 0 w 1689094"/>
              <a:gd name="connsiteY1" fmla="*/ 0 h 1689094"/>
              <a:gd name="connsiteX2" fmla="*/ 1689094 w 1689094"/>
              <a:gd name="connsiteY2" fmla="*/ 1689094 h 1689094"/>
              <a:gd name="connsiteX3" fmla="*/ 0 w 1689094"/>
              <a:gd name="connsiteY3" fmla="*/ 1689094 h 1689094"/>
              <a:gd name="connsiteX0" fmla="*/ 0 w 1689094"/>
              <a:gd name="connsiteY0" fmla="*/ 1689094 h 1689094"/>
              <a:gd name="connsiteX1" fmla="*/ 0 w 1689094"/>
              <a:gd name="connsiteY1" fmla="*/ 0 h 1689094"/>
              <a:gd name="connsiteX2" fmla="*/ 867990 w 1689094"/>
              <a:gd name="connsiteY2" fmla="*/ 852972 h 1689094"/>
              <a:gd name="connsiteX3" fmla="*/ 1689094 w 1689094"/>
              <a:gd name="connsiteY3" fmla="*/ 1689094 h 1689094"/>
              <a:gd name="connsiteX4" fmla="*/ 0 w 1689094"/>
              <a:gd name="connsiteY4" fmla="*/ 1689094 h 1689094"/>
              <a:gd name="connsiteX0" fmla="*/ 0 w 1689094"/>
              <a:gd name="connsiteY0" fmla="*/ 1689094 h 1689094"/>
              <a:gd name="connsiteX1" fmla="*/ 0 w 1689094"/>
              <a:gd name="connsiteY1" fmla="*/ 0 h 1689094"/>
              <a:gd name="connsiteX2" fmla="*/ 638823 w 1689094"/>
              <a:gd name="connsiteY2" fmla="*/ 1131246 h 1689094"/>
              <a:gd name="connsiteX3" fmla="*/ 1689094 w 1689094"/>
              <a:gd name="connsiteY3" fmla="*/ 1689094 h 1689094"/>
              <a:gd name="connsiteX4" fmla="*/ 0 w 1689094"/>
              <a:gd name="connsiteY4" fmla="*/ 1689094 h 1689094"/>
              <a:gd name="connsiteX0" fmla="*/ 0 w 1689094"/>
              <a:gd name="connsiteY0" fmla="*/ 1689094 h 1689094"/>
              <a:gd name="connsiteX1" fmla="*/ 0 w 1689094"/>
              <a:gd name="connsiteY1" fmla="*/ 0 h 1689094"/>
              <a:gd name="connsiteX2" fmla="*/ 638823 w 1689094"/>
              <a:gd name="connsiteY2" fmla="*/ 1131246 h 1689094"/>
              <a:gd name="connsiteX3" fmla="*/ 1689094 w 1689094"/>
              <a:gd name="connsiteY3" fmla="*/ 1689094 h 1689094"/>
              <a:gd name="connsiteX4" fmla="*/ 0 w 1689094"/>
              <a:gd name="connsiteY4" fmla="*/ 1689094 h 1689094"/>
              <a:gd name="connsiteX0" fmla="*/ 0 w 1689094"/>
              <a:gd name="connsiteY0" fmla="*/ 1689094 h 1689094"/>
              <a:gd name="connsiteX1" fmla="*/ 0 w 1689094"/>
              <a:gd name="connsiteY1" fmla="*/ 0 h 1689094"/>
              <a:gd name="connsiteX2" fmla="*/ 638823 w 1689094"/>
              <a:gd name="connsiteY2" fmla="*/ 1131246 h 1689094"/>
              <a:gd name="connsiteX3" fmla="*/ 1689094 w 1689094"/>
              <a:gd name="connsiteY3" fmla="*/ 1689094 h 1689094"/>
              <a:gd name="connsiteX4" fmla="*/ 0 w 1689094"/>
              <a:gd name="connsiteY4" fmla="*/ 1689094 h 1689094"/>
              <a:gd name="connsiteX0" fmla="*/ 0 w 1689094"/>
              <a:gd name="connsiteY0" fmla="*/ 1689094 h 1689094"/>
              <a:gd name="connsiteX1" fmla="*/ 0 w 1689094"/>
              <a:gd name="connsiteY1" fmla="*/ 0 h 1689094"/>
              <a:gd name="connsiteX2" fmla="*/ 638823 w 1689094"/>
              <a:gd name="connsiteY2" fmla="*/ 1131246 h 1689094"/>
              <a:gd name="connsiteX3" fmla="*/ 1689094 w 1689094"/>
              <a:gd name="connsiteY3" fmla="*/ 1689094 h 1689094"/>
              <a:gd name="connsiteX4" fmla="*/ 0 w 1689094"/>
              <a:gd name="connsiteY4" fmla="*/ 1689094 h 1689094"/>
              <a:gd name="connsiteX0" fmla="*/ 0 w 1689094"/>
              <a:gd name="connsiteY0" fmla="*/ 1689094 h 1689094"/>
              <a:gd name="connsiteX1" fmla="*/ 0 w 1689094"/>
              <a:gd name="connsiteY1" fmla="*/ 0 h 1689094"/>
              <a:gd name="connsiteX2" fmla="*/ 638823 w 1689094"/>
              <a:gd name="connsiteY2" fmla="*/ 1131246 h 1689094"/>
              <a:gd name="connsiteX3" fmla="*/ 1689094 w 1689094"/>
              <a:gd name="connsiteY3" fmla="*/ 1689094 h 1689094"/>
              <a:gd name="connsiteX4" fmla="*/ 0 w 1689094"/>
              <a:gd name="connsiteY4" fmla="*/ 1689094 h 1689094"/>
              <a:gd name="connsiteX0" fmla="*/ 0 w 1689094"/>
              <a:gd name="connsiteY0" fmla="*/ 1689094 h 1689094"/>
              <a:gd name="connsiteX1" fmla="*/ 0 w 1689094"/>
              <a:gd name="connsiteY1" fmla="*/ 0 h 1689094"/>
              <a:gd name="connsiteX2" fmla="*/ 638823 w 1689094"/>
              <a:gd name="connsiteY2" fmla="*/ 1131246 h 1689094"/>
              <a:gd name="connsiteX3" fmla="*/ 1689094 w 1689094"/>
              <a:gd name="connsiteY3" fmla="*/ 1689094 h 1689094"/>
              <a:gd name="connsiteX4" fmla="*/ 0 w 1689094"/>
              <a:gd name="connsiteY4" fmla="*/ 1689094 h 1689094"/>
              <a:gd name="connsiteX0" fmla="*/ 0 w 1689094"/>
              <a:gd name="connsiteY0" fmla="*/ 1689094 h 1779515"/>
              <a:gd name="connsiteX1" fmla="*/ 0 w 1689094"/>
              <a:gd name="connsiteY1" fmla="*/ 0 h 1779515"/>
              <a:gd name="connsiteX2" fmla="*/ 638823 w 1689094"/>
              <a:gd name="connsiteY2" fmla="*/ 1131246 h 1779515"/>
              <a:gd name="connsiteX3" fmla="*/ 1689094 w 1689094"/>
              <a:gd name="connsiteY3" fmla="*/ 1689094 h 1779515"/>
              <a:gd name="connsiteX4" fmla="*/ 0 w 1689094"/>
              <a:gd name="connsiteY4" fmla="*/ 1689094 h 1779515"/>
              <a:gd name="connsiteX0" fmla="*/ 26184 w 1715278"/>
              <a:gd name="connsiteY0" fmla="*/ 1689094 h 1779515"/>
              <a:gd name="connsiteX1" fmla="*/ 26184 w 1715278"/>
              <a:gd name="connsiteY1" fmla="*/ 0 h 1779515"/>
              <a:gd name="connsiteX2" fmla="*/ 665007 w 1715278"/>
              <a:gd name="connsiteY2" fmla="*/ 1131246 h 1779515"/>
              <a:gd name="connsiteX3" fmla="*/ 1715278 w 1715278"/>
              <a:gd name="connsiteY3" fmla="*/ 1689094 h 1779515"/>
              <a:gd name="connsiteX4" fmla="*/ 26184 w 1715278"/>
              <a:gd name="connsiteY4" fmla="*/ 1689094 h 1779515"/>
              <a:gd name="connsiteX0" fmla="*/ 20970 w 1710064"/>
              <a:gd name="connsiteY0" fmla="*/ 1689094 h 1779515"/>
              <a:gd name="connsiteX1" fmla="*/ 20970 w 1710064"/>
              <a:gd name="connsiteY1" fmla="*/ 0 h 1779515"/>
              <a:gd name="connsiteX2" fmla="*/ 659793 w 1710064"/>
              <a:gd name="connsiteY2" fmla="*/ 1131246 h 1779515"/>
              <a:gd name="connsiteX3" fmla="*/ 1710064 w 1710064"/>
              <a:gd name="connsiteY3" fmla="*/ 1689094 h 1779515"/>
              <a:gd name="connsiteX4" fmla="*/ 20970 w 1710064"/>
              <a:gd name="connsiteY4" fmla="*/ 1689094 h 1779515"/>
              <a:gd name="connsiteX0" fmla="*/ 85143 w 1774237"/>
              <a:gd name="connsiteY0" fmla="*/ 1689094 h 1779515"/>
              <a:gd name="connsiteX1" fmla="*/ 85143 w 1774237"/>
              <a:gd name="connsiteY1" fmla="*/ 0 h 1779515"/>
              <a:gd name="connsiteX2" fmla="*/ 723966 w 1774237"/>
              <a:gd name="connsiteY2" fmla="*/ 1131246 h 1779515"/>
              <a:gd name="connsiteX3" fmla="*/ 1774237 w 1774237"/>
              <a:gd name="connsiteY3" fmla="*/ 1689094 h 1779515"/>
              <a:gd name="connsiteX4" fmla="*/ 85143 w 1774237"/>
              <a:gd name="connsiteY4" fmla="*/ 1689094 h 1779515"/>
              <a:gd name="connsiteX0" fmla="*/ 85143 w 1503566"/>
              <a:gd name="connsiteY0" fmla="*/ 1689094 h 1694337"/>
              <a:gd name="connsiteX1" fmla="*/ 85143 w 1503566"/>
              <a:gd name="connsiteY1" fmla="*/ 0 h 1694337"/>
              <a:gd name="connsiteX2" fmla="*/ 723966 w 1503566"/>
              <a:gd name="connsiteY2" fmla="*/ 1131246 h 1694337"/>
              <a:gd name="connsiteX3" fmla="*/ 1503566 w 1503566"/>
              <a:gd name="connsiteY3" fmla="*/ 1577762 h 1694337"/>
              <a:gd name="connsiteX4" fmla="*/ 85143 w 1503566"/>
              <a:gd name="connsiteY4" fmla="*/ 1689094 h 1694337"/>
              <a:gd name="connsiteX0" fmla="*/ 0 w 1418423"/>
              <a:gd name="connsiteY0" fmla="*/ 1421896 h 1427139"/>
              <a:gd name="connsiteX1" fmla="*/ 174004 w 1418423"/>
              <a:gd name="connsiteY1" fmla="*/ 0 h 1427139"/>
              <a:gd name="connsiteX2" fmla="*/ 638823 w 1418423"/>
              <a:gd name="connsiteY2" fmla="*/ 864048 h 1427139"/>
              <a:gd name="connsiteX3" fmla="*/ 1418423 w 1418423"/>
              <a:gd name="connsiteY3" fmla="*/ 1310564 h 1427139"/>
              <a:gd name="connsiteX4" fmla="*/ 0 w 1418423"/>
              <a:gd name="connsiteY4" fmla="*/ 1421896 h 1427139"/>
              <a:gd name="connsiteX0" fmla="*/ 0 w 1350756"/>
              <a:gd name="connsiteY0" fmla="*/ 1477562 h 1477562"/>
              <a:gd name="connsiteX1" fmla="*/ 106337 w 1350756"/>
              <a:gd name="connsiteY1" fmla="*/ 0 h 1477562"/>
              <a:gd name="connsiteX2" fmla="*/ 571156 w 1350756"/>
              <a:gd name="connsiteY2" fmla="*/ 864048 h 1477562"/>
              <a:gd name="connsiteX3" fmla="*/ 1350756 w 1350756"/>
              <a:gd name="connsiteY3" fmla="*/ 1310564 h 1477562"/>
              <a:gd name="connsiteX4" fmla="*/ 0 w 1350756"/>
              <a:gd name="connsiteY4" fmla="*/ 1477562 h 1477562"/>
              <a:gd name="connsiteX0" fmla="*/ 0 w 1350756"/>
              <a:gd name="connsiteY0" fmla="*/ 1477562 h 1477562"/>
              <a:gd name="connsiteX1" fmla="*/ 106337 w 1350756"/>
              <a:gd name="connsiteY1" fmla="*/ 0 h 1477562"/>
              <a:gd name="connsiteX2" fmla="*/ 622529 w 1350756"/>
              <a:gd name="connsiteY2" fmla="*/ 765439 h 1477562"/>
              <a:gd name="connsiteX3" fmla="*/ 1350756 w 1350756"/>
              <a:gd name="connsiteY3" fmla="*/ 1310564 h 1477562"/>
              <a:gd name="connsiteX4" fmla="*/ 0 w 1350756"/>
              <a:gd name="connsiteY4" fmla="*/ 1477562 h 1477562"/>
              <a:gd name="connsiteX0" fmla="*/ 0 w 1350756"/>
              <a:gd name="connsiteY0" fmla="*/ 1477562 h 1477562"/>
              <a:gd name="connsiteX1" fmla="*/ 106337 w 1350756"/>
              <a:gd name="connsiteY1" fmla="*/ 0 h 1477562"/>
              <a:gd name="connsiteX2" fmla="*/ 622529 w 1350756"/>
              <a:gd name="connsiteY2" fmla="*/ 765439 h 1477562"/>
              <a:gd name="connsiteX3" fmla="*/ 1350756 w 1350756"/>
              <a:gd name="connsiteY3" fmla="*/ 1310564 h 1477562"/>
              <a:gd name="connsiteX4" fmla="*/ 0 w 1350756"/>
              <a:gd name="connsiteY4" fmla="*/ 1477562 h 1477562"/>
              <a:gd name="connsiteX0" fmla="*/ 0 w 1350756"/>
              <a:gd name="connsiteY0" fmla="*/ 1477562 h 1477562"/>
              <a:gd name="connsiteX1" fmla="*/ 106337 w 1350756"/>
              <a:gd name="connsiteY1" fmla="*/ 0 h 1477562"/>
              <a:gd name="connsiteX2" fmla="*/ 622529 w 1350756"/>
              <a:gd name="connsiteY2" fmla="*/ 765439 h 1477562"/>
              <a:gd name="connsiteX3" fmla="*/ 1350756 w 1350756"/>
              <a:gd name="connsiteY3" fmla="*/ 1310564 h 1477562"/>
              <a:gd name="connsiteX4" fmla="*/ 0 w 1350756"/>
              <a:gd name="connsiteY4" fmla="*/ 1477562 h 1477562"/>
              <a:gd name="connsiteX0" fmla="*/ 0 w 1350756"/>
              <a:gd name="connsiteY0" fmla="*/ 1477562 h 1477562"/>
              <a:gd name="connsiteX1" fmla="*/ 106337 w 1350756"/>
              <a:gd name="connsiteY1" fmla="*/ 0 h 1477562"/>
              <a:gd name="connsiteX2" fmla="*/ 679609 w 1350756"/>
              <a:gd name="connsiteY2" fmla="*/ 699699 h 1477562"/>
              <a:gd name="connsiteX3" fmla="*/ 1350756 w 1350756"/>
              <a:gd name="connsiteY3" fmla="*/ 1310564 h 1477562"/>
              <a:gd name="connsiteX4" fmla="*/ 0 w 1350756"/>
              <a:gd name="connsiteY4" fmla="*/ 1477562 h 1477562"/>
              <a:gd name="connsiteX0" fmla="*/ 0 w 1350756"/>
              <a:gd name="connsiteY0" fmla="*/ 1477562 h 1477562"/>
              <a:gd name="connsiteX1" fmla="*/ 106337 w 1350756"/>
              <a:gd name="connsiteY1" fmla="*/ 0 h 1477562"/>
              <a:gd name="connsiteX2" fmla="*/ 685317 w 1350756"/>
              <a:gd name="connsiteY2" fmla="*/ 745716 h 1477562"/>
              <a:gd name="connsiteX3" fmla="*/ 1350756 w 1350756"/>
              <a:gd name="connsiteY3" fmla="*/ 1310564 h 1477562"/>
              <a:gd name="connsiteX4" fmla="*/ 0 w 1350756"/>
              <a:gd name="connsiteY4" fmla="*/ 1477562 h 1477562"/>
              <a:gd name="connsiteX0" fmla="*/ 0 w 1430669"/>
              <a:gd name="connsiteY0" fmla="*/ 1477562 h 1626664"/>
              <a:gd name="connsiteX1" fmla="*/ 106337 w 1430669"/>
              <a:gd name="connsiteY1" fmla="*/ 0 h 1626664"/>
              <a:gd name="connsiteX2" fmla="*/ 685317 w 1430669"/>
              <a:gd name="connsiteY2" fmla="*/ 745716 h 1626664"/>
              <a:gd name="connsiteX3" fmla="*/ 1430669 w 1430669"/>
              <a:gd name="connsiteY3" fmla="*/ 1547225 h 1626664"/>
              <a:gd name="connsiteX4" fmla="*/ 0 w 1430669"/>
              <a:gd name="connsiteY4" fmla="*/ 1477562 h 1626664"/>
              <a:gd name="connsiteX0" fmla="*/ 0 w 1362172"/>
              <a:gd name="connsiteY0" fmla="*/ 1477562 h 1539368"/>
              <a:gd name="connsiteX1" fmla="*/ 106337 w 1362172"/>
              <a:gd name="connsiteY1" fmla="*/ 0 h 1539368"/>
              <a:gd name="connsiteX2" fmla="*/ 685317 w 1362172"/>
              <a:gd name="connsiteY2" fmla="*/ 745716 h 1539368"/>
              <a:gd name="connsiteX3" fmla="*/ 1362172 w 1362172"/>
              <a:gd name="connsiteY3" fmla="*/ 1442042 h 1539368"/>
              <a:gd name="connsiteX4" fmla="*/ 0 w 1362172"/>
              <a:gd name="connsiteY4" fmla="*/ 1477562 h 1539368"/>
              <a:gd name="connsiteX0" fmla="*/ 0 w 1362172"/>
              <a:gd name="connsiteY0" fmla="*/ 1477562 h 1559643"/>
              <a:gd name="connsiteX1" fmla="*/ 106337 w 1362172"/>
              <a:gd name="connsiteY1" fmla="*/ 0 h 1559643"/>
              <a:gd name="connsiteX2" fmla="*/ 685317 w 1362172"/>
              <a:gd name="connsiteY2" fmla="*/ 745716 h 1559643"/>
              <a:gd name="connsiteX3" fmla="*/ 1362172 w 1362172"/>
              <a:gd name="connsiteY3" fmla="*/ 1442042 h 1559643"/>
              <a:gd name="connsiteX4" fmla="*/ 0 w 1362172"/>
              <a:gd name="connsiteY4" fmla="*/ 1477562 h 1559643"/>
              <a:gd name="connsiteX0" fmla="*/ 3874 w 1366046"/>
              <a:gd name="connsiteY0" fmla="*/ 1569597 h 1651678"/>
              <a:gd name="connsiteX1" fmla="*/ 98795 w 1366046"/>
              <a:gd name="connsiteY1" fmla="*/ 0 h 1651678"/>
              <a:gd name="connsiteX2" fmla="*/ 689191 w 1366046"/>
              <a:gd name="connsiteY2" fmla="*/ 837751 h 1651678"/>
              <a:gd name="connsiteX3" fmla="*/ 1366046 w 1366046"/>
              <a:gd name="connsiteY3" fmla="*/ 1534077 h 1651678"/>
              <a:gd name="connsiteX4" fmla="*/ 3874 w 1366046"/>
              <a:gd name="connsiteY4" fmla="*/ 1569597 h 1651678"/>
              <a:gd name="connsiteX0" fmla="*/ 3874 w 1445960"/>
              <a:gd name="connsiteY0" fmla="*/ 1569597 h 1662043"/>
              <a:gd name="connsiteX1" fmla="*/ 98795 w 1445960"/>
              <a:gd name="connsiteY1" fmla="*/ 0 h 1662043"/>
              <a:gd name="connsiteX2" fmla="*/ 689191 w 1445960"/>
              <a:gd name="connsiteY2" fmla="*/ 837751 h 1662043"/>
              <a:gd name="connsiteX3" fmla="*/ 1445960 w 1445960"/>
              <a:gd name="connsiteY3" fmla="*/ 1547226 h 1662043"/>
              <a:gd name="connsiteX4" fmla="*/ 3874 w 1445960"/>
              <a:gd name="connsiteY4" fmla="*/ 1569597 h 1662043"/>
              <a:gd name="connsiteX0" fmla="*/ 3874 w 1445960"/>
              <a:gd name="connsiteY0" fmla="*/ 1569597 h 1662043"/>
              <a:gd name="connsiteX1" fmla="*/ 98795 w 1445960"/>
              <a:gd name="connsiteY1" fmla="*/ 0 h 1662043"/>
              <a:gd name="connsiteX2" fmla="*/ 689191 w 1445960"/>
              <a:gd name="connsiteY2" fmla="*/ 837751 h 1662043"/>
              <a:gd name="connsiteX3" fmla="*/ 1445960 w 1445960"/>
              <a:gd name="connsiteY3" fmla="*/ 1547226 h 1662043"/>
              <a:gd name="connsiteX4" fmla="*/ 3874 w 1445960"/>
              <a:gd name="connsiteY4" fmla="*/ 1569597 h 1662043"/>
              <a:gd name="connsiteX0" fmla="*/ 3874 w 1445960"/>
              <a:gd name="connsiteY0" fmla="*/ 1569597 h 1662043"/>
              <a:gd name="connsiteX1" fmla="*/ 98795 w 1445960"/>
              <a:gd name="connsiteY1" fmla="*/ 0 h 1662043"/>
              <a:gd name="connsiteX2" fmla="*/ 689191 w 1445960"/>
              <a:gd name="connsiteY2" fmla="*/ 837751 h 1662043"/>
              <a:gd name="connsiteX3" fmla="*/ 1445960 w 1445960"/>
              <a:gd name="connsiteY3" fmla="*/ 1547226 h 1662043"/>
              <a:gd name="connsiteX4" fmla="*/ 3874 w 1445960"/>
              <a:gd name="connsiteY4" fmla="*/ 1569597 h 1662043"/>
              <a:gd name="connsiteX0" fmla="*/ 3874 w 1445960"/>
              <a:gd name="connsiteY0" fmla="*/ 1569597 h 1662043"/>
              <a:gd name="connsiteX1" fmla="*/ 98795 w 1445960"/>
              <a:gd name="connsiteY1" fmla="*/ 0 h 1662043"/>
              <a:gd name="connsiteX2" fmla="*/ 689191 w 1445960"/>
              <a:gd name="connsiteY2" fmla="*/ 837751 h 1662043"/>
              <a:gd name="connsiteX3" fmla="*/ 1445960 w 1445960"/>
              <a:gd name="connsiteY3" fmla="*/ 1547226 h 1662043"/>
              <a:gd name="connsiteX4" fmla="*/ 3874 w 1445960"/>
              <a:gd name="connsiteY4" fmla="*/ 1569597 h 1662043"/>
              <a:gd name="connsiteX0" fmla="*/ 0 w 1527707"/>
              <a:gd name="connsiteY0" fmla="*/ 1655058 h 1683077"/>
              <a:gd name="connsiteX1" fmla="*/ 180542 w 1527707"/>
              <a:gd name="connsiteY1" fmla="*/ 0 h 1683077"/>
              <a:gd name="connsiteX2" fmla="*/ 770938 w 1527707"/>
              <a:gd name="connsiteY2" fmla="*/ 837751 h 1683077"/>
              <a:gd name="connsiteX3" fmla="*/ 1527707 w 1527707"/>
              <a:gd name="connsiteY3" fmla="*/ 1547226 h 1683077"/>
              <a:gd name="connsiteX4" fmla="*/ 0 w 1527707"/>
              <a:gd name="connsiteY4" fmla="*/ 1655058 h 1683077"/>
              <a:gd name="connsiteX0" fmla="*/ 0 w 1464918"/>
              <a:gd name="connsiteY0" fmla="*/ 1595893 h 1667755"/>
              <a:gd name="connsiteX1" fmla="*/ 117753 w 1464918"/>
              <a:gd name="connsiteY1" fmla="*/ 0 h 1667755"/>
              <a:gd name="connsiteX2" fmla="*/ 708149 w 1464918"/>
              <a:gd name="connsiteY2" fmla="*/ 837751 h 1667755"/>
              <a:gd name="connsiteX3" fmla="*/ 1464918 w 1464918"/>
              <a:gd name="connsiteY3" fmla="*/ 1547226 h 1667755"/>
              <a:gd name="connsiteX4" fmla="*/ 0 w 1464918"/>
              <a:gd name="connsiteY4" fmla="*/ 1595893 h 1667755"/>
              <a:gd name="connsiteX0" fmla="*/ 0 w 1464918"/>
              <a:gd name="connsiteY0" fmla="*/ 1595893 h 1667755"/>
              <a:gd name="connsiteX1" fmla="*/ 117753 w 1464918"/>
              <a:gd name="connsiteY1" fmla="*/ 0 h 1667755"/>
              <a:gd name="connsiteX2" fmla="*/ 708149 w 1464918"/>
              <a:gd name="connsiteY2" fmla="*/ 837751 h 1667755"/>
              <a:gd name="connsiteX3" fmla="*/ 1464918 w 1464918"/>
              <a:gd name="connsiteY3" fmla="*/ 1547226 h 1667755"/>
              <a:gd name="connsiteX4" fmla="*/ 0 w 1464918"/>
              <a:gd name="connsiteY4" fmla="*/ 1595893 h 16677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4918" h="1667755">
                <a:moveTo>
                  <a:pt x="0" y="1595893"/>
                </a:moveTo>
                <a:cubicBezTo>
                  <a:pt x="213988" y="661043"/>
                  <a:pt x="-167520" y="877563"/>
                  <a:pt x="117753" y="0"/>
                </a:cubicBezTo>
                <a:cubicBezTo>
                  <a:pt x="330694" y="377082"/>
                  <a:pt x="639507" y="560460"/>
                  <a:pt x="708149" y="837751"/>
                </a:cubicBezTo>
                <a:cubicBezTo>
                  <a:pt x="898835" y="886567"/>
                  <a:pt x="1240406" y="1427016"/>
                  <a:pt x="1464918" y="1547226"/>
                </a:cubicBezTo>
                <a:cubicBezTo>
                  <a:pt x="707435" y="1841944"/>
                  <a:pt x="876733" y="1489851"/>
                  <a:pt x="0" y="1595893"/>
                </a:cubicBezTo>
                <a:close/>
              </a:path>
            </a:pathLst>
          </a:cu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 name="Straight Connector 2">
            <a:extLst>
              <a:ext uri="{FF2B5EF4-FFF2-40B4-BE49-F238E27FC236}">
                <a16:creationId xmlns:a16="http://schemas.microsoft.com/office/drawing/2014/main" id="{C3DC258F-9F6A-6FD7-05FB-D997C7787DC1}"/>
              </a:ext>
            </a:extLst>
          </p:cNvPr>
          <p:cNvCxnSpPr>
            <a:cxnSpLocks/>
          </p:cNvCxnSpPr>
          <p:nvPr/>
        </p:nvCxnSpPr>
        <p:spPr>
          <a:xfrm>
            <a:off x="9905585" y="1292352"/>
            <a:ext cx="0" cy="5134289"/>
          </a:xfrm>
          <a:prstGeom prst="line">
            <a:avLst/>
          </a:prstGeom>
          <a:ln w="444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07A19CC7-6EE8-9AB3-D677-B09F663B0BEC}"/>
              </a:ext>
            </a:extLst>
          </p:cNvPr>
          <p:cNvCxnSpPr>
            <a:cxnSpLocks/>
          </p:cNvCxnSpPr>
          <p:nvPr/>
        </p:nvCxnSpPr>
        <p:spPr>
          <a:xfrm>
            <a:off x="740342" y="499872"/>
            <a:ext cx="1280160" cy="2755392"/>
          </a:xfrm>
          <a:prstGeom prst="line">
            <a:avLst/>
          </a:prstGeom>
          <a:ln w="8890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54" name="Group 53">
            <a:extLst>
              <a:ext uri="{FF2B5EF4-FFF2-40B4-BE49-F238E27FC236}">
                <a16:creationId xmlns:a16="http://schemas.microsoft.com/office/drawing/2014/main" id="{77688CE6-8012-E374-09F0-F36EB8DCD023}"/>
              </a:ext>
            </a:extLst>
          </p:cNvPr>
          <p:cNvGrpSpPr>
            <a:grpSpLocks/>
          </p:cNvGrpSpPr>
          <p:nvPr/>
        </p:nvGrpSpPr>
        <p:grpSpPr>
          <a:xfrm>
            <a:off x="9862507" y="499872"/>
            <a:ext cx="1853634" cy="681684"/>
            <a:chOff x="4138963" y="2640790"/>
            <a:chExt cx="1576464" cy="579754"/>
          </a:xfrm>
        </p:grpSpPr>
        <p:sp>
          <p:nvSpPr>
            <p:cNvPr id="16" name="Freeform 15">
              <a:extLst>
                <a:ext uri="{FF2B5EF4-FFF2-40B4-BE49-F238E27FC236}">
                  <a16:creationId xmlns:a16="http://schemas.microsoft.com/office/drawing/2014/main" id="{1AA8E234-A276-6505-C53F-ED000DC8CB9B}"/>
                </a:ext>
              </a:extLst>
            </p:cNvPr>
            <p:cNvSpPr/>
            <p:nvPr/>
          </p:nvSpPr>
          <p:spPr>
            <a:xfrm>
              <a:off x="4152492" y="2646185"/>
              <a:ext cx="150545" cy="268482"/>
            </a:xfrm>
            <a:custGeom>
              <a:avLst/>
              <a:gdLst>
                <a:gd name="connsiteX0" fmla="*/ 135567 w 150545"/>
                <a:gd name="connsiteY0" fmla="*/ 50532 h 268482"/>
                <a:gd name="connsiteX1" fmla="*/ 135567 w 150545"/>
                <a:gd name="connsiteY1" fmla="*/ 88584 h 268482"/>
                <a:gd name="connsiteX2" fmla="*/ 131519 w 150545"/>
                <a:gd name="connsiteY2" fmla="*/ 114493 h 268482"/>
                <a:gd name="connsiteX3" fmla="*/ 127471 w 150545"/>
                <a:gd name="connsiteY3" fmla="*/ 125018 h 268482"/>
                <a:gd name="connsiteX4" fmla="*/ 117755 w 150545"/>
                <a:gd name="connsiteY4" fmla="*/ 135543 h 268482"/>
                <a:gd name="connsiteX5" fmla="*/ 106421 w 150545"/>
                <a:gd name="connsiteY5" fmla="*/ 143639 h 268482"/>
                <a:gd name="connsiteX6" fmla="*/ 78084 w 150545"/>
                <a:gd name="connsiteY6" fmla="*/ 152545 h 268482"/>
                <a:gd name="connsiteX7" fmla="*/ 45699 w 150545"/>
                <a:gd name="connsiteY7" fmla="*/ 153354 h 268482"/>
                <a:gd name="connsiteX8" fmla="*/ 44080 w 150545"/>
                <a:gd name="connsiteY8" fmla="*/ 201122 h 268482"/>
                <a:gd name="connsiteX9" fmla="*/ 44080 w 150545"/>
                <a:gd name="connsiteY9" fmla="*/ 222982 h 268482"/>
                <a:gd name="connsiteX10" fmla="*/ 44080 w 150545"/>
                <a:gd name="connsiteY10" fmla="*/ 252938 h 268482"/>
                <a:gd name="connsiteX11" fmla="*/ 19791 w 150545"/>
                <a:gd name="connsiteY11" fmla="*/ 256177 h 268482"/>
                <a:gd name="connsiteX12" fmla="*/ 1979 w 150545"/>
                <a:gd name="connsiteY12" fmla="*/ 253748 h 268482"/>
                <a:gd name="connsiteX13" fmla="*/ 360 w 150545"/>
                <a:gd name="connsiteY13" fmla="*/ 227030 h 268482"/>
                <a:gd name="connsiteX14" fmla="*/ 360 w 150545"/>
                <a:gd name="connsiteY14" fmla="*/ 197884 h 268482"/>
                <a:gd name="connsiteX15" fmla="*/ 360 w 150545"/>
                <a:gd name="connsiteY15" fmla="*/ 173595 h 268482"/>
                <a:gd name="connsiteX16" fmla="*/ 360 w 150545"/>
                <a:gd name="connsiteY16" fmla="*/ 146068 h 268482"/>
                <a:gd name="connsiteX17" fmla="*/ 360 w 150545"/>
                <a:gd name="connsiteY17" fmla="*/ 121779 h 268482"/>
                <a:gd name="connsiteX18" fmla="*/ 1169 w 150545"/>
                <a:gd name="connsiteY18" fmla="*/ 99919 h 268482"/>
                <a:gd name="connsiteX19" fmla="*/ 1169 w 150545"/>
                <a:gd name="connsiteY19" fmla="*/ 83727 h 268482"/>
                <a:gd name="connsiteX20" fmla="*/ 1169 w 150545"/>
                <a:gd name="connsiteY20" fmla="*/ 77250 h 268482"/>
                <a:gd name="connsiteX21" fmla="*/ 1169 w 150545"/>
                <a:gd name="connsiteY21" fmla="*/ 71582 h 268482"/>
                <a:gd name="connsiteX22" fmla="*/ 1169 w 150545"/>
                <a:gd name="connsiteY22" fmla="*/ 50532 h 268482"/>
                <a:gd name="connsiteX23" fmla="*/ 1169 w 150545"/>
                <a:gd name="connsiteY23" fmla="*/ 40007 h 268482"/>
                <a:gd name="connsiteX24" fmla="*/ 1169 w 150545"/>
                <a:gd name="connsiteY24" fmla="*/ 29482 h 268482"/>
                <a:gd name="connsiteX25" fmla="*/ 360 w 150545"/>
                <a:gd name="connsiteY25" fmla="*/ 19766 h 268482"/>
                <a:gd name="connsiteX26" fmla="*/ 360 w 150545"/>
                <a:gd name="connsiteY26" fmla="*/ 1955 h 268482"/>
                <a:gd name="connsiteX27" fmla="*/ 3598 w 150545"/>
                <a:gd name="connsiteY27" fmla="*/ 335 h 268482"/>
                <a:gd name="connsiteX28" fmla="*/ 31935 w 150545"/>
                <a:gd name="connsiteY28" fmla="*/ 1145 h 268482"/>
                <a:gd name="connsiteX29" fmla="*/ 52176 w 150545"/>
                <a:gd name="connsiteY29" fmla="*/ 1145 h 268482"/>
                <a:gd name="connsiteX30" fmla="*/ 65939 w 150545"/>
                <a:gd name="connsiteY30" fmla="*/ 1145 h 268482"/>
                <a:gd name="connsiteX31" fmla="*/ 76465 w 150545"/>
                <a:gd name="connsiteY31" fmla="*/ 1145 h 268482"/>
                <a:gd name="connsiteX32" fmla="*/ 79703 w 150545"/>
                <a:gd name="connsiteY32" fmla="*/ 1145 h 268482"/>
                <a:gd name="connsiteX33" fmla="*/ 89419 w 150545"/>
                <a:gd name="connsiteY33" fmla="*/ 1955 h 268482"/>
                <a:gd name="connsiteX34" fmla="*/ 109659 w 150545"/>
                <a:gd name="connsiteY34" fmla="*/ 8432 h 268482"/>
                <a:gd name="connsiteX35" fmla="*/ 117755 w 150545"/>
                <a:gd name="connsiteY35" fmla="*/ 13289 h 268482"/>
                <a:gd name="connsiteX36" fmla="*/ 125042 w 150545"/>
                <a:gd name="connsiteY36" fmla="*/ 22195 h 268482"/>
                <a:gd name="connsiteX37" fmla="*/ 129090 w 150545"/>
                <a:gd name="connsiteY37" fmla="*/ 27053 h 268482"/>
                <a:gd name="connsiteX38" fmla="*/ 133948 w 150545"/>
                <a:gd name="connsiteY38" fmla="*/ 37578 h 268482"/>
                <a:gd name="connsiteX39" fmla="*/ 137996 w 150545"/>
                <a:gd name="connsiteY39" fmla="*/ 48913 h 268482"/>
                <a:gd name="connsiteX40" fmla="*/ 144473 w 150545"/>
                <a:gd name="connsiteY40" fmla="*/ 108016 h 268482"/>
                <a:gd name="connsiteX41" fmla="*/ 144473 w 150545"/>
                <a:gd name="connsiteY41" fmla="*/ 64296 h 268482"/>
                <a:gd name="connsiteX42" fmla="*/ 144473 w 150545"/>
                <a:gd name="connsiteY42" fmla="*/ 57009 h 268482"/>
                <a:gd name="connsiteX43" fmla="*/ 144473 w 150545"/>
                <a:gd name="connsiteY43" fmla="*/ 50532 h 268482"/>
                <a:gd name="connsiteX44" fmla="*/ 142854 w 150545"/>
                <a:gd name="connsiteY44" fmla="*/ 46484 h 268482"/>
                <a:gd name="connsiteX45" fmla="*/ 142854 w 150545"/>
                <a:gd name="connsiteY45" fmla="*/ 46484 h 268482"/>
                <a:gd name="connsiteX46" fmla="*/ 145283 w 150545"/>
                <a:gd name="connsiteY46" fmla="*/ 52151 h 268482"/>
                <a:gd name="connsiteX47" fmla="*/ 149331 w 150545"/>
                <a:gd name="connsiteY47" fmla="*/ 63486 h 268482"/>
                <a:gd name="connsiteX48" fmla="*/ 149331 w 150545"/>
                <a:gd name="connsiteY48" fmla="*/ 101539 h 268482"/>
                <a:gd name="connsiteX49" fmla="*/ 145283 w 150545"/>
                <a:gd name="connsiteY49" fmla="*/ 126637 h 268482"/>
                <a:gd name="connsiteX50" fmla="*/ 141235 w 150545"/>
                <a:gd name="connsiteY50" fmla="*/ 137162 h 268482"/>
                <a:gd name="connsiteX51" fmla="*/ 131519 w 150545"/>
                <a:gd name="connsiteY51" fmla="*/ 147687 h 268482"/>
                <a:gd name="connsiteX52" fmla="*/ 120994 w 150545"/>
                <a:gd name="connsiteY52" fmla="*/ 155783 h 268482"/>
                <a:gd name="connsiteX53" fmla="*/ 92657 w 150545"/>
                <a:gd name="connsiteY53" fmla="*/ 164689 h 268482"/>
                <a:gd name="connsiteX54" fmla="*/ 60272 w 150545"/>
                <a:gd name="connsiteY54" fmla="*/ 165499 h 268482"/>
                <a:gd name="connsiteX55" fmla="*/ 58653 w 150545"/>
                <a:gd name="connsiteY55" fmla="*/ 213267 h 268482"/>
                <a:gd name="connsiteX56" fmla="*/ 58653 w 150545"/>
                <a:gd name="connsiteY56" fmla="*/ 235127 h 268482"/>
                <a:gd name="connsiteX57" fmla="*/ 58653 w 150545"/>
                <a:gd name="connsiteY57" fmla="*/ 261035 h 268482"/>
                <a:gd name="connsiteX58" fmla="*/ 54605 w 150545"/>
                <a:gd name="connsiteY58" fmla="*/ 265083 h 268482"/>
                <a:gd name="connsiteX59" fmla="*/ 33554 w 150545"/>
                <a:gd name="connsiteY59" fmla="*/ 268321 h 268482"/>
                <a:gd name="connsiteX60" fmla="*/ 17362 w 150545"/>
                <a:gd name="connsiteY60" fmla="*/ 265892 h 268482"/>
                <a:gd name="connsiteX61" fmla="*/ 14933 w 150545"/>
                <a:gd name="connsiteY61" fmla="*/ 264273 h 268482"/>
                <a:gd name="connsiteX62" fmla="*/ 14933 w 150545"/>
                <a:gd name="connsiteY62" fmla="*/ 264273 h 268482"/>
                <a:gd name="connsiteX63" fmla="*/ 15743 w 150545"/>
                <a:gd name="connsiteY63" fmla="*/ 262654 h 268482"/>
                <a:gd name="connsiteX64" fmla="*/ 15743 w 150545"/>
                <a:gd name="connsiteY64" fmla="*/ 262654 h 268482"/>
                <a:gd name="connsiteX65" fmla="*/ 16552 w 150545"/>
                <a:gd name="connsiteY65" fmla="*/ 262654 h 268482"/>
                <a:gd name="connsiteX66" fmla="*/ 30316 w 150545"/>
                <a:gd name="connsiteY66" fmla="*/ 264273 h 268482"/>
                <a:gd name="connsiteX67" fmla="*/ 44889 w 150545"/>
                <a:gd name="connsiteY67" fmla="*/ 264273 h 268482"/>
                <a:gd name="connsiteX68" fmla="*/ 54605 w 150545"/>
                <a:gd name="connsiteY68" fmla="*/ 263464 h 268482"/>
                <a:gd name="connsiteX69" fmla="*/ 54605 w 150545"/>
                <a:gd name="connsiteY69" fmla="*/ 235936 h 268482"/>
                <a:gd name="connsiteX70" fmla="*/ 54605 w 150545"/>
                <a:gd name="connsiteY70" fmla="*/ 224601 h 268482"/>
                <a:gd name="connsiteX71" fmla="*/ 54605 w 150545"/>
                <a:gd name="connsiteY71" fmla="*/ 197884 h 268482"/>
                <a:gd name="connsiteX72" fmla="*/ 54605 w 150545"/>
                <a:gd name="connsiteY72" fmla="*/ 188978 h 268482"/>
                <a:gd name="connsiteX73" fmla="*/ 54605 w 150545"/>
                <a:gd name="connsiteY73" fmla="*/ 176834 h 268482"/>
                <a:gd name="connsiteX74" fmla="*/ 54605 w 150545"/>
                <a:gd name="connsiteY74" fmla="*/ 165499 h 268482"/>
                <a:gd name="connsiteX75" fmla="*/ 54605 w 150545"/>
                <a:gd name="connsiteY75" fmla="*/ 163070 h 268482"/>
                <a:gd name="connsiteX76" fmla="*/ 56224 w 150545"/>
                <a:gd name="connsiteY76" fmla="*/ 162260 h 268482"/>
                <a:gd name="connsiteX77" fmla="*/ 84561 w 150545"/>
                <a:gd name="connsiteY77" fmla="*/ 162260 h 268482"/>
                <a:gd name="connsiteX78" fmla="*/ 117755 w 150545"/>
                <a:gd name="connsiteY78" fmla="*/ 151735 h 268482"/>
                <a:gd name="connsiteX79" fmla="*/ 133948 w 150545"/>
                <a:gd name="connsiteY79" fmla="*/ 138781 h 268482"/>
                <a:gd name="connsiteX80" fmla="*/ 142854 w 150545"/>
                <a:gd name="connsiteY80" fmla="*/ 114493 h 268482"/>
                <a:gd name="connsiteX81" fmla="*/ 142854 w 150545"/>
                <a:gd name="connsiteY81" fmla="*/ 107206 h 268482"/>
                <a:gd name="connsiteX82" fmla="*/ 84561 w 150545"/>
                <a:gd name="connsiteY82" fmla="*/ 48103 h 268482"/>
                <a:gd name="connsiteX83" fmla="*/ 44889 w 150545"/>
                <a:gd name="connsiteY83" fmla="*/ 44865 h 268482"/>
                <a:gd name="connsiteX84" fmla="*/ 44889 w 150545"/>
                <a:gd name="connsiteY84" fmla="*/ 107206 h 268482"/>
                <a:gd name="connsiteX85" fmla="*/ 84561 w 150545"/>
                <a:gd name="connsiteY85" fmla="*/ 103967 h 268482"/>
                <a:gd name="connsiteX86" fmla="*/ 87799 w 150545"/>
                <a:gd name="connsiteY86" fmla="*/ 99110 h 268482"/>
                <a:gd name="connsiteX87" fmla="*/ 87799 w 150545"/>
                <a:gd name="connsiteY87" fmla="*/ 95871 h 268482"/>
                <a:gd name="connsiteX88" fmla="*/ 88609 w 150545"/>
                <a:gd name="connsiteY88" fmla="*/ 93442 h 268482"/>
                <a:gd name="connsiteX89" fmla="*/ 88609 w 150545"/>
                <a:gd name="connsiteY89" fmla="*/ 84536 h 268482"/>
                <a:gd name="connsiteX90" fmla="*/ 90228 w 150545"/>
                <a:gd name="connsiteY90" fmla="*/ 72392 h 268482"/>
                <a:gd name="connsiteX91" fmla="*/ 82941 w 150545"/>
                <a:gd name="connsiteY91" fmla="*/ 48103 h 268482"/>
                <a:gd name="connsiteX92" fmla="*/ 77274 w 150545"/>
                <a:gd name="connsiteY92" fmla="*/ 52961 h 268482"/>
                <a:gd name="connsiteX93" fmla="*/ 79703 w 150545"/>
                <a:gd name="connsiteY93" fmla="*/ 55390 h 268482"/>
                <a:gd name="connsiteX94" fmla="*/ 78893 w 150545"/>
                <a:gd name="connsiteY94" fmla="*/ 57009 h 268482"/>
                <a:gd name="connsiteX95" fmla="*/ 57034 w 150545"/>
                <a:gd name="connsiteY95" fmla="*/ 57009 h 268482"/>
                <a:gd name="connsiteX96" fmla="*/ 57034 w 150545"/>
                <a:gd name="connsiteY96" fmla="*/ 99110 h 268482"/>
                <a:gd name="connsiteX97" fmla="*/ 55414 w 150545"/>
                <a:gd name="connsiteY97" fmla="*/ 100729 h 268482"/>
                <a:gd name="connsiteX98" fmla="*/ 53795 w 150545"/>
                <a:gd name="connsiteY98" fmla="*/ 99110 h 268482"/>
                <a:gd name="connsiteX99" fmla="*/ 53795 w 150545"/>
                <a:gd name="connsiteY99" fmla="*/ 77250 h 268482"/>
                <a:gd name="connsiteX100" fmla="*/ 53795 w 150545"/>
                <a:gd name="connsiteY100" fmla="*/ 58628 h 268482"/>
                <a:gd name="connsiteX101" fmla="*/ 57843 w 150545"/>
                <a:gd name="connsiteY101" fmla="*/ 54580 h 268482"/>
                <a:gd name="connsiteX102" fmla="*/ 77274 w 150545"/>
                <a:gd name="connsiteY102" fmla="*/ 53771 h 268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150545" h="268482">
                  <a:moveTo>
                    <a:pt x="135567" y="50532"/>
                  </a:moveTo>
                  <a:cubicBezTo>
                    <a:pt x="137186" y="63486"/>
                    <a:pt x="137186" y="74011"/>
                    <a:pt x="135567" y="88584"/>
                  </a:cubicBezTo>
                  <a:cubicBezTo>
                    <a:pt x="134757" y="97490"/>
                    <a:pt x="133948" y="106396"/>
                    <a:pt x="131519" y="114493"/>
                  </a:cubicBezTo>
                  <a:cubicBezTo>
                    <a:pt x="129900" y="118541"/>
                    <a:pt x="129090" y="121779"/>
                    <a:pt x="127471" y="125018"/>
                  </a:cubicBezTo>
                  <a:cubicBezTo>
                    <a:pt x="125042" y="129066"/>
                    <a:pt x="121804" y="132304"/>
                    <a:pt x="117755" y="135543"/>
                  </a:cubicBezTo>
                  <a:lnTo>
                    <a:pt x="106421" y="143639"/>
                  </a:lnTo>
                  <a:cubicBezTo>
                    <a:pt x="98324" y="147687"/>
                    <a:pt x="89419" y="150926"/>
                    <a:pt x="78084" y="152545"/>
                  </a:cubicBezTo>
                  <a:cubicBezTo>
                    <a:pt x="67559" y="154164"/>
                    <a:pt x="56224" y="152545"/>
                    <a:pt x="45699" y="153354"/>
                  </a:cubicBezTo>
                  <a:cubicBezTo>
                    <a:pt x="44080" y="169547"/>
                    <a:pt x="44080" y="186549"/>
                    <a:pt x="44080" y="201122"/>
                  </a:cubicBezTo>
                  <a:cubicBezTo>
                    <a:pt x="44080" y="215696"/>
                    <a:pt x="44080" y="214886"/>
                    <a:pt x="44080" y="222982"/>
                  </a:cubicBezTo>
                  <a:cubicBezTo>
                    <a:pt x="44080" y="233507"/>
                    <a:pt x="44080" y="242413"/>
                    <a:pt x="44080" y="252938"/>
                  </a:cubicBezTo>
                  <a:cubicBezTo>
                    <a:pt x="35983" y="254558"/>
                    <a:pt x="28697" y="257796"/>
                    <a:pt x="19791" y="256177"/>
                  </a:cubicBezTo>
                  <a:cubicBezTo>
                    <a:pt x="12504" y="256177"/>
                    <a:pt x="8456" y="254558"/>
                    <a:pt x="1979" y="253748"/>
                  </a:cubicBezTo>
                  <a:cubicBezTo>
                    <a:pt x="360" y="246461"/>
                    <a:pt x="360" y="236746"/>
                    <a:pt x="360" y="227030"/>
                  </a:cubicBezTo>
                  <a:cubicBezTo>
                    <a:pt x="360" y="217315"/>
                    <a:pt x="360" y="207599"/>
                    <a:pt x="360" y="197884"/>
                  </a:cubicBezTo>
                  <a:cubicBezTo>
                    <a:pt x="360" y="189788"/>
                    <a:pt x="360" y="181691"/>
                    <a:pt x="360" y="173595"/>
                  </a:cubicBezTo>
                  <a:cubicBezTo>
                    <a:pt x="-450" y="164689"/>
                    <a:pt x="360" y="155783"/>
                    <a:pt x="360" y="146068"/>
                  </a:cubicBezTo>
                  <a:cubicBezTo>
                    <a:pt x="360" y="137972"/>
                    <a:pt x="360" y="130685"/>
                    <a:pt x="360" y="121779"/>
                  </a:cubicBezTo>
                  <a:cubicBezTo>
                    <a:pt x="360" y="112873"/>
                    <a:pt x="1169" y="107206"/>
                    <a:pt x="1169" y="99919"/>
                  </a:cubicBezTo>
                  <a:cubicBezTo>
                    <a:pt x="1169" y="92633"/>
                    <a:pt x="1169" y="88584"/>
                    <a:pt x="1169" y="83727"/>
                  </a:cubicBezTo>
                  <a:cubicBezTo>
                    <a:pt x="1169" y="81298"/>
                    <a:pt x="1169" y="79679"/>
                    <a:pt x="1169" y="77250"/>
                  </a:cubicBezTo>
                  <a:cubicBezTo>
                    <a:pt x="1169" y="74821"/>
                    <a:pt x="1169" y="73202"/>
                    <a:pt x="1169" y="71582"/>
                  </a:cubicBezTo>
                  <a:cubicBezTo>
                    <a:pt x="1169" y="64296"/>
                    <a:pt x="1169" y="57009"/>
                    <a:pt x="1169" y="50532"/>
                  </a:cubicBezTo>
                  <a:cubicBezTo>
                    <a:pt x="1169" y="46484"/>
                    <a:pt x="1169" y="44055"/>
                    <a:pt x="1169" y="40007"/>
                  </a:cubicBezTo>
                  <a:cubicBezTo>
                    <a:pt x="1169" y="36769"/>
                    <a:pt x="1169" y="33530"/>
                    <a:pt x="1169" y="29482"/>
                  </a:cubicBezTo>
                  <a:cubicBezTo>
                    <a:pt x="1169" y="25434"/>
                    <a:pt x="360" y="23005"/>
                    <a:pt x="360" y="19766"/>
                  </a:cubicBezTo>
                  <a:cubicBezTo>
                    <a:pt x="360" y="14099"/>
                    <a:pt x="360" y="7622"/>
                    <a:pt x="360" y="1955"/>
                  </a:cubicBezTo>
                  <a:cubicBezTo>
                    <a:pt x="1169" y="1145"/>
                    <a:pt x="1979" y="1955"/>
                    <a:pt x="3598" y="335"/>
                  </a:cubicBezTo>
                  <a:cubicBezTo>
                    <a:pt x="10885" y="-474"/>
                    <a:pt x="22220" y="335"/>
                    <a:pt x="31935" y="1145"/>
                  </a:cubicBezTo>
                  <a:cubicBezTo>
                    <a:pt x="39222" y="1145"/>
                    <a:pt x="44889" y="335"/>
                    <a:pt x="52176" y="1145"/>
                  </a:cubicBezTo>
                  <a:cubicBezTo>
                    <a:pt x="56224" y="335"/>
                    <a:pt x="61082" y="1145"/>
                    <a:pt x="65939" y="1145"/>
                  </a:cubicBezTo>
                  <a:cubicBezTo>
                    <a:pt x="69987" y="1145"/>
                    <a:pt x="73226" y="1145"/>
                    <a:pt x="76465" y="1145"/>
                  </a:cubicBezTo>
                  <a:cubicBezTo>
                    <a:pt x="77274" y="1145"/>
                    <a:pt x="78084" y="1145"/>
                    <a:pt x="79703" y="1145"/>
                  </a:cubicBezTo>
                  <a:cubicBezTo>
                    <a:pt x="82941" y="1145"/>
                    <a:pt x="86180" y="1145"/>
                    <a:pt x="89419" y="1955"/>
                  </a:cubicBezTo>
                  <a:cubicBezTo>
                    <a:pt x="96705" y="3574"/>
                    <a:pt x="102372" y="6003"/>
                    <a:pt x="109659" y="8432"/>
                  </a:cubicBezTo>
                  <a:cubicBezTo>
                    <a:pt x="113707" y="10051"/>
                    <a:pt x="114517" y="10861"/>
                    <a:pt x="117755" y="13289"/>
                  </a:cubicBezTo>
                  <a:cubicBezTo>
                    <a:pt x="120994" y="16528"/>
                    <a:pt x="122613" y="19766"/>
                    <a:pt x="125042" y="22195"/>
                  </a:cubicBezTo>
                  <a:cubicBezTo>
                    <a:pt x="126661" y="23814"/>
                    <a:pt x="127471" y="25434"/>
                    <a:pt x="129090" y="27053"/>
                  </a:cubicBezTo>
                  <a:cubicBezTo>
                    <a:pt x="130709" y="29482"/>
                    <a:pt x="132329" y="33530"/>
                    <a:pt x="133948" y="37578"/>
                  </a:cubicBezTo>
                  <a:cubicBezTo>
                    <a:pt x="134757" y="40817"/>
                    <a:pt x="136377" y="44865"/>
                    <a:pt x="137996" y="48913"/>
                  </a:cubicBezTo>
                  <a:close/>
                  <a:moveTo>
                    <a:pt x="144473" y="108016"/>
                  </a:moveTo>
                  <a:cubicBezTo>
                    <a:pt x="146092" y="93442"/>
                    <a:pt x="146902" y="78059"/>
                    <a:pt x="144473" y="64296"/>
                  </a:cubicBezTo>
                  <a:cubicBezTo>
                    <a:pt x="144473" y="61867"/>
                    <a:pt x="144473" y="59438"/>
                    <a:pt x="144473" y="57009"/>
                  </a:cubicBezTo>
                  <a:lnTo>
                    <a:pt x="144473" y="50532"/>
                  </a:lnTo>
                  <a:cubicBezTo>
                    <a:pt x="144473" y="50532"/>
                    <a:pt x="142854" y="46484"/>
                    <a:pt x="142854" y="46484"/>
                  </a:cubicBezTo>
                  <a:cubicBezTo>
                    <a:pt x="142854" y="46484"/>
                    <a:pt x="142854" y="46484"/>
                    <a:pt x="142854" y="46484"/>
                  </a:cubicBezTo>
                  <a:cubicBezTo>
                    <a:pt x="143663" y="48103"/>
                    <a:pt x="144473" y="50532"/>
                    <a:pt x="145283" y="52151"/>
                  </a:cubicBezTo>
                  <a:cubicBezTo>
                    <a:pt x="146092" y="55390"/>
                    <a:pt x="147711" y="59438"/>
                    <a:pt x="149331" y="63486"/>
                  </a:cubicBezTo>
                  <a:cubicBezTo>
                    <a:pt x="150950" y="76440"/>
                    <a:pt x="150950" y="86965"/>
                    <a:pt x="149331" y="101539"/>
                  </a:cubicBezTo>
                  <a:cubicBezTo>
                    <a:pt x="148521" y="110444"/>
                    <a:pt x="147711" y="119350"/>
                    <a:pt x="145283" y="126637"/>
                  </a:cubicBezTo>
                  <a:cubicBezTo>
                    <a:pt x="143663" y="130685"/>
                    <a:pt x="142854" y="133924"/>
                    <a:pt x="141235" y="137162"/>
                  </a:cubicBezTo>
                  <a:cubicBezTo>
                    <a:pt x="138806" y="141210"/>
                    <a:pt x="135567" y="144449"/>
                    <a:pt x="131519" y="147687"/>
                  </a:cubicBezTo>
                  <a:lnTo>
                    <a:pt x="120994" y="155783"/>
                  </a:lnTo>
                  <a:cubicBezTo>
                    <a:pt x="112898" y="159831"/>
                    <a:pt x="103992" y="163070"/>
                    <a:pt x="92657" y="164689"/>
                  </a:cubicBezTo>
                  <a:cubicBezTo>
                    <a:pt x="82132" y="166309"/>
                    <a:pt x="70797" y="164689"/>
                    <a:pt x="60272" y="165499"/>
                  </a:cubicBezTo>
                  <a:cubicBezTo>
                    <a:pt x="58653" y="181691"/>
                    <a:pt x="58653" y="198694"/>
                    <a:pt x="58653" y="213267"/>
                  </a:cubicBezTo>
                  <a:cubicBezTo>
                    <a:pt x="58653" y="227840"/>
                    <a:pt x="58653" y="227030"/>
                    <a:pt x="58653" y="235127"/>
                  </a:cubicBezTo>
                  <a:cubicBezTo>
                    <a:pt x="58653" y="244033"/>
                    <a:pt x="58653" y="252938"/>
                    <a:pt x="58653" y="261035"/>
                  </a:cubicBezTo>
                  <a:cubicBezTo>
                    <a:pt x="58653" y="263464"/>
                    <a:pt x="57843" y="265083"/>
                    <a:pt x="54605" y="265083"/>
                  </a:cubicBezTo>
                  <a:cubicBezTo>
                    <a:pt x="47318" y="266702"/>
                    <a:pt x="40841" y="269131"/>
                    <a:pt x="33554" y="268321"/>
                  </a:cubicBezTo>
                  <a:cubicBezTo>
                    <a:pt x="27077" y="268321"/>
                    <a:pt x="23029" y="267512"/>
                    <a:pt x="17362" y="265892"/>
                  </a:cubicBezTo>
                  <a:cubicBezTo>
                    <a:pt x="16552" y="265892"/>
                    <a:pt x="15743" y="265892"/>
                    <a:pt x="14933" y="264273"/>
                  </a:cubicBezTo>
                  <a:lnTo>
                    <a:pt x="14933" y="264273"/>
                  </a:lnTo>
                  <a:cubicBezTo>
                    <a:pt x="14933" y="263464"/>
                    <a:pt x="14933" y="262654"/>
                    <a:pt x="15743" y="262654"/>
                  </a:cubicBezTo>
                  <a:lnTo>
                    <a:pt x="15743" y="262654"/>
                  </a:lnTo>
                  <a:cubicBezTo>
                    <a:pt x="15743" y="262654"/>
                    <a:pt x="16552" y="262654"/>
                    <a:pt x="16552" y="262654"/>
                  </a:cubicBezTo>
                  <a:cubicBezTo>
                    <a:pt x="20600" y="262654"/>
                    <a:pt x="25458" y="263464"/>
                    <a:pt x="30316" y="264273"/>
                  </a:cubicBezTo>
                  <a:cubicBezTo>
                    <a:pt x="35174" y="264273"/>
                    <a:pt x="40841" y="264273"/>
                    <a:pt x="44889" y="264273"/>
                  </a:cubicBezTo>
                  <a:cubicBezTo>
                    <a:pt x="48128" y="263464"/>
                    <a:pt x="52176" y="261844"/>
                    <a:pt x="54605" y="263464"/>
                  </a:cubicBezTo>
                  <a:cubicBezTo>
                    <a:pt x="53795" y="254558"/>
                    <a:pt x="54605" y="245652"/>
                    <a:pt x="54605" y="235936"/>
                  </a:cubicBezTo>
                  <a:cubicBezTo>
                    <a:pt x="54605" y="231888"/>
                    <a:pt x="54605" y="228650"/>
                    <a:pt x="54605" y="224601"/>
                  </a:cubicBezTo>
                  <a:cubicBezTo>
                    <a:pt x="54605" y="216505"/>
                    <a:pt x="54605" y="208409"/>
                    <a:pt x="54605" y="197884"/>
                  </a:cubicBezTo>
                  <a:cubicBezTo>
                    <a:pt x="54605" y="187359"/>
                    <a:pt x="54605" y="191407"/>
                    <a:pt x="54605" y="188978"/>
                  </a:cubicBezTo>
                  <a:cubicBezTo>
                    <a:pt x="54605" y="184930"/>
                    <a:pt x="55414" y="180882"/>
                    <a:pt x="54605" y="176834"/>
                  </a:cubicBezTo>
                  <a:cubicBezTo>
                    <a:pt x="54605" y="172786"/>
                    <a:pt x="54605" y="169547"/>
                    <a:pt x="54605" y="165499"/>
                  </a:cubicBezTo>
                  <a:cubicBezTo>
                    <a:pt x="54605" y="161451"/>
                    <a:pt x="54605" y="164689"/>
                    <a:pt x="54605" y="163070"/>
                  </a:cubicBezTo>
                  <a:cubicBezTo>
                    <a:pt x="54605" y="163070"/>
                    <a:pt x="54605" y="162260"/>
                    <a:pt x="56224" y="162260"/>
                  </a:cubicBezTo>
                  <a:cubicBezTo>
                    <a:pt x="64320" y="161451"/>
                    <a:pt x="74036" y="162260"/>
                    <a:pt x="84561" y="162260"/>
                  </a:cubicBezTo>
                  <a:cubicBezTo>
                    <a:pt x="97515" y="161451"/>
                    <a:pt x="109659" y="157403"/>
                    <a:pt x="117755" y="151735"/>
                  </a:cubicBezTo>
                  <a:cubicBezTo>
                    <a:pt x="123423" y="147687"/>
                    <a:pt x="128281" y="143639"/>
                    <a:pt x="133948" y="138781"/>
                  </a:cubicBezTo>
                  <a:cubicBezTo>
                    <a:pt x="137996" y="131495"/>
                    <a:pt x="141235" y="124208"/>
                    <a:pt x="142854" y="114493"/>
                  </a:cubicBezTo>
                  <a:lnTo>
                    <a:pt x="142854" y="107206"/>
                  </a:lnTo>
                  <a:close/>
                  <a:moveTo>
                    <a:pt x="84561" y="48103"/>
                  </a:moveTo>
                  <a:cubicBezTo>
                    <a:pt x="74036" y="42436"/>
                    <a:pt x="58653" y="44055"/>
                    <a:pt x="44889" y="44865"/>
                  </a:cubicBezTo>
                  <a:cubicBezTo>
                    <a:pt x="45699" y="66725"/>
                    <a:pt x="42460" y="85346"/>
                    <a:pt x="44889" y="107206"/>
                  </a:cubicBezTo>
                  <a:cubicBezTo>
                    <a:pt x="59462" y="109635"/>
                    <a:pt x="74036" y="109635"/>
                    <a:pt x="84561" y="103967"/>
                  </a:cubicBezTo>
                  <a:lnTo>
                    <a:pt x="87799" y="99110"/>
                  </a:lnTo>
                  <a:cubicBezTo>
                    <a:pt x="87799" y="99110"/>
                    <a:pt x="87799" y="97490"/>
                    <a:pt x="87799" y="95871"/>
                  </a:cubicBezTo>
                  <a:cubicBezTo>
                    <a:pt x="87799" y="95061"/>
                    <a:pt x="88609" y="95061"/>
                    <a:pt x="88609" y="93442"/>
                  </a:cubicBezTo>
                  <a:cubicBezTo>
                    <a:pt x="89419" y="91013"/>
                    <a:pt x="88609" y="87775"/>
                    <a:pt x="88609" y="84536"/>
                  </a:cubicBezTo>
                  <a:cubicBezTo>
                    <a:pt x="89419" y="80488"/>
                    <a:pt x="89419" y="76440"/>
                    <a:pt x="90228" y="72392"/>
                  </a:cubicBezTo>
                  <a:cubicBezTo>
                    <a:pt x="90228" y="64296"/>
                    <a:pt x="86990" y="55390"/>
                    <a:pt x="82941" y="48103"/>
                  </a:cubicBezTo>
                  <a:close/>
                  <a:moveTo>
                    <a:pt x="77274" y="52961"/>
                  </a:moveTo>
                  <a:cubicBezTo>
                    <a:pt x="77274" y="52961"/>
                    <a:pt x="78893" y="52961"/>
                    <a:pt x="79703" y="55390"/>
                  </a:cubicBezTo>
                  <a:cubicBezTo>
                    <a:pt x="79703" y="56199"/>
                    <a:pt x="79703" y="57009"/>
                    <a:pt x="78893" y="57009"/>
                  </a:cubicBezTo>
                  <a:cubicBezTo>
                    <a:pt x="71607" y="57009"/>
                    <a:pt x="64320" y="57009"/>
                    <a:pt x="57034" y="57009"/>
                  </a:cubicBezTo>
                  <a:cubicBezTo>
                    <a:pt x="57843" y="71582"/>
                    <a:pt x="57034" y="84536"/>
                    <a:pt x="57034" y="99110"/>
                  </a:cubicBezTo>
                  <a:cubicBezTo>
                    <a:pt x="57034" y="113683"/>
                    <a:pt x="57034" y="100729"/>
                    <a:pt x="55414" y="100729"/>
                  </a:cubicBezTo>
                  <a:cubicBezTo>
                    <a:pt x="53795" y="100729"/>
                    <a:pt x="53795" y="100729"/>
                    <a:pt x="53795" y="99110"/>
                  </a:cubicBezTo>
                  <a:cubicBezTo>
                    <a:pt x="53795" y="91823"/>
                    <a:pt x="53795" y="85346"/>
                    <a:pt x="53795" y="77250"/>
                  </a:cubicBezTo>
                  <a:cubicBezTo>
                    <a:pt x="53795" y="69154"/>
                    <a:pt x="53795" y="64296"/>
                    <a:pt x="53795" y="58628"/>
                  </a:cubicBezTo>
                  <a:cubicBezTo>
                    <a:pt x="53795" y="56199"/>
                    <a:pt x="55414" y="54580"/>
                    <a:pt x="57843" y="54580"/>
                  </a:cubicBezTo>
                  <a:cubicBezTo>
                    <a:pt x="63511" y="53771"/>
                    <a:pt x="69987" y="52961"/>
                    <a:pt x="77274" y="53771"/>
                  </a:cubicBezTo>
                  <a:close/>
                </a:path>
              </a:pathLst>
            </a:custGeom>
            <a:solidFill>
              <a:srgbClr val="000000"/>
            </a:solidFill>
            <a:ln w="0"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D8B82CAA-4B12-6464-E50A-22D06E14FF45}"/>
                </a:ext>
              </a:extLst>
            </p:cNvPr>
            <p:cNvSpPr/>
            <p:nvPr/>
          </p:nvSpPr>
          <p:spPr>
            <a:xfrm>
              <a:off x="4318015" y="2644092"/>
              <a:ext cx="153828" cy="273248"/>
            </a:xfrm>
            <a:custGeom>
              <a:avLst/>
              <a:gdLst>
                <a:gd name="connsiteX0" fmla="*/ 1619 w 153828"/>
                <a:gd name="connsiteY0" fmla="*/ 255032 h 273248"/>
                <a:gd name="connsiteX1" fmla="*/ 1619 w 153828"/>
                <a:gd name="connsiteY1" fmla="*/ 228314 h 273248"/>
                <a:gd name="connsiteX2" fmla="*/ 1619 w 153828"/>
                <a:gd name="connsiteY2" fmla="*/ 208074 h 273248"/>
                <a:gd name="connsiteX3" fmla="*/ 1619 w 153828"/>
                <a:gd name="connsiteY3" fmla="*/ 199168 h 273248"/>
                <a:gd name="connsiteX4" fmla="*/ 1619 w 153828"/>
                <a:gd name="connsiteY4" fmla="*/ 174879 h 273248"/>
                <a:gd name="connsiteX5" fmla="*/ 1619 w 153828"/>
                <a:gd name="connsiteY5" fmla="*/ 123873 h 273248"/>
                <a:gd name="connsiteX6" fmla="*/ 2429 w 153828"/>
                <a:gd name="connsiteY6" fmla="*/ 98774 h 273248"/>
                <a:gd name="connsiteX7" fmla="*/ 2429 w 153828"/>
                <a:gd name="connsiteY7" fmla="*/ 78534 h 273248"/>
                <a:gd name="connsiteX8" fmla="*/ 2429 w 153828"/>
                <a:gd name="connsiteY8" fmla="*/ 45339 h 273248"/>
                <a:gd name="connsiteX9" fmla="*/ 2429 w 153828"/>
                <a:gd name="connsiteY9" fmla="*/ 4048 h 273248"/>
                <a:gd name="connsiteX10" fmla="*/ 3238 w 153828"/>
                <a:gd name="connsiteY10" fmla="*/ 810 h 273248"/>
                <a:gd name="connsiteX11" fmla="*/ 29956 w 153828"/>
                <a:gd name="connsiteY11" fmla="*/ 0 h 273248"/>
                <a:gd name="connsiteX12" fmla="*/ 93917 w 153828"/>
                <a:gd name="connsiteY12" fmla="*/ 5667 h 273248"/>
                <a:gd name="connsiteX13" fmla="*/ 106870 w 153828"/>
                <a:gd name="connsiteY13" fmla="*/ 10525 h 273248"/>
                <a:gd name="connsiteX14" fmla="*/ 109299 w 153828"/>
                <a:gd name="connsiteY14" fmla="*/ 10525 h 273248"/>
                <a:gd name="connsiteX15" fmla="*/ 128730 w 153828"/>
                <a:gd name="connsiteY15" fmla="*/ 32385 h 273248"/>
                <a:gd name="connsiteX16" fmla="*/ 133588 w 153828"/>
                <a:gd name="connsiteY16" fmla="*/ 42910 h 273248"/>
                <a:gd name="connsiteX17" fmla="*/ 136017 w 153828"/>
                <a:gd name="connsiteY17" fmla="*/ 53435 h 273248"/>
                <a:gd name="connsiteX18" fmla="*/ 136017 w 153828"/>
                <a:gd name="connsiteY18" fmla="*/ 73676 h 273248"/>
                <a:gd name="connsiteX19" fmla="*/ 136017 w 153828"/>
                <a:gd name="connsiteY19" fmla="*/ 83391 h 273248"/>
                <a:gd name="connsiteX20" fmla="*/ 132778 w 153828"/>
                <a:gd name="connsiteY20" fmla="*/ 105251 h 273248"/>
                <a:gd name="connsiteX21" fmla="*/ 126302 w 153828"/>
                <a:gd name="connsiteY21" fmla="*/ 121444 h 273248"/>
                <a:gd name="connsiteX22" fmla="*/ 109299 w 153828"/>
                <a:gd name="connsiteY22" fmla="*/ 139255 h 273248"/>
                <a:gd name="connsiteX23" fmla="*/ 101203 w 153828"/>
                <a:gd name="connsiteY23" fmla="*/ 145733 h 273248"/>
                <a:gd name="connsiteX24" fmla="*/ 110109 w 153828"/>
                <a:gd name="connsiteY24" fmla="*/ 171640 h 273248"/>
                <a:gd name="connsiteX25" fmla="*/ 116586 w 153828"/>
                <a:gd name="connsiteY25" fmla="*/ 191881 h 273248"/>
                <a:gd name="connsiteX26" fmla="*/ 123873 w 153828"/>
                <a:gd name="connsiteY26" fmla="*/ 212122 h 273248"/>
                <a:gd name="connsiteX27" fmla="*/ 134398 w 153828"/>
                <a:gd name="connsiteY27" fmla="*/ 242888 h 273248"/>
                <a:gd name="connsiteX28" fmla="*/ 137636 w 153828"/>
                <a:gd name="connsiteY28" fmla="*/ 256651 h 273248"/>
                <a:gd name="connsiteX29" fmla="*/ 107680 w 153828"/>
                <a:gd name="connsiteY29" fmla="*/ 256651 h 273248"/>
                <a:gd name="connsiteX30" fmla="*/ 93917 w 153828"/>
                <a:gd name="connsiteY30" fmla="*/ 253413 h 273248"/>
                <a:gd name="connsiteX31" fmla="*/ 83391 w 153828"/>
                <a:gd name="connsiteY31" fmla="*/ 221028 h 273248"/>
                <a:gd name="connsiteX32" fmla="*/ 76914 w 153828"/>
                <a:gd name="connsiteY32" fmla="*/ 199168 h 273248"/>
                <a:gd name="connsiteX33" fmla="*/ 64770 w 153828"/>
                <a:gd name="connsiteY33" fmla="*/ 161925 h 273248"/>
                <a:gd name="connsiteX34" fmla="*/ 61532 w 153828"/>
                <a:gd name="connsiteY34" fmla="*/ 153019 h 273248"/>
                <a:gd name="connsiteX35" fmla="*/ 46958 w 153828"/>
                <a:gd name="connsiteY35" fmla="*/ 153019 h 273248"/>
                <a:gd name="connsiteX36" fmla="*/ 45339 w 153828"/>
                <a:gd name="connsiteY36" fmla="*/ 206454 h 273248"/>
                <a:gd name="connsiteX37" fmla="*/ 45339 w 153828"/>
                <a:gd name="connsiteY37" fmla="*/ 210503 h 273248"/>
                <a:gd name="connsiteX38" fmla="*/ 45339 w 153828"/>
                <a:gd name="connsiteY38" fmla="*/ 238839 h 273248"/>
                <a:gd name="connsiteX39" fmla="*/ 45339 w 153828"/>
                <a:gd name="connsiteY39" fmla="*/ 248555 h 273248"/>
                <a:gd name="connsiteX40" fmla="*/ 43720 w 153828"/>
                <a:gd name="connsiteY40" fmla="*/ 255032 h 273248"/>
                <a:gd name="connsiteX41" fmla="*/ 17812 w 153828"/>
                <a:gd name="connsiteY41" fmla="*/ 256651 h 273248"/>
                <a:gd name="connsiteX42" fmla="*/ 0 w 153828"/>
                <a:gd name="connsiteY42" fmla="*/ 252603 h 273248"/>
                <a:gd name="connsiteX43" fmla="*/ 7287 w 153828"/>
                <a:gd name="connsiteY43" fmla="*/ 4858 h 273248"/>
                <a:gd name="connsiteX44" fmla="*/ 7287 w 153828"/>
                <a:gd name="connsiteY44" fmla="*/ 4858 h 273248"/>
                <a:gd name="connsiteX45" fmla="*/ 7287 w 153828"/>
                <a:gd name="connsiteY45" fmla="*/ 4858 h 273248"/>
                <a:gd name="connsiteX46" fmla="*/ 7287 w 153828"/>
                <a:gd name="connsiteY46" fmla="*/ 4858 h 273248"/>
                <a:gd name="connsiteX47" fmla="*/ 19431 w 153828"/>
                <a:gd name="connsiteY47" fmla="*/ 267176 h 273248"/>
                <a:gd name="connsiteX48" fmla="*/ 25908 w 153828"/>
                <a:gd name="connsiteY48" fmla="*/ 267176 h 273248"/>
                <a:gd name="connsiteX49" fmla="*/ 56674 w 153828"/>
                <a:gd name="connsiteY49" fmla="*/ 267176 h 273248"/>
                <a:gd name="connsiteX50" fmla="*/ 59103 w 153828"/>
                <a:gd name="connsiteY50" fmla="*/ 165164 h 273248"/>
                <a:gd name="connsiteX51" fmla="*/ 59103 w 153828"/>
                <a:gd name="connsiteY51" fmla="*/ 165164 h 273248"/>
                <a:gd name="connsiteX52" fmla="*/ 59103 w 153828"/>
                <a:gd name="connsiteY52" fmla="*/ 165164 h 273248"/>
                <a:gd name="connsiteX53" fmla="*/ 59103 w 153828"/>
                <a:gd name="connsiteY53" fmla="*/ 168402 h 273248"/>
                <a:gd name="connsiteX54" fmla="*/ 59912 w 153828"/>
                <a:gd name="connsiteY54" fmla="*/ 175689 h 273248"/>
                <a:gd name="connsiteX55" fmla="*/ 59103 w 153828"/>
                <a:gd name="connsiteY55" fmla="*/ 222647 h 273248"/>
                <a:gd name="connsiteX56" fmla="*/ 59103 w 153828"/>
                <a:gd name="connsiteY56" fmla="*/ 226695 h 273248"/>
                <a:gd name="connsiteX57" fmla="*/ 59103 w 153828"/>
                <a:gd name="connsiteY57" fmla="*/ 255032 h 273248"/>
                <a:gd name="connsiteX58" fmla="*/ 59103 w 153828"/>
                <a:gd name="connsiteY58" fmla="*/ 264747 h 273248"/>
                <a:gd name="connsiteX59" fmla="*/ 59103 w 153828"/>
                <a:gd name="connsiteY59" fmla="*/ 267176 h 273248"/>
                <a:gd name="connsiteX60" fmla="*/ 55054 w 153828"/>
                <a:gd name="connsiteY60" fmla="*/ 272034 h 273248"/>
                <a:gd name="connsiteX61" fmla="*/ 32385 w 153828"/>
                <a:gd name="connsiteY61" fmla="*/ 272034 h 273248"/>
                <a:gd name="connsiteX62" fmla="*/ 14573 w 153828"/>
                <a:gd name="connsiteY62" fmla="*/ 267986 h 273248"/>
                <a:gd name="connsiteX63" fmla="*/ 14573 w 153828"/>
                <a:gd name="connsiteY63" fmla="*/ 267176 h 273248"/>
                <a:gd name="connsiteX64" fmla="*/ 14573 w 153828"/>
                <a:gd name="connsiteY64" fmla="*/ 266367 h 273248"/>
                <a:gd name="connsiteX65" fmla="*/ 18621 w 153828"/>
                <a:gd name="connsiteY65" fmla="*/ 266367 h 273248"/>
                <a:gd name="connsiteX66" fmla="*/ 18621 w 153828"/>
                <a:gd name="connsiteY66" fmla="*/ 266367 h 273248"/>
                <a:gd name="connsiteX67" fmla="*/ 50197 w 153828"/>
                <a:gd name="connsiteY67" fmla="*/ 109299 h 273248"/>
                <a:gd name="connsiteX68" fmla="*/ 89868 w 153828"/>
                <a:gd name="connsiteY68" fmla="*/ 103632 h 273248"/>
                <a:gd name="connsiteX69" fmla="*/ 93107 w 153828"/>
                <a:gd name="connsiteY69" fmla="*/ 93917 h 273248"/>
                <a:gd name="connsiteX70" fmla="*/ 93917 w 153828"/>
                <a:gd name="connsiteY70" fmla="*/ 77724 h 273248"/>
                <a:gd name="connsiteX71" fmla="*/ 92297 w 153828"/>
                <a:gd name="connsiteY71" fmla="*/ 55864 h 273248"/>
                <a:gd name="connsiteX72" fmla="*/ 85011 w 153828"/>
                <a:gd name="connsiteY72" fmla="*/ 49387 h 273248"/>
                <a:gd name="connsiteX73" fmla="*/ 63960 w 153828"/>
                <a:gd name="connsiteY73" fmla="*/ 46958 h 273248"/>
                <a:gd name="connsiteX74" fmla="*/ 49387 w 153828"/>
                <a:gd name="connsiteY74" fmla="*/ 46958 h 273248"/>
                <a:gd name="connsiteX75" fmla="*/ 49387 w 153828"/>
                <a:gd name="connsiteY75" fmla="*/ 93917 h 273248"/>
                <a:gd name="connsiteX76" fmla="*/ 49387 w 153828"/>
                <a:gd name="connsiteY76" fmla="*/ 110109 h 273248"/>
                <a:gd name="connsiteX77" fmla="*/ 80153 w 153828"/>
                <a:gd name="connsiteY77" fmla="*/ 55864 h 273248"/>
                <a:gd name="connsiteX78" fmla="*/ 84201 w 153828"/>
                <a:gd name="connsiteY78" fmla="*/ 57483 h 273248"/>
                <a:gd name="connsiteX79" fmla="*/ 83391 w 153828"/>
                <a:gd name="connsiteY79" fmla="*/ 59912 h 273248"/>
                <a:gd name="connsiteX80" fmla="*/ 76914 w 153828"/>
                <a:gd name="connsiteY80" fmla="*/ 59912 h 273248"/>
                <a:gd name="connsiteX81" fmla="*/ 62341 w 153828"/>
                <a:gd name="connsiteY81" fmla="*/ 59912 h 273248"/>
                <a:gd name="connsiteX82" fmla="*/ 62341 w 153828"/>
                <a:gd name="connsiteY82" fmla="*/ 100394 h 273248"/>
                <a:gd name="connsiteX83" fmla="*/ 60722 w 153828"/>
                <a:gd name="connsiteY83" fmla="*/ 102013 h 273248"/>
                <a:gd name="connsiteX84" fmla="*/ 59103 w 153828"/>
                <a:gd name="connsiteY84" fmla="*/ 100394 h 273248"/>
                <a:gd name="connsiteX85" fmla="*/ 59103 w 153828"/>
                <a:gd name="connsiteY85" fmla="*/ 59103 h 273248"/>
                <a:gd name="connsiteX86" fmla="*/ 59912 w 153828"/>
                <a:gd name="connsiteY86" fmla="*/ 57483 h 273248"/>
                <a:gd name="connsiteX87" fmla="*/ 61532 w 153828"/>
                <a:gd name="connsiteY87" fmla="*/ 57483 h 273248"/>
                <a:gd name="connsiteX88" fmla="*/ 63960 w 153828"/>
                <a:gd name="connsiteY88" fmla="*/ 57483 h 273248"/>
                <a:gd name="connsiteX89" fmla="*/ 80153 w 153828"/>
                <a:gd name="connsiteY89" fmla="*/ 57483 h 273248"/>
                <a:gd name="connsiteX90" fmla="*/ 110109 w 153828"/>
                <a:gd name="connsiteY90" fmla="*/ 266367 h 273248"/>
                <a:gd name="connsiteX91" fmla="*/ 121444 w 153828"/>
                <a:gd name="connsiteY91" fmla="*/ 267986 h 273248"/>
                <a:gd name="connsiteX92" fmla="*/ 150590 w 153828"/>
                <a:gd name="connsiteY92" fmla="*/ 267986 h 273248"/>
                <a:gd name="connsiteX93" fmla="*/ 148161 w 153828"/>
                <a:gd name="connsiteY93" fmla="*/ 262319 h 273248"/>
                <a:gd name="connsiteX94" fmla="*/ 148161 w 153828"/>
                <a:gd name="connsiteY94" fmla="*/ 255032 h 273248"/>
                <a:gd name="connsiteX95" fmla="*/ 144923 w 153828"/>
                <a:gd name="connsiteY95" fmla="*/ 244507 h 273248"/>
                <a:gd name="connsiteX96" fmla="*/ 141684 w 153828"/>
                <a:gd name="connsiteY96" fmla="*/ 237220 h 273248"/>
                <a:gd name="connsiteX97" fmla="*/ 132778 w 153828"/>
                <a:gd name="connsiteY97" fmla="*/ 210503 h 273248"/>
                <a:gd name="connsiteX98" fmla="*/ 126302 w 153828"/>
                <a:gd name="connsiteY98" fmla="*/ 191072 h 273248"/>
                <a:gd name="connsiteX99" fmla="*/ 119015 w 153828"/>
                <a:gd name="connsiteY99" fmla="*/ 169212 h 273248"/>
                <a:gd name="connsiteX100" fmla="*/ 116586 w 153828"/>
                <a:gd name="connsiteY100" fmla="*/ 161115 h 273248"/>
                <a:gd name="connsiteX101" fmla="*/ 118205 w 153828"/>
                <a:gd name="connsiteY101" fmla="*/ 155448 h 273248"/>
                <a:gd name="connsiteX102" fmla="*/ 122253 w 153828"/>
                <a:gd name="connsiteY102" fmla="*/ 152210 h 273248"/>
                <a:gd name="connsiteX103" fmla="*/ 128730 w 153828"/>
                <a:gd name="connsiteY103" fmla="*/ 146542 h 273248"/>
                <a:gd name="connsiteX104" fmla="*/ 148971 w 153828"/>
                <a:gd name="connsiteY104" fmla="*/ 104442 h 273248"/>
                <a:gd name="connsiteX105" fmla="*/ 148971 w 153828"/>
                <a:gd name="connsiteY105" fmla="*/ 73676 h 273248"/>
                <a:gd name="connsiteX106" fmla="*/ 148971 w 153828"/>
                <a:gd name="connsiteY106" fmla="*/ 68009 h 273248"/>
                <a:gd name="connsiteX107" fmla="*/ 147352 w 153828"/>
                <a:gd name="connsiteY107" fmla="*/ 60722 h 273248"/>
                <a:gd name="connsiteX108" fmla="*/ 147352 w 153828"/>
                <a:gd name="connsiteY108" fmla="*/ 57483 h 273248"/>
                <a:gd name="connsiteX109" fmla="*/ 147352 w 153828"/>
                <a:gd name="connsiteY109" fmla="*/ 55864 h 273248"/>
                <a:gd name="connsiteX110" fmla="*/ 147352 w 153828"/>
                <a:gd name="connsiteY110" fmla="*/ 50197 h 273248"/>
                <a:gd name="connsiteX111" fmla="*/ 147352 w 153828"/>
                <a:gd name="connsiteY111" fmla="*/ 50197 h 273248"/>
                <a:gd name="connsiteX112" fmla="*/ 147352 w 153828"/>
                <a:gd name="connsiteY112" fmla="*/ 50197 h 273248"/>
                <a:gd name="connsiteX113" fmla="*/ 150590 w 153828"/>
                <a:gd name="connsiteY113" fmla="*/ 57483 h 273248"/>
                <a:gd name="connsiteX114" fmla="*/ 152209 w 153828"/>
                <a:gd name="connsiteY114" fmla="*/ 64770 h 273248"/>
                <a:gd name="connsiteX115" fmla="*/ 152209 w 153828"/>
                <a:gd name="connsiteY115" fmla="*/ 85011 h 273248"/>
                <a:gd name="connsiteX116" fmla="*/ 152209 w 153828"/>
                <a:gd name="connsiteY116" fmla="*/ 94726 h 273248"/>
                <a:gd name="connsiteX117" fmla="*/ 148971 w 153828"/>
                <a:gd name="connsiteY117" fmla="*/ 116586 h 273248"/>
                <a:gd name="connsiteX118" fmla="*/ 142494 w 153828"/>
                <a:gd name="connsiteY118" fmla="*/ 132779 h 273248"/>
                <a:gd name="connsiteX119" fmla="*/ 125492 w 153828"/>
                <a:gd name="connsiteY119" fmla="*/ 150590 h 273248"/>
                <a:gd name="connsiteX120" fmla="*/ 117396 w 153828"/>
                <a:gd name="connsiteY120" fmla="*/ 157067 h 273248"/>
                <a:gd name="connsiteX121" fmla="*/ 124682 w 153828"/>
                <a:gd name="connsiteY121" fmla="*/ 179737 h 273248"/>
                <a:gd name="connsiteX122" fmla="*/ 127111 w 153828"/>
                <a:gd name="connsiteY122" fmla="*/ 187023 h 273248"/>
                <a:gd name="connsiteX123" fmla="*/ 132778 w 153828"/>
                <a:gd name="connsiteY123" fmla="*/ 204025 h 273248"/>
                <a:gd name="connsiteX124" fmla="*/ 140065 w 153828"/>
                <a:gd name="connsiteY124" fmla="*/ 224266 h 273248"/>
                <a:gd name="connsiteX125" fmla="*/ 151400 w 153828"/>
                <a:gd name="connsiteY125" fmla="*/ 255032 h 273248"/>
                <a:gd name="connsiteX126" fmla="*/ 153829 w 153828"/>
                <a:gd name="connsiteY126" fmla="*/ 264747 h 273248"/>
                <a:gd name="connsiteX127" fmla="*/ 149781 w 153828"/>
                <a:gd name="connsiteY127" fmla="*/ 269605 h 273248"/>
                <a:gd name="connsiteX128" fmla="*/ 123873 w 153828"/>
                <a:gd name="connsiteY128" fmla="*/ 269605 h 273248"/>
                <a:gd name="connsiteX129" fmla="*/ 111728 w 153828"/>
                <a:gd name="connsiteY129" fmla="*/ 267176 h 273248"/>
                <a:gd name="connsiteX130" fmla="*/ 110109 w 153828"/>
                <a:gd name="connsiteY130" fmla="*/ 265557 h 273248"/>
                <a:gd name="connsiteX131" fmla="*/ 110918 w 153828"/>
                <a:gd name="connsiteY131" fmla="*/ 264747 h 27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153828" h="273248">
                  <a:moveTo>
                    <a:pt x="1619" y="255032"/>
                  </a:moveTo>
                  <a:cubicBezTo>
                    <a:pt x="1619" y="247745"/>
                    <a:pt x="1619" y="239649"/>
                    <a:pt x="1619" y="228314"/>
                  </a:cubicBezTo>
                  <a:cubicBezTo>
                    <a:pt x="1619" y="221028"/>
                    <a:pt x="3238" y="215360"/>
                    <a:pt x="1619" y="208074"/>
                  </a:cubicBezTo>
                  <a:cubicBezTo>
                    <a:pt x="1619" y="204835"/>
                    <a:pt x="1619" y="201597"/>
                    <a:pt x="1619" y="199168"/>
                  </a:cubicBezTo>
                  <a:cubicBezTo>
                    <a:pt x="1619" y="191881"/>
                    <a:pt x="1619" y="183785"/>
                    <a:pt x="1619" y="174879"/>
                  </a:cubicBezTo>
                  <a:cubicBezTo>
                    <a:pt x="1619" y="160306"/>
                    <a:pt x="2429" y="142494"/>
                    <a:pt x="1619" y="123873"/>
                  </a:cubicBezTo>
                  <a:cubicBezTo>
                    <a:pt x="1619" y="115776"/>
                    <a:pt x="2429" y="107680"/>
                    <a:pt x="2429" y="98774"/>
                  </a:cubicBezTo>
                  <a:cubicBezTo>
                    <a:pt x="2429" y="89868"/>
                    <a:pt x="2429" y="86630"/>
                    <a:pt x="2429" y="78534"/>
                  </a:cubicBezTo>
                  <a:cubicBezTo>
                    <a:pt x="2429" y="68818"/>
                    <a:pt x="2429" y="56674"/>
                    <a:pt x="2429" y="45339"/>
                  </a:cubicBezTo>
                  <a:cubicBezTo>
                    <a:pt x="2429" y="34004"/>
                    <a:pt x="2429" y="18621"/>
                    <a:pt x="2429" y="4048"/>
                  </a:cubicBezTo>
                  <a:cubicBezTo>
                    <a:pt x="2429" y="3239"/>
                    <a:pt x="4048" y="2429"/>
                    <a:pt x="3238" y="810"/>
                  </a:cubicBezTo>
                  <a:cubicBezTo>
                    <a:pt x="11335" y="0"/>
                    <a:pt x="21050" y="0"/>
                    <a:pt x="29956" y="0"/>
                  </a:cubicBezTo>
                  <a:cubicBezTo>
                    <a:pt x="51816" y="0"/>
                    <a:pt x="75295" y="810"/>
                    <a:pt x="93917" y="5667"/>
                  </a:cubicBezTo>
                  <a:cubicBezTo>
                    <a:pt x="99584" y="7287"/>
                    <a:pt x="102822" y="8096"/>
                    <a:pt x="106870" y="10525"/>
                  </a:cubicBezTo>
                  <a:cubicBezTo>
                    <a:pt x="106870" y="11335"/>
                    <a:pt x="107680" y="9715"/>
                    <a:pt x="109299" y="10525"/>
                  </a:cubicBezTo>
                  <a:cubicBezTo>
                    <a:pt x="117396" y="16193"/>
                    <a:pt x="123873" y="24289"/>
                    <a:pt x="128730" y="32385"/>
                  </a:cubicBezTo>
                  <a:cubicBezTo>
                    <a:pt x="129540" y="37243"/>
                    <a:pt x="131969" y="39672"/>
                    <a:pt x="133588" y="42910"/>
                  </a:cubicBezTo>
                  <a:cubicBezTo>
                    <a:pt x="134398" y="46958"/>
                    <a:pt x="136017" y="50197"/>
                    <a:pt x="136017" y="53435"/>
                  </a:cubicBezTo>
                  <a:cubicBezTo>
                    <a:pt x="137636" y="59912"/>
                    <a:pt x="136017" y="67199"/>
                    <a:pt x="136017" y="73676"/>
                  </a:cubicBezTo>
                  <a:cubicBezTo>
                    <a:pt x="136017" y="76914"/>
                    <a:pt x="136017" y="80153"/>
                    <a:pt x="136017" y="83391"/>
                  </a:cubicBezTo>
                  <a:cubicBezTo>
                    <a:pt x="136017" y="90678"/>
                    <a:pt x="134398" y="97965"/>
                    <a:pt x="132778" y="105251"/>
                  </a:cubicBezTo>
                  <a:cubicBezTo>
                    <a:pt x="131159" y="111728"/>
                    <a:pt x="129540" y="116586"/>
                    <a:pt x="126302" y="121444"/>
                  </a:cubicBezTo>
                  <a:cubicBezTo>
                    <a:pt x="121444" y="128730"/>
                    <a:pt x="115776" y="134398"/>
                    <a:pt x="109299" y="139255"/>
                  </a:cubicBezTo>
                  <a:cubicBezTo>
                    <a:pt x="106870" y="141684"/>
                    <a:pt x="104442" y="144113"/>
                    <a:pt x="101203" y="145733"/>
                  </a:cubicBezTo>
                  <a:cubicBezTo>
                    <a:pt x="103632" y="154638"/>
                    <a:pt x="106061" y="163544"/>
                    <a:pt x="110109" y="171640"/>
                  </a:cubicBezTo>
                  <a:cubicBezTo>
                    <a:pt x="111728" y="178927"/>
                    <a:pt x="114157" y="185404"/>
                    <a:pt x="116586" y="191881"/>
                  </a:cubicBezTo>
                  <a:lnTo>
                    <a:pt x="123873" y="212122"/>
                  </a:lnTo>
                  <a:cubicBezTo>
                    <a:pt x="127921" y="221837"/>
                    <a:pt x="131159" y="232362"/>
                    <a:pt x="134398" y="242888"/>
                  </a:cubicBezTo>
                  <a:cubicBezTo>
                    <a:pt x="136017" y="247745"/>
                    <a:pt x="139255" y="251793"/>
                    <a:pt x="137636" y="256651"/>
                  </a:cubicBezTo>
                  <a:cubicBezTo>
                    <a:pt x="130350" y="259080"/>
                    <a:pt x="118205" y="259890"/>
                    <a:pt x="107680" y="256651"/>
                  </a:cubicBezTo>
                  <a:cubicBezTo>
                    <a:pt x="102013" y="255842"/>
                    <a:pt x="97965" y="254222"/>
                    <a:pt x="93917" y="253413"/>
                  </a:cubicBezTo>
                  <a:cubicBezTo>
                    <a:pt x="90678" y="242888"/>
                    <a:pt x="87439" y="233172"/>
                    <a:pt x="83391" y="221028"/>
                  </a:cubicBezTo>
                  <a:cubicBezTo>
                    <a:pt x="80963" y="213741"/>
                    <a:pt x="79343" y="206454"/>
                    <a:pt x="76914" y="199168"/>
                  </a:cubicBezTo>
                  <a:cubicBezTo>
                    <a:pt x="72866" y="186214"/>
                    <a:pt x="68818" y="174069"/>
                    <a:pt x="64770" y="161925"/>
                  </a:cubicBezTo>
                  <a:cubicBezTo>
                    <a:pt x="63960" y="159496"/>
                    <a:pt x="62341" y="157067"/>
                    <a:pt x="61532" y="153019"/>
                  </a:cubicBezTo>
                  <a:cubicBezTo>
                    <a:pt x="58293" y="153829"/>
                    <a:pt x="51006" y="153829"/>
                    <a:pt x="46958" y="153019"/>
                  </a:cubicBezTo>
                  <a:cubicBezTo>
                    <a:pt x="46148" y="170021"/>
                    <a:pt x="45339" y="188643"/>
                    <a:pt x="45339" y="206454"/>
                  </a:cubicBezTo>
                  <a:cubicBezTo>
                    <a:pt x="45339" y="208074"/>
                    <a:pt x="45339" y="209693"/>
                    <a:pt x="45339" y="210503"/>
                  </a:cubicBezTo>
                  <a:cubicBezTo>
                    <a:pt x="45339" y="220218"/>
                    <a:pt x="45339" y="229934"/>
                    <a:pt x="45339" y="238839"/>
                  </a:cubicBezTo>
                  <a:lnTo>
                    <a:pt x="45339" y="248555"/>
                  </a:lnTo>
                  <a:cubicBezTo>
                    <a:pt x="45339" y="250984"/>
                    <a:pt x="43720" y="251793"/>
                    <a:pt x="43720" y="255032"/>
                  </a:cubicBezTo>
                  <a:cubicBezTo>
                    <a:pt x="36433" y="258270"/>
                    <a:pt x="27527" y="258270"/>
                    <a:pt x="17812" y="256651"/>
                  </a:cubicBezTo>
                  <a:cubicBezTo>
                    <a:pt x="10525" y="255842"/>
                    <a:pt x="5667" y="255032"/>
                    <a:pt x="0" y="252603"/>
                  </a:cubicBezTo>
                  <a:close/>
                  <a:moveTo>
                    <a:pt x="7287" y="4858"/>
                  </a:moveTo>
                  <a:lnTo>
                    <a:pt x="7287" y="4858"/>
                  </a:lnTo>
                  <a:cubicBezTo>
                    <a:pt x="7287" y="4858"/>
                    <a:pt x="7287" y="4858"/>
                    <a:pt x="7287" y="4858"/>
                  </a:cubicBezTo>
                  <a:lnTo>
                    <a:pt x="7287" y="4858"/>
                  </a:lnTo>
                  <a:close/>
                  <a:moveTo>
                    <a:pt x="19431" y="267176"/>
                  </a:moveTo>
                  <a:cubicBezTo>
                    <a:pt x="21860" y="267176"/>
                    <a:pt x="23479" y="267176"/>
                    <a:pt x="25908" y="267176"/>
                  </a:cubicBezTo>
                  <a:cubicBezTo>
                    <a:pt x="35623" y="269605"/>
                    <a:pt x="45339" y="269605"/>
                    <a:pt x="56674" y="267176"/>
                  </a:cubicBezTo>
                  <a:cubicBezTo>
                    <a:pt x="57483" y="236410"/>
                    <a:pt x="56674" y="192691"/>
                    <a:pt x="59103" y="165164"/>
                  </a:cubicBezTo>
                  <a:cubicBezTo>
                    <a:pt x="59103" y="165164"/>
                    <a:pt x="59103" y="165164"/>
                    <a:pt x="59103" y="165164"/>
                  </a:cubicBezTo>
                  <a:lnTo>
                    <a:pt x="59103" y="165164"/>
                  </a:lnTo>
                  <a:cubicBezTo>
                    <a:pt x="59103" y="165164"/>
                    <a:pt x="59103" y="168402"/>
                    <a:pt x="59103" y="168402"/>
                  </a:cubicBezTo>
                  <a:cubicBezTo>
                    <a:pt x="59103" y="170831"/>
                    <a:pt x="59912" y="172450"/>
                    <a:pt x="59912" y="175689"/>
                  </a:cubicBezTo>
                  <a:cubicBezTo>
                    <a:pt x="59103" y="191072"/>
                    <a:pt x="58293" y="206454"/>
                    <a:pt x="59103" y="222647"/>
                  </a:cubicBezTo>
                  <a:cubicBezTo>
                    <a:pt x="59103" y="224266"/>
                    <a:pt x="59103" y="225885"/>
                    <a:pt x="59103" y="226695"/>
                  </a:cubicBezTo>
                  <a:cubicBezTo>
                    <a:pt x="59103" y="236410"/>
                    <a:pt x="59103" y="246126"/>
                    <a:pt x="59103" y="255032"/>
                  </a:cubicBezTo>
                  <a:lnTo>
                    <a:pt x="59103" y="264747"/>
                  </a:lnTo>
                  <a:cubicBezTo>
                    <a:pt x="59103" y="264747"/>
                    <a:pt x="59103" y="265557"/>
                    <a:pt x="59103" y="267176"/>
                  </a:cubicBezTo>
                  <a:cubicBezTo>
                    <a:pt x="58293" y="270415"/>
                    <a:pt x="56674" y="271224"/>
                    <a:pt x="55054" y="272034"/>
                  </a:cubicBezTo>
                  <a:cubicBezTo>
                    <a:pt x="49387" y="273653"/>
                    <a:pt x="42100" y="273653"/>
                    <a:pt x="32385" y="272034"/>
                  </a:cubicBezTo>
                  <a:cubicBezTo>
                    <a:pt x="25098" y="271224"/>
                    <a:pt x="21050" y="270415"/>
                    <a:pt x="14573" y="267986"/>
                  </a:cubicBezTo>
                  <a:cubicBezTo>
                    <a:pt x="14573" y="267986"/>
                    <a:pt x="14573" y="267986"/>
                    <a:pt x="14573" y="267176"/>
                  </a:cubicBezTo>
                  <a:cubicBezTo>
                    <a:pt x="14573" y="267176"/>
                    <a:pt x="14573" y="266367"/>
                    <a:pt x="14573" y="266367"/>
                  </a:cubicBezTo>
                  <a:lnTo>
                    <a:pt x="18621" y="266367"/>
                  </a:lnTo>
                  <a:cubicBezTo>
                    <a:pt x="18621" y="266367"/>
                    <a:pt x="18621" y="266367"/>
                    <a:pt x="18621" y="266367"/>
                  </a:cubicBezTo>
                  <a:close/>
                  <a:moveTo>
                    <a:pt x="50197" y="109299"/>
                  </a:moveTo>
                  <a:cubicBezTo>
                    <a:pt x="65580" y="109299"/>
                    <a:pt x="80153" y="109299"/>
                    <a:pt x="89868" y="103632"/>
                  </a:cubicBezTo>
                  <a:cubicBezTo>
                    <a:pt x="92297" y="101203"/>
                    <a:pt x="92297" y="98774"/>
                    <a:pt x="93107" y="93917"/>
                  </a:cubicBezTo>
                  <a:cubicBezTo>
                    <a:pt x="93917" y="88249"/>
                    <a:pt x="93917" y="83391"/>
                    <a:pt x="93917" y="77724"/>
                  </a:cubicBezTo>
                  <a:cubicBezTo>
                    <a:pt x="93917" y="70437"/>
                    <a:pt x="94726" y="60722"/>
                    <a:pt x="92297" y="55864"/>
                  </a:cubicBezTo>
                  <a:cubicBezTo>
                    <a:pt x="91488" y="53435"/>
                    <a:pt x="89059" y="51006"/>
                    <a:pt x="85011" y="49387"/>
                  </a:cubicBezTo>
                  <a:cubicBezTo>
                    <a:pt x="79343" y="46958"/>
                    <a:pt x="70437" y="46958"/>
                    <a:pt x="63960" y="46958"/>
                  </a:cubicBezTo>
                  <a:cubicBezTo>
                    <a:pt x="59912" y="46958"/>
                    <a:pt x="54245" y="46958"/>
                    <a:pt x="49387" y="46958"/>
                  </a:cubicBezTo>
                  <a:cubicBezTo>
                    <a:pt x="49387" y="60722"/>
                    <a:pt x="49387" y="78534"/>
                    <a:pt x="49387" y="93917"/>
                  </a:cubicBezTo>
                  <a:cubicBezTo>
                    <a:pt x="49387" y="99584"/>
                    <a:pt x="48578" y="105251"/>
                    <a:pt x="49387" y="110109"/>
                  </a:cubicBezTo>
                  <a:close/>
                  <a:moveTo>
                    <a:pt x="80153" y="55864"/>
                  </a:moveTo>
                  <a:cubicBezTo>
                    <a:pt x="81772" y="55864"/>
                    <a:pt x="83391" y="55864"/>
                    <a:pt x="84201" y="57483"/>
                  </a:cubicBezTo>
                  <a:cubicBezTo>
                    <a:pt x="85011" y="58293"/>
                    <a:pt x="84201" y="59912"/>
                    <a:pt x="83391" y="59912"/>
                  </a:cubicBezTo>
                  <a:cubicBezTo>
                    <a:pt x="80963" y="59912"/>
                    <a:pt x="79343" y="59912"/>
                    <a:pt x="76914" y="59912"/>
                  </a:cubicBezTo>
                  <a:cubicBezTo>
                    <a:pt x="72866" y="59912"/>
                    <a:pt x="67199" y="59912"/>
                    <a:pt x="62341" y="59912"/>
                  </a:cubicBezTo>
                  <a:cubicBezTo>
                    <a:pt x="62341" y="72057"/>
                    <a:pt x="62341" y="87440"/>
                    <a:pt x="62341" y="100394"/>
                  </a:cubicBezTo>
                  <a:cubicBezTo>
                    <a:pt x="62341" y="101203"/>
                    <a:pt x="62341" y="102013"/>
                    <a:pt x="60722" y="102013"/>
                  </a:cubicBezTo>
                  <a:cubicBezTo>
                    <a:pt x="59103" y="102013"/>
                    <a:pt x="59103" y="102013"/>
                    <a:pt x="59103" y="100394"/>
                  </a:cubicBezTo>
                  <a:cubicBezTo>
                    <a:pt x="59103" y="86630"/>
                    <a:pt x="59103" y="72866"/>
                    <a:pt x="59103" y="59103"/>
                  </a:cubicBezTo>
                  <a:cubicBezTo>
                    <a:pt x="59103" y="45339"/>
                    <a:pt x="59103" y="57483"/>
                    <a:pt x="59912" y="57483"/>
                  </a:cubicBezTo>
                  <a:lnTo>
                    <a:pt x="61532" y="57483"/>
                  </a:lnTo>
                  <a:cubicBezTo>
                    <a:pt x="63151" y="57483"/>
                    <a:pt x="63960" y="57483"/>
                    <a:pt x="63960" y="57483"/>
                  </a:cubicBezTo>
                  <a:cubicBezTo>
                    <a:pt x="69628" y="57483"/>
                    <a:pt x="75295" y="57483"/>
                    <a:pt x="80153" y="57483"/>
                  </a:cubicBezTo>
                  <a:close/>
                  <a:moveTo>
                    <a:pt x="110109" y="266367"/>
                  </a:moveTo>
                  <a:cubicBezTo>
                    <a:pt x="114157" y="267176"/>
                    <a:pt x="117396" y="267176"/>
                    <a:pt x="121444" y="267986"/>
                  </a:cubicBezTo>
                  <a:cubicBezTo>
                    <a:pt x="130350" y="269605"/>
                    <a:pt x="139255" y="270415"/>
                    <a:pt x="150590" y="267986"/>
                  </a:cubicBezTo>
                  <a:lnTo>
                    <a:pt x="148161" y="262319"/>
                  </a:lnTo>
                  <a:cubicBezTo>
                    <a:pt x="147352" y="260699"/>
                    <a:pt x="147352" y="258270"/>
                    <a:pt x="148161" y="255032"/>
                  </a:cubicBezTo>
                  <a:cubicBezTo>
                    <a:pt x="148161" y="250984"/>
                    <a:pt x="146542" y="247745"/>
                    <a:pt x="144923" y="244507"/>
                  </a:cubicBezTo>
                  <a:lnTo>
                    <a:pt x="141684" y="237220"/>
                  </a:lnTo>
                  <a:cubicBezTo>
                    <a:pt x="138446" y="226695"/>
                    <a:pt x="134398" y="216980"/>
                    <a:pt x="132778" y="210503"/>
                  </a:cubicBezTo>
                  <a:lnTo>
                    <a:pt x="126302" y="191072"/>
                  </a:lnTo>
                  <a:cubicBezTo>
                    <a:pt x="123873" y="183785"/>
                    <a:pt x="120634" y="176498"/>
                    <a:pt x="119015" y="169212"/>
                  </a:cubicBezTo>
                  <a:cubicBezTo>
                    <a:pt x="117396" y="166783"/>
                    <a:pt x="118205" y="164354"/>
                    <a:pt x="116586" y="161115"/>
                  </a:cubicBezTo>
                  <a:cubicBezTo>
                    <a:pt x="115776" y="159496"/>
                    <a:pt x="116586" y="157067"/>
                    <a:pt x="118205" y="155448"/>
                  </a:cubicBezTo>
                  <a:lnTo>
                    <a:pt x="122253" y="152210"/>
                  </a:lnTo>
                  <a:cubicBezTo>
                    <a:pt x="124682" y="149781"/>
                    <a:pt x="126302" y="148161"/>
                    <a:pt x="128730" y="146542"/>
                  </a:cubicBezTo>
                  <a:cubicBezTo>
                    <a:pt x="140065" y="136017"/>
                    <a:pt x="146542" y="122253"/>
                    <a:pt x="148971" y="104442"/>
                  </a:cubicBezTo>
                  <a:cubicBezTo>
                    <a:pt x="149781" y="93917"/>
                    <a:pt x="148971" y="84201"/>
                    <a:pt x="148971" y="73676"/>
                  </a:cubicBezTo>
                  <a:cubicBezTo>
                    <a:pt x="148971" y="63151"/>
                    <a:pt x="148971" y="69628"/>
                    <a:pt x="148971" y="68009"/>
                  </a:cubicBezTo>
                  <a:cubicBezTo>
                    <a:pt x="148971" y="65580"/>
                    <a:pt x="148971" y="63960"/>
                    <a:pt x="147352" y="60722"/>
                  </a:cubicBezTo>
                  <a:cubicBezTo>
                    <a:pt x="146542" y="59912"/>
                    <a:pt x="146542" y="58293"/>
                    <a:pt x="147352" y="57483"/>
                  </a:cubicBezTo>
                  <a:cubicBezTo>
                    <a:pt x="147352" y="57483"/>
                    <a:pt x="147352" y="57483"/>
                    <a:pt x="147352" y="55864"/>
                  </a:cubicBezTo>
                  <a:cubicBezTo>
                    <a:pt x="147352" y="52626"/>
                    <a:pt x="147352" y="51006"/>
                    <a:pt x="147352" y="50197"/>
                  </a:cubicBezTo>
                  <a:cubicBezTo>
                    <a:pt x="147352" y="50197"/>
                    <a:pt x="147352" y="50197"/>
                    <a:pt x="147352" y="50197"/>
                  </a:cubicBezTo>
                  <a:cubicBezTo>
                    <a:pt x="147352" y="50197"/>
                    <a:pt x="147352" y="50197"/>
                    <a:pt x="147352" y="50197"/>
                  </a:cubicBezTo>
                  <a:lnTo>
                    <a:pt x="150590" y="57483"/>
                  </a:lnTo>
                  <a:cubicBezTo>
                    <a:pt x="151400" y="59912"/>
                    <a:pt x="151400" y="61532"/>
                    <a:pt x="152209" y="64770"/>
                  </a:cubicBezTo>
                  <a:cubicBezTo>
                    <a:pt x="153829" y="71247"/>
                    <a:pt x="152209" y="78534"/>
                    <a:pt x="152209" y="85011"/>
                  </a:cubicBezTo>
                  <a:cubicBezTo>
                    <a:pt x="152209" y="88249"/>
                    <a:pt x="152209" y="91488"/>
                    <a:pt x="152209" y="94726"/>
                  </a:cubicBezTo>
                  <a:cubicBezTo>
                    <a:pt x="152209" y="102013"/>
                    <a:pt x="150590" y="109299"/>
                    <a:pt x="148971" y="116586"/>
                  </a:cubicBezTo>
                  <a:cubicBezTo>
                    <a:pt x="147352" y="123063"/>
                    <a:pt x="145733" y="127921"/>
                    <a:pt x="142494" y="132779"/>
                  </a:cubicBezTo>
                  <a:cubicBezTo>
                    <a:pt x="137636" y="140065"/>
                    <a:pt x="131969" y="145733"/>
                    <a:pt x="125492" y="150590"/>
                  </a:cubicBezTo>
                  <a:cubicBezTo>
                    <a:pt x="123063" y="153019"/>
                    <a:pt x="120634" y="155448"/>
                    <a:pt x="117396" y="157067"/>
                  </a:cubicBezTo>
                  <a:cubicBezTo>
                    <a:pt x="119824" y="164354"/>
                    <a:pt x="121444" y="172450"/>
                    <a:pt x="124682" y="179737"/>
                  </a:cubicBezTo>
                  <a:lnTo>
                    <a:pt x="127111" y="187023"/>
                  </a:lnTo>
                  <a:cubicBezTo>
                    <a:pt x="128730" y="192691"/>
                    <a:pt x="130350" y="197549"/>
                    <a:pt x="132778" y="204025"/>
                  </a:cubicBezTo>
                  <a:lnTo>
                    <a:pt x="140065" y="224266"/>
                  </a:lnTo>
                  <a:cubicBezTo>
                    <a:pt x="144113" y="233982"/>
                    <a:pt x="148161" y="244507"/>
                    <a:pt x="151400" y="255032"/>
                  </a:cubicBezTo>
                  <a:cubicBezTo>
                    <a:pt x="153019" y="259080"/>
                    <a:pt x="153829" y="261509"/>
                    <a:pt x="153829" y="264747"/>
                  </a:cubicBezTo>
                  <a:cubicBezTo>
                    <a:pt x="153829" y="266367"/>
                    <a:pt x="153019" y="268795"/>
                    <a:pt x="149781" y="269605"/>
                  </a:cubicBezTo>
                  <a:cubicBezTo>
                    <a:pt x="142494" y="271224"/>
                    <a:pt x="132778" y="272034"/>
                    <a:pt x="123873" y="269605"/>
                  </a:cubicBezTo>
                  <a:cubicBezTo>
                    <a:pt x="119015" y="268795"/>
                    <a:pt x="115776" y="267176"/>
                    <a:pt x="111728" y="267176"/>
                  </a:cubicBezTo>
                  <a:cubicBezTo>
                    <a:pt x="111728" y="267176"/>
                    <a:pt x="110109" y="266367"/>
                    <a:pt x="110109" y="265557"/>
                  </a:cubicBezTo>
                  <a:cubicBezTo>
                    <a:pt x="110109" y="264747"/>
                    <a:pt x="110109" y="264747"/>
                    <a:pt x="110918" y="264747"/>
                  </a:cubicBezTo>
                  <a:close/>
                </a:path>
              </a:pathLst>
            </a:custGeom>
            <a:solidFill>
              <a:srgbClr val="000000"/>
            </a:solidFill>
            <a:ln w="0"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4B0E52C3-2A7B-5298-7E89-3EAA70C9BDBE}"/>
                </a:ext>
              </a:extLst>
            </p:cNvPr>
            <p:cNvSpPr/>
            <p:nvPr/>
          </p:nvSpPr>
          <p:spPr>
            <a:xfrm>
              <a:off x="4482204" y="2640790"/>
              <a:ext cx="151680" cy="279545"/>
            </a:xfrm>
            <a:custGeom>
              <a:avLst/>
              <a:gdLst>
                <a:gd name="connsiteX0" fmla="*/ 132944 w 151680"/>
                <a:gd name="connsiteY0" fmla="*/ 230807 h 279545"/>
                <a:gd name="connsiteX1" fmla="*/ 125657 w 151680"/>
                <a:gd name="connsiteY1" fmla="*/ 240522 h 279545"/>
                <a:gd name="connsiteX2" fmla="*/ 115942 w 151680"/>
                <a:gd name="connsiteY2" fmla="*/ 248619 h 279545"/>
                <a:gd name="connsiteX3" fmla="*/ 112703 w 151680"/>
                <a:gd name="connsiteY3" fmla="*/ 251857 h 279545"/>
                <a:gd name="connsiteX4" fmla="*/ 105416 w 151680"/>
                <a:gd name="connsiteY4" fmla="*/ 255905 h 279545"/>
                <a:gd name="connsiteX5" fmla="*/ 88414 w 151680"/>
                <a:gd name="connsiteY5" fmla="*/ 262382 h 279545"/>
                <a:gd name="connsiteX6" fmla="*/ 68174 w 151680"/>
                <a:gd name="connsiteY6" fmla="*/ 265621 h 279545"/>
                <a:gd name="connsiteX7" fmla="*/ 60077 w 151680"/>
                <a:gd name="connsiteY7" fmla="*/ 264001 h 279545"/>
                <a:gd name="connsiteX8" fmla="*/ 50362 w 151680"/>
                <a:gd name="connsiteY8" fmla="*/ 263192 h 279545"/>
                <a:gd name="connsiteX9" fmla="*/ 42266 w 151680"/>
                <a:gd name="connsiteY9" fmla="*/ 259953 h 279545"/>
                <a:gd name="connsiteX10" fmla="*/ 34979 w 151680"/>
                <a:gd name="connsiteY10" fmla="*/ 255905 h 279545"/>
                <a:gd name="connsiteX11" fmla="*/ 28502 w 151680"/>
                <a:gd name="connsiteY11" fmla="*/ 251857 h 279545"/>
                <a:gd name="connsiteX12" fmla="*/ 17167 w 151680"/>
                <a:gd name="connsiteY12" fmla="*/ 241332 h 279545"/>
                <a:gd name="connsiteX13" fmla="*/ 12310 w 151680"/>
                <a:gd name="connsiteY13" fmla="*/ 234855 h 279545"/>
                <a:gd name="connsiteX14" fmla="*/ 5023 w 151680"/>
                <a:gd name="connsiteY14" fmla="*/ 220282 h 279545"/>
                <a:gd name="connsiteX15" fmla="*/ 1785 w 151680"/>
                <a:gd name="connsiteY15" fmla="*/ 202470 h 279545"/>
                <a:gd name="connsiteX16" fmla="*/ 165 w 151680"/>
                <a:gd name="connsiteY16" fmla="*/ 179801 h 279545"/>
                <a:gd name="connsiteX17" fmla="*/ 165 w 151680"/>
                <a:gd name="connsiteY17" fmla="*/ 174943 h 279545"/>
                <a:gd name="connsiteX18" fmla="*/ 165 w 151680"/>
                <a:gd name="connsiteY18" fmla="*/ 161179 h 279545"/>
                <a:gd name="connsiteX19" fmla="*/ 165 w 151680"/>
                <a:gd name="connsiteY19" fmla="*/ 157131 h 279545"/>
                <a:gd name="connsiteX20" fmla="*/ 165 w 151680"/>
                <a:gd name="connsiteY20" fmla="*/ 108553 h 279545"/>
                <a:gd name="connsiteX21" fmla="*/ 165 w 151680"/>
                <a:gd name="connsiteY21" fmla="*/ 84265 h 279545"/>
                <a:gd name="connsiteX22" fmla="*/ 165 w 151680"/>
                <a:gd name="connsiteY22" fmla="*/ 54309 h 279545"/>
                <a:gd name="connsiteX23" fmla="*/ 165 w 151680"/>
                <a:gd name="connsiteY23" fmla="*/ 43783 h 279545"/>
                <a:gd name="connsiteX24" fmla="*/ 1785 w 151680"/>
                <a:gd name="connsiteY24" fmla="*/ 40545 h 279545"/>
                <a:gd name="connsiteX25" fmla="*/ 6642 w 151680"/>
                <a:gd name="connsiteY25" fmla="*/ 30830 h 279545"/>
                <a:gd name="connsiteX26" fmla="*/ 12310 w 151680"/>
                <a:gd name="connsiteY26" fmla="*/ 25162 h 279545"/>
                <a:gd name="connsiteX27" fmla="*/ 26883 w 151680"/>
                <a:gd name="connsiteY27" fmla="*/ 12208 h 279545"/>
                <a:gd name="connsiteX28" fmla="*/ 46314 w 151680"/>
                <a:gd name="connsiteY28" fmla="*/ 3302 h 279545"/>
                <a:gd name="connsiteX29" fmla="*/ 82747 w 151680"/>
                <a:gd name="connsiteY29" fmla="*/ 873 h 279545"/>
                <a:gd name="connsiteX30" fmla="*/ 95701 w 151680"/>
                <a:gd name="connsiteY30" fmla="*/ 6541 h 279545"/>
                <a:gd name="connsiteX31" fmla="*/ 98130 w 151680"/>
                <a:gd name="connsiteY31" fmla="*/ 6541 h 279545"/>
                <a:gd name="connsiteX32" fmla="*/ 115942 w 151680"/>
                <a:gd name="connsiteY32" fmla="*/ 17876 h 279545"/>
                <a:gd name="connsiteX33" fmla="*/ 130515 w 151680"/>
                <a:gd name="connsiteY33" fmla="*/ 43783 h 279545"/>
                <a:gd name="connsiteX34" fmla="*/ 134563 w 151680"/>
                <a:gd name="connsiteY34" fmla="*/ 75359 h 279545"/>
                <a:gd name="connsiteX35" fmla="*/ 134563 w 151680"/>
                <a:gd name="connsiteY35" fmla="*/ 113411 h 279545"/>
                <a:gd name="connsiteX36" fmla="*/ 134563 w 151680"/>
                <a:gd name="connsiteY36" fmla="*/ 130413 h 279545"/>
                <a:gd name="connsiteX37" fmla="*/ 128896 w 151680"/>
                <a:gd name="connsiteY37" fmla="*/ 230807 h 279545"/>
                <a:gd name="connsiteX38" fmla="*/ 94891 w 151680"/>
                <a:gd name="connsiteY38" fmla="*/ 171704 h 279545"/>
                <a:gd name="connsiteX39" fmla="*/ 94891 w 151680"/>
                <a:gd name="connsiteY39" fmla="*/ 153893 h 279545"/>
                <a:gd name="connsiteX40" fmla="*/ 94891 w 151680"/>
                <a:gd name="connsiteY40" fmla="*/ 142558 h 279545"/>
                <a:gd name="connsiteX41" fmla="*/ 92462 w 151680"/>
                <a:gd name="connsiteY41" fmla="*/ 117459 h 279545"/>
                <a:gd name="connsiteX42" fmla="*/ 92462 w 151680"/>
                <a:gd name="connsiteY42" fmla="*/ 94790 h 279545"/>
                <a:gd name="connsiteX43" fmla="*/ 92462 w 151680"/>
                <a:gd name="connsiteY43" fmla="*/ 74549 h 279545"/>
                <a:gd name="connsiteX44" fmla="*/ 92462 w 151680"/>
                <a:gd name="connsiteY44" fmla="*/ 64834 h 279545"/>
                <a:gd name="connsiteX45" fmla="*/ 85986 w 151680"/>
                <a:gd name="connsiteY45" fmla="*/ 53499 h 279545"/>
                <a:gd name="connsiteX46" fmla="*/ 83557 w 151680"/>
                <a:gd name="connsiteY46" fmla="*/ 53499 h 279545"/>
                <a:gd name="connsiteX47" fmla="*/ 81937 w 151680"/>
                <a:gd name="connsiteY47" fmla="*/ 50261 h 279545"/>
                <a:gd name="connsiteX48" fmla="*/ 80318 w 151680"/>
                <a:gd name="connsiteY48" fmla="*/ 50261 h 279545"/>
                <a:gd name="connsiteX49" fmla="*/ 79509 w 151680"/>
                <a:gd name="connsiteY49" fmla="*/ 50261 h 279545"/>
                <a:gd name="connsiteX50" fmla="*/ 72222 w 151680"/>
                <a:gd name="connsiteY50" fmla="*/ 47832 h 279545"/>
                <a:gd name="connsiteX51" fmla="*/ 53601 w 151680"/>
                <a:gd name="connsiteY51" fmla="*/ 53499 h 279545"/>
                <a:gd name="connsiteX52" fmla="*/ 47933 w 151680"/>
                <a:gd name="connsiteY52" fmla="*/ 60786 h 279545"/>
                <a:gd name="connsiteX53" fmla="*/ 47124 w 151680"/>
                <a:gd name="connsiteY53" fmla="*/ 73740 h 279545"/>
                <a:gd name="connsiteX54" fmla="*/ 47124 w 151680"/>
                <a:gd name="connsiteY54" fmla="*/ 153893 h 279545"/>
                <a:gd name="connsiteX55" fmla="*/ 47124 w 151680"/>
                <a:gd name="connsiteY55" fmla="*/ 185468 h 279545"/>
                <a:gd name="connsiteX56" fmla="*/ 52791 w 151680"/>
                <a:gd name="connsiteY56" fmla="*/ 213805 h 279545"/>
                <a:gd name="connsiteX57" fmla="*/ 52791 w 151680"/>
                <a:gd name="connsiteY57" fmla="*/ 215424 h 279545"/>
                <a:gd name="connsiteX58" fmla="*/ 57649 w 151680"/>
                <a:gd name="connsiteY58" fmla="*/ 219472 h 279545"/>
                <a:gd name="connsiteX59" fmla="*/ 92462 w 151680"/>
                <a:gd name="connsiteY59" fmla="*/ 204089 h 279545"/>
                <a:gd name="connsiteX60" fmla="*/ 93272 w 151680"/>
                <a:gd name="connsiteY60" fmla="*/ 201660 h 279545"/>
                <a:gd name="connsiteX61" fmla="*/ 93272 w 151680"/>
                <a:gd name="connsiteY61" fmla="*/ 189516 h 279545"/>
                <a:gd name="connsiteX62" fmla="*/ 93272 w 151680"/>
                <a:gd name="connsiteY62" fmla="*/ 173323 h 279545"/>
                <a:gd name="connsiteX63" fmla="*/ 148327 w 151680"/>
                <a:gd name="connsiteY63" fmla="*/ 169275 h 279545"/>
                <a:gd name="connsiteX64" fmla="*/ 148327 w 151680"/>
                <a:gd name="connsiteY64" fmla="*/ 135271 h 279545"/>
                <a:gd name="connsiteX65" fmla="*/ 148327 w 151680"/>
                <a:gd name="connsiteY65" fmla="*/ 117459 h 279545"/>
                <a:gd name="connsiteX66" fmla="*/ 145898 w 151680"/>
                <a:gd name="connsiteY66" fmla="*/ 63215 h 279545"/>
                <a:gd name="connsiteX67" fmla="*/ 145898 w 151680"/>
                <a:gd name="connsiteY67" fmla="*/ 61595 h 279545"/>
                <a:gd name="connsiteX68" fmla="*/ 144279 w 151680"/>
                <a:gd name="connsiteY68" fmla="*/ 51880 h 279545"/>
                <a:gd name="connsiteX69" fmla="*/ 144279 w 151680"/>
                <a:gd name="connsiteY69" fmla="*/ 51880 h 279545"/>
                <a:gd name="connsiteX70" fmla="*/ 146707 w 151680"/>
                <a:gd name="connsiteY70" fmla="*/ 57547 h 279545"/>
                <a:gd name="connsiteX71" fmla="*/ 150756 w 151680"/>
                <a:gd name="connsiteY71" fmla="*/ 89123 h 279545"/>
                <a:gd name="connsiteX72" fmla="*/ 150756 w 151680"/>
                <a:gd name="connsiteY72" fmla="*/ 127175 h 279545"/>
                <a:gd name="connsiteX73" fmla="*/ 150756 w 151680"/>
                <a:gd name="connsiteY73" fmla="*/ 144177 h 279545"/>
                <a:gd name="connsiteX74" fmla="*/ 151565 w 151680"/>
                <a:gd name="connsiteY74" fmla="*/ 168466 h 279545"/>
                <a:gd name="connsiteX75" fmla="*/ 144279 w 151680"/>
                <a:gd name="connsiteY75" fmla="*/ 244571 h 279545"/>
                <a:gd name="connsiteX76" fmla="*/ 136992 w 151680"/>
                <a:gd name="connsiteY76" fmla="*/ 254286 h 279545"/>
                <a:gd name="connsiteX77" fmla="*/ 127276 w 151680"/>
                <a:gd name="connsiteY77" fmla="*/ 262382 h 279545"/>
                <a:gd name="connsiteX78" fmla="*/ 127276 w 151680"/>
                <a:gd name="connsiteY78" fmla="*/ 262382 h 279545"/>
                <a:gd name="connsiteX79" fmla="*/ 121609 w 151680"/>
                <a:gd name="connsiteY79" fmla="*/ 267240 h 279545"/>
                <a:gd name="connsiteX80" fmla="*/ 117561 w 151680"/>
                <a:gd name="connsiteY80" fmla="*/ 269669 h 279545"/>
                <a:gd name="connsiteX81" fmla="*/ 100559 w 151680"/>
                <a:gd name="connsiteY81" fmla="*/ 276146 h 279545"/>
                <a:gd name="connsiteX82" fmla="*/ 80318 w 151680"/>
                <a:gd name="connsiteY82" fmla="*/ 279384 h 279545"/>
                <a:gd name="connsiteX83" fmla="*/ 62506 w 151680"/>
                <a:gd name="connsiteY83" fmla="*/ 276956 h 279545"/>
                <a:gd name="connsiteX84" fmla="*/ 55220 w 151680"/>
                <a:gd name="connsiteY84" fmla="*/ 273717 h 279545"/>
                <a:gd name="connsiteX85" fmla="*/ 53601 w 151680"/>
                <a:gd name="connsiteY85" fmla="*/ 273717 h 279545"/>
                <a:gd name="connsiteX86" fmla="*/ 53601 w 151680"/>
                <a:gd name="connsiteY86" fmla="*/ 272098 h 279545"/>
                <a:gd name="connsiteX87" fmla="*/ 56029 w 151680"/>
                <a:gd name="connsiteY87" fmla="*/ 272098 h 279545"/>
                <a:gd name="connsiteX88" fmla="*/ 63316 w 151680"/>
                <a:gd name="connsiteY88" fmla="*/ 273717 h 279545"/>
                <a:gd name="connsiteX89" fmla="*/ 64935 w 151680"/>
                <a:gd name="connsiteY89" fmla="*/ 273717 h 279545"/>
                <a:gd name="connsiteX90" fmla="*/ 91653 w 151680"/>
                <a:gd name="connsiteY90" fmla="*/ 273717 h 279545"/>
                <a:gd name="connsiteX91" fmla="*/ 96511 w 151680"/>
                <a:gd name="connsiteY91" fmla="*/ 273717 h 279545"/>
                <a:gd name="connsiteX92" fmla="*/ 114322 w 151680"/>
                <a:gd name="connsiteY92" fmla="*/ 266430 h 279545"/>
                <a:gd name="connsiteX93" fmla="*/ 122419 w 151680"/>
                <a:gd name="connsiteY93" fmla="*/ 261573 h 279545"/>
                <a:gd name="connsiteX94" fmla="*/ 129705 w 151680"/>
                <a:gd name="connsiteY94" fmla="*/ 255905 h 279545"/>
                <a:gd name="connsiteX95" fmla="*/ 143469 w 151680"/>
                <a:gd name="connsiteY95" fmla="*/ 236474 h 279545"/>
                <a:gd name="connsiteX96" fmla="*/ 145088 w 151680"/>
                <a:gd name="connsiteY96" fmla="*/ 226759 h 279545"/>
                <a:gd name="connsiteX97" fmla="*/ 147517 w 151680"/>
                <a:gd name="connsiteY97" fmla="*/ 212186 h 279545"/>
                <a:gd name="connsiteX98" fmla="*/ 147517 w 151680"/>
                <a:gd name="connsiteY98" fmla="*/ 168466 h 279545"/>
                <a:gd name="connsiteX99" fmla="*/ 79509 w 151680"/>
                <a:gd name="connsiteY99" fmla="*/ 57547 h 279545"/>
                <a:gd name="connsiteX100" fmla="*/ 79509 w 151680"/>
                <a:gd name="connsiteY100" fmla="*/ 57547 h 279545"/>
                <a:gd name="connsiteX101" fmla="*/ 79509 w 151680"/>
                <a:gd name="connsiteY101" fmla="*/ 57547 h 279545"/>
                <a:gd name="connsiteX102" fmla="*/ 80318 w 151680"/>
                <a:gd name="connsiteY102" fmla="*/ 57547 h 279545"/>
                <a:gd name="connsiteX103" fmla="*/ 81128 w 151680"/>
                <a:gd name="connsiteY103" fmla="*/ 57547 h 279545"/>
                <a:gd name="connsiteX104" fmla="*/ 81128 w 151680"/>
                <a:gd name="connsiteY104" fmla="*/ 59166 h 279545"/>
                <a:gd name="connsiteX105" fmla="*/ 64935 w 151680"/>
                <a:gd name="connsiteY105" fmla="*/ 64834 h 279545"/>
                <a:gd name="connsiteX106" fmla="*/ 59268 w 151680"/>
                <a:gd name="connsiteY106" fmla="*/ 72120 h 279545"/>
                <a:gd name="connsiteX107" fmla="*/ 58458 w 151680"/>
                <a:gd name="connsiteY107" fmla="*/ 85074 h 279545"/>
                <a:gd name="connsiteX108" fmla="*/ 58458 w 151680"/>
                <a:gd name="connsiteY108" fmla="*/ 165227 h 279545"/>
                <a:gd name="connsiteX109" fmla="*/ 58458 w 151680"/>
                <a:gd name="connsiteY109" fmla="*/ 196803 h 279545"/>
                <a:gd name="connsiteX110" fmla="*/ 58458 w 151680"/>
                <a:gd name="connsiteY110" fmla="*/ 205708 h 279545"/>
                <a:gd name="connsiteX111" fmla="*/ 56839 w 151680"/>
                <a:gd name="connsiteY111" fmla="*/ 205708 h 279545"/>
                <a:gd name="connsiteX112" fmla="*/ 56839 w 151680"/>
                <a:gd name="connsiteY112" fmla="*/ 204899 h 279545"/>
                <a:gd name="connsiteX113" fmla="*/ 56029 w 151680"/>
                <a:gd name="connsiteY113" fmla="*/ 197612 h 279545"/>
                <a:gd name="connsiteX114" fmla="*/ 56029 w 151680"/>
                <a:gd name="connsiteY114" fmla="*/ 183849 h 279545"/>
                <a:gd name="connsiteX115" fmla="*/ 56029 w 151680"/>
                <a:gd name="connsiteY115" fmla="*/ 123936 h 279545"/>
                <a:gd name="connsiteX116" fmla="*/ 56029 w 151680"/>
                <a:gd name="connsiteY116" fmla="*/ 78597 h 279545"/>
                <a:gd name="connsiteX117" fmla="*/ 56029 w 151680"/>
                <a:gd name="connsiteY117" fmla="*/ 71311 h 279545"/>
                <a:gd name="connsiteX118" fmla="*/ 59268 w 151680"/>
                <a:gd name="connsiteY118" fmla="*/ 64834 h 279545"/>
                <a:gd name="connsiteX119" fmla="*/ 59268 w 151680"/>
                <a:gd name="connsiteY119" fmla="*/ 64834 h 279545"/>
                <a:gd name="connsiteX120" fmla="*/ 60887 w 151680"/>
                <a:gd name="connsiteY120" fmla="*/ 62405 h 279545"/>
                <a:gd name="connsiteX121" fmla="*/ 66555 w 151680"/>
                <a:gd name="connsiteY121" fmla="*/ 58357 h 279545"/>
                <a:gd name="connsiteX122" fmla="*/ 77889 w 151680"/>
                <a:gd name="connsiteY122" fmla="*/ 55118 h 27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151680" h="279545">
                  <a:moveTo>
                    <a:pt x="132944" y="230807"/>
                  </a:moveTo>
                  <a:cubicBezTo>
                    <a:pt x="130515" y="234855"/>
                    <a:pt x="128896" y="236474"/>
                    <a:pt x="125657" y="240522"/>
                  </a:cubicBezTo>
                  <a:cubicBezTo>
                    <a:pt x="122419" y="244571"/>
                    <a:pt x="119990" y="246190"/>
                    <a:pt x="115942" y="248619"/>
                  </a:cubicBezTo>
                  <a:lnTo>
                    <a:pt x="112703" y="251857"/>
                  </a:lnTo>
                  <a:cubicBezTo>
                    <a:pt x="110274" y="253476"/>
                    <a:pt x="107846" y="255096"/>
                    <a:pt x="105416" y="255905"/>
                  </a:cubicBezTo>
                  <a:cubicBezTo>
                    <a:pt x="100559" y="259144"/>
                    <a:pt x="94891" y="260763"/>
                    <a:pt x="88414" y="262382"/>
                  </a:cubicBezTo>
                  <a:cubicBezTo>
                    <a:pt x="81128" y="264001"/>
                    <a:pt x="75461" y="266430"/>
                    <a:pt x="68174" y="265621"/>
                  </a:cubicBezTo>
                  <a:cubicBezTo>
                    <a:pt x="64935" y="265621"/>
                    <a:pt x="62506" y="264001"/>
                    <a:pt x="60077" y="264001"/>
                  </a:cubicBezTo>
                  <a:cubicBezTo>
                    <a:pt x="56029" y="264001"/>
                    <a:pt x="53601" y="264001"/>
                    <a:pt x="50362" y="263192"/>
                  </a:cubicBezTo>
                  <a:lnTo>
                    <a:pt x="42266" y="259953"/>
                  </a:lnTo>
                  <a:cubicBezTo>
                    <a:pt x="39837" y="258334"/>
                    <a:pt x="38218" y="256715"/>
                    <a:pt x="34979" y="255905"/>
                  </a:cubicBezTo>
                  <a:lnTo>
                    <a:pt x="28502" y="251857"/>
                  </a:lnTo>
                  <a:cubicBezTo>
                    <a:pt x="24454" y="248619"/>
                    <a:pt x="21216" y="244571"/>
                    <a:pt x="17167" y="241332"/>
                  </a:cubicBezTo>
                  <a:lnTo>
                    <a:pt x="12310" y="234855"/>
                  </a:lnTo>
                  <a:cubicBezTo>
                    <a:pt x="9881" y="230807"/>
                    <a:pt x="7452" y="225949"/>
                    <a:pt x="5023" y="220282"/>
                  </a:cubicBezTo>
                  <a:cubicBezTo>
                    <a:pt x="3404" y="214614"/>
                    <a:pt x="2594" y="209757"/>
                    <a:pt x="1785" y="202470"/>
                  </a:cubicBezTo>
                  <a:cubicBezTo>
                    <a:pt x="1785" y="195183"/>
                    <a:pt x="-644" y="187897"/>
                    <a:pt x="165" y="179801"/>
                  </a:cubicBezTo>
                  <a:cubicBezTo>
                    <a:pt x="165" y="177372"/>
                    <a:pt x="165" y="175752"/>
                    <a:pt x="165" y="174943"/>
                  </a:cubicBezTo>
                  <a:cubicBezTo>
                    <a:pt x="165" y="171704"/>
                    <a:pt x="165" y="164418"/>
                    <a:pt x="165" y="161179"/>
                  </a:cubicBezTo>
                  <a:cubicBezTo>
                    <a:pt x="165" y="157941"/>
                    <a:pt x="165" y="158750"/>
                    <a:pt x="165" y="157131"/>
                  </a:cubicBezTo>
                  <a:cubicBezTo>
                    <a:pt x="165" y="141748"/>
                    <a:pt x="165" y="124746"/>
                    <a:pt x="165" y="108553"/>
                  </a:cubicBezTo>
                  <a:lnTo>
                    <a:pt x="165" y="84265"/>
                  </a:lnTo>
                  <a:cubicBezTo>
                    <a:pt x="165" y="73740"/>
                    <a:pt x="165" y="65643"/>
                    <a:pt x="165" y="54309"/>
                  </a:cubicBezTo>
                  <a:cubicBezTo>
                    <a:pt x="165" y="51070"/>
                    <a:pt x="165" y="47832"/>
                    <a:pt x="165" y="43783"/>
                  </a:cubicBezTo>
                  <a:cubicBezTo>
                    <a:pt x="165" y="42974"/>
                    <a:pt x="975" y="41355"/>
                    <a:pt x="1785" y="40545"/>
                  </a:cubicBezTo>
                  <a:cubicBezTo>
                    <a:pt x="2594" y="36497"/>
                    <a:pt x="4213" y="33258"/>
                    <a:pt x="6642" y="30830"/>
                  </a:cubicBezTo>
                  <a:cubicBezTo>
                    <a:pt x="8261" y="28401"/>
                    <a:pt x="10691" y="26781"/>
                    <a:pt x="12310" y="25162"/>
                  </a:cubicBezTo>
                  <a:cubicBezTo>
                    <a:pt x="16358" y="20304"/>
                    <a:pt x="20406" y="15447"/>
                    <a:pt x="26883" y="12208"/>
                  </a:cubicBezTo>
                  <a:cubicBezTo>
                    <a:pt x="33360" y="8970"/>
                    <a:pt x="40646" y="7350"/>
                    <a:pt x="46314" y="3302"/>
                  </a:cubicBezTo>
                  <a:cubicBezTo>
                    <a:pt x="57649" y="1683"/>
                    <a:pt x="69793" y="-1555"/>
                    <a:pt x="82747" y="873"/>
                  </a:cubicBezTo>
                  <a:cubicBezTo>
                    <a:pt x="86795" y="1683"/>
                    <a:pt x="91653" y="4921"/>
                    <a:pt x="95701" y="6541"/>
                  </a:cubicBezTo>
                  <a:lnTo>
                    <a:pt x="98130" y="6541"/>
                  </a:lnTo>
                  <a:cubicBezTo>
                    <a:pt x="105416" y="9779"/>
                    <a:pt x="110274" y="14637"/>
                    <a:pt x="115942" y="17876"/>
                  </a:cubicBezTo>
                  <a:cubicBezTo>
                    <a:pt x="123228" y="25162"/>
                    <a:pt x="126467" y="34068"/>
                    <a:pt x="130515" y="43783"/>
                  </a:cubicBezTo>
                  <a:cubicBezTo>
                    <a:pt x="134563" y="52689"/>
                    <a:pt x="134563" y="64834"/>
                    <a:pt x="134563" y="75359"/>
                  </a:cubicBezTo>
                  <a:lnTo>
                    <a:pt x="134563" y="113411"/>
                  </a:lnTo>
                  <a:cubicBezTo>
                    <a:pt x="135373" y="119079"/>
                    <a:pt x="134563" y="124746"/>
                    <a:pt x="134563" y="130413"/>
                  </a:cubicBezTo>
                  <a:cubicBezTo>
                    <a:pt x="135373" y="151464"/>
                    <a:pt x="138611" y="210566"/>
                    <a:pt x="128896" y="230807"/>
                  </a:cubicBezTo>
                  <a:close/>
                  <a:moveTo>
                    <a:pt x="94891" y="171704"/>
                  </a:moveTo>
                  <a:cubicBezTo>
                    <a:pt x="94891" y="164418"/>
                    <a:pt x="94891" y="158750"/>
                    <a:pt x="94891" y="153893"/>
                  </a:cubicBezTo>
                  <a:cubicBezTo>
                    <a:pt x="94891" y="149844"/>
                    <a:pt x="94891" y="146606"/>
                    <a:pt x="94891" y="142558"/>
                  </a:cubicBezTo>
                  <a:cubicBezTo>
                    <a:pt x="92462" y="135271"/>
                    <a:pt x="93272" y="126365"/>
                    <a:pt x="92462" y="117459"/>
                  </a:cubicBezTo>
                  <a:cubicBezTo>
                    <a:pt x="92462" y="110173"/>
                    <a:pt x="92462" y="101267"/>
                    <a:pt x="92462" y="94790"/>
                  </a:cubicBezTo>
                  <a:cubicBezTo>
                    <a:pt x="92462" y="89123"/>
                    <a:pt x="92462" y="81836"/>
                    <a:pt x="92462" y="74549"/>
                  </a:cubicBezTo>
                  <a:cubicBezTo>
                    <a:pt x="92462" y="71311"/>
                    <a:pt x="92462" y="68072"/>
                    <a:pt x="92462" y="64834"/>
                  </a:cubicBezTo>
                  <a:cubicBezTo>
                    <a:pt x="91653" y="59976"/>
                    <a:pt x="88414" y="55928"/>
                    <a:pt x="85986" y="53499"/>
                  </a:cubicBezTo>
                  <a:lnTo>
                    <a:pt x="83557" y="53499"/>
                  </a:lnTo>
                  <a:cubicBezTo>
                    <a:pt x="82747" y="51070"/>
                    <a:pt x="83557" y="51070"/>
                    <a:pt x="81937" y="50261"/>
                  </a:cubicBezTo>
                  <a:cubicBezTo>
                    <a:pt x="81937" y="50261"/>
                    <a:pt x="80318" y="50261"/>
                    <a:pt x="80318" y="50261"/>
                  </a:cubicBezTo>
                  <a:lnTo>
                    <a:pt x="79509" y="50261"/>
                  </a:lnTo>
                  <a:cubicBezTo>
                    <a:pt x="77889" y="47832"/>
                    <a:pt x="75461" y="47832"/>
                    <a:pt x="72222" y="47832"/>
                  </a:cubicBezTo>
                  <a:cubicBezTo>
                    <a:pt x="66555" y="47832"/>
                    <a:pt x="58458" y="49451"/>
                    <a:pt x="53601" y="53499"/>
                  </a:cubicBezTo>
                  <a:cubicBezTo>
                    <a:pt x="51981" y="54309"/>
                    <a:pt x="49552" y="58357"/>
                    <a:pt x="47933" y="60786"/>
                  </a:cubicBezTo>
                  <a:cubicBezTo>
                    <a:pt x="46314" y="64834"/>
                    <a:pt x="47124" y="68072"/>
                    <a:pt x="47124" y="73740"/>
                  </a:cubicBezTo>
                  <a:cubicBezTo>
                    <a:pt x="47124" y="102076"/>
                    <a:pt x="45504" y="126365"/>
                    <a:pt x="47124" y="153893"/>
                  </a:cubicBezTo>
                  <a:cubicBezTo>
                    <a:pt x="47124" y="164418"/>
                    <a:pt x="48743" y="174943"/>
                    <a:pt x="47124" y="185468"/>
                  </a:cubicBezTo>
                  <a:cubicBezTo>
                    <a:pt x="47124" y="195993"/>
                    <a:pt x="47124" y="206518"/>
                    <a:pt x="52791" y="213805"/>
                  </a:cubicBezTo>
                  <a:cubicBezTo>
                    <a:pt x="52791" y="214614"/>
                    <a:pt x="52791" y="215424"/>
                    <a:pt x="52791" y="215424"/>
                  </a:cubicBezTo>
                  <a:lnTo>
                    <a:pt x="57649" y="219472"/>
                  </a:lnTo>
                  <a:cubicBezTo>
                    <a:pt x="72222" y="222711"/>
                    <a:pt x="87605" y="219472"/>
                    <a:pt x="92462" y="204089"/>
                  </a:cubicBezTo>
                  <a:cubicBezTo>
                    <a:pt x="92462" y="203280"/>
                    <a:pt x="93272" y="201660"/>
                    <a:pt x="93272" y="201660"/>
                  </a:cubicBezTo>
                  <a:cubicBezTo>
                    <a:pt x="94082" y="197612"/>
                    <a:pt x="93272" y="193564"/>
                    <a:pt x="93272" y="189516"/>
                  </a:cubicBezTo>
                  <a:cubicBezTo>
                    <a:pt x="94082" y="183849"/>
                    <a:pt x="93272" y="178991"/>
                    <a:pt x="93272" y="173323"/>
                  </a:cubicBezTo>
                  <a:close/>
                  <a:moveTo>
                    <a:pt x="148327" y="169275"/>
                  </a:moveTo>
                  <a:cubicBezTo>
                    <a:pt x="148327" y="150654"/>
                    <a:pt x="148327" y="142558"/>
                    <a:pt x="148327" y="135271"/>
                  </a:cubicBezTo>
                  <a:cubicBezTo>
                    <a:pt x="148327" y="129604"/>
                    <a:pt x="148327" y="123936"/>
                    <a:pt x="148327" y="117459"/>
                  </a:cubicBezTo>
                  <a:cubicBezTo>
                    <a:pt x="147517" y="98838"/>
                    <a:pt x="148327" y="81026"/>
                    <a:pt x="145898" y="63215"/>
                  </a:cubicBezTo>
                  <a:cubicBezTo>
                    <a:pt x="145898" y="63215"/>
                    <a:pt x="145898" y="62405"/>
                    <a:pt x="145898" y="61595"/>
                  </a:cubicBezTo>
                  <a:cubicBezTo>
                    <a:pt x="145898" y="58357"/>
                    <a:pt x="145898" y="55118"/>
                    <a:pt x="144279" y="51880"/>
                  </a:cubicBezTo>
                  <a:cubicBezTo>
                    <a:pt x="144279" y="51880"/>
                    <a:pt x="144279" y="51880"/>
                    <a:pt x="144279" y="51880"/>
                  </a:cubicBezTo>
                  <a:lnTo>
                    <a:pt x="146707" y="57547"/>
                  </a:lnTo>
                  <a:cubicBezTo>
                    <a:pt x="150756" y="66453"/>
                    <a:pt x="150756" y="78597"/>
                    <a:pt x="150756" y="89123"/>
                  </a:cubicBezTo>
                  <a:lnTo>
                    <a:pt x="150756" y="127175"/>
                  </a:lnTo>
                  <a:cubicBezTo>
                    <a:pt x="151565" y="132842"/>
                    <a:pt x="150756" y="138510"/>
                    <a:pt x="150756" y="144177"/>
                  </a:cubicBezTo>
                  <a:cubicBezTo>
                    <a:pt x="150756" y="151464"/>
                    <a:pt x="151565" y="159560"/>
                    <a:pt x="151565" y="168466"/>
                  </a:cubicBezTo>
                  <a:cubicBezTo>
                    <a:pt x="151565" y="186278"/>
                    <a:pt x="153184" y="226759"/>
                    <a:pt x="144279" y="244571"/>
                  </a:cubicBezTo>
                  <a:cubicBezTo>
                    <a:pt x="141850" y="248619"/>
                    <a:pt x="140231" y="250238"/>
                    <a:pt x="136992" y="254286"/>
                  </a:cubicBezTo>
                  <a:cubicBezTo>
                    <a:pt x="133753" y="258334"/>
                    <a:pt x="131325" y="259953"/>
                    <a:pt x="127276" y="262382"/>
                  </a:cubicBezTo>
                  <a:lnTo>
                    <a:pt x="127276" y="262382"/>
                  </a:lnTo>
                  <a:cubicBezTo>
                    <a:pt x="125657" y="264811"/>
                    <a:pt x="123228" y="266430"/>
                    <a:pt x="121609" y="267240"/>
                  </a:cubicBezTo>
                  <a:lnTo>
                    <a:pt x="117561" y="269669"/>
                  </a:lnTo>
                  <a:cubicBezTo>
                    <a:pt x="112703" y="272907"/>
                    <a:pt x="106226" y="274527"/>
                    <a:pt x="100559" y="276146"/>
                  </a:cubicBezTo>
                  <a:cubicBezTo>
                    <a:pt x="93272" y="277765"/>
                    <a:pt x="87605" y="280194"/>
                    <a:pt x="80318" y="279384"/>
                  </a:cubicBezTo>
                  <a:cubicBezTo>
                    <a:pt x="74651" y="278575"/>
                    <a:pt x="68174" y="279384"/>
                    <a:pt x="62506" y="276956"/>
                  </a:cubicBezTo>
                  <a:lnTo>
                    <a:pt x="55220" y="273717"/>
                  </a:lnTo>
                  <a:lnTo>
                    <a:pt x="53601" y="273717"/>
                  </a:lnTo>
                  <a:cubicBezTo>
                    <a:pt x="53601" y="273175"/>
                    <a:pt x="53601" y="272640"/>
                    <a:pt x="53601" y="272098"/>
                  </a:cubicBezTo>
                  <a:lnTo>
                    <a:pt x="56029" y="272098"/>
                  </a:lnTo>
                  <a:cubicBezTo>
                    <a:pt x="58458" y="272098"/>
                    <a:pt x="60077" y="272098"/>
                    <a:pt x="63316" y="273717"/>
                  </a:cubicBezTo>
                  <a:cubicBezTo>
                    <a:pt x="63316" y="273717"/>
                    <a:pt x="63316" y="273717"/>
                    <a:pt x="64935" y="273717"/>
                  </a:cubicBezTo>
                  <a:cubicBezTo>
                    <a:pt x="73031" y="275336"/>
                    <a:pt x="82747" y="276956"/>
                    <a:pt x="91653" y="273717"/>
                  </a:cubicBezTo>
                  <a:lnTo>
                    <a:pt x="96511" y="273717"/>
                  </a:lnTo>
                  <a:cubicBezTo>
                    <a:pt x="103797" y="269669"/>
                    <a:pt x="108655" y="268859"/>
                    <a:pt x="114322" y="266430"/>
                  </a:cubicBezTo>
                  <a:cubicBezTo>
                    <a:pt x="117561" y="264811"/>
                    <a:pt x="119990" y="263192"/>
                    <a:pt x="122419" y="261573"/>
                  </a:cubicBezTo>
                  <a:cubicBezTo>
                    <a:pt x="124847" y="259953"/>
                    <a:pt x="127276" y="258334"/>
                    <a:pt x="129705" y="255905"/>
                  </a:cubicBezTo>
                  <a:cubicBezTo>
                    <a:pt x="136182" y="250238"/>
                    <a:pt x="141040" y="244571"/>
                    <a:pt x="143469" y="236474"/>
                  </a:cubicBezTo>
                  <a:cubicBezTo>
                    <a:pt x="144279" y="233236"/>
                    <a:pt x="145088" y="229997"/>
                    <a:pt x="145088" y="226759"/>
                  </a:cubicBezTo>
                  <a:cubicBezTo>
                    <a:pt x="145898" y="221901"/>
                    <a:pt x="146707" y="217853"/>
                    <a:pt x="147517" y="212186"/>
                  </a:cubicBezTo>
                  <a:cubicBezTo>
                    <a:pt x="148327" y="198422"/>
                    <a:pt x="148327" y="183849"/>
                    <a:pt x="147517" y="168466"/>
                  </a:cubicBezTo>
                  <a:close/>
                  <a:moveTo>
                    <a:pt x="79509" y="57547"/>
                  </a:moveTo>
                  <a:cubicBezTo>
                    <a:pt x="79509" y="57547"/>
                    <a:pt x="79509" y="57547"/>
                    <a:pt x="79509" y="57547"/>
                  </a:cubicBezTo>
                  <a:lnTo>
                    <a:pt x="79509" y="57547"/>
                  </a:lnTo>
                  <a:cubicBezTo>
                    <a:pt x="79509" y="57547"/>
                    <a:pt x="79509" y="57547"/>
                    <a:pt x="80318" y="57547"/>
                  </a:cubicBezTo>
                  <a:lnTo>
                    <a:pt x="81128" y="57547"/>
                  </a:lnTo>
                  <a:cubicBezTo>
                    <a:pt x="81128" y="58357"/>
                    <a:pt x="81128" y="59166"/>
                    <a:pt x="81128" y="59166"/>
                  </a:cubicBezTo>
                  <a:cubicBezTo>
                    <a:pt x="75461" y="59976"/>
                    <a:pt x="68983" y="61595"/>
                    <a:pt x="64935" y="64834"/>
                  </a:cubicBezTo>
                  <a:cubicBezTo>
                    <a:pt x="63316" y="65643"/>
                    <a:pt x="60887" y="69691"/>
                    <a:pt x="59268" y="72120"/>
                  </a:cubicBezTo>
                  <a:cubicBezTo>
                    <a:pt x="57649" y="76168"/>
                    <a:pt x="58458" y="79407"/>
                    <a:pt x="58458" y="85074"/>
                  </a:cubicBezTo>
                  <a:cubicBezTo>
                    <a:pt x="58458" y="113411"/>
                    <a:pt x="56839" y="137700"/>
                    <a:pt x="58458" y="165227"/>
                  </a:cubicBezTo>
                  <a:cubicBezTo>
                    <a:pt x="58458" y="175752"/>
                    <a:pt x="60077" y="186278"/>
                    <a:pt x="58458" y="196803"/>
                  </a:cubicBezTo>
                  <a:cubicBezTo>
                    <a:pt x="58458" y="200041"/>
                    <a:pt x="58458" y="203280"/>
                    <a:pt x="58458" y="205708"/>
                  </a:cubicBezTo>
                  <a:cubicBezTo>
                    <a:pt x="58458" y="207328"/>
                    <a:pt x="58458" y="207328"/>
                    <a:pt x="56839" y="205708"/>
                  </a:cubicBezTo>
                  <a:cubicBezTo>
                    <a:pt x="56839" y="205708"/>
                    <a:pt x="56839" y="205708"/>
                    <a:pt x="56839" y="204899"/>
                  </a:cubicBezTo>
                  <a:cubicBezTo>
                    <a:pt x="56029" y="202470"/>
                    <a:pt x="56029" y="200041"/>
                    <a:pt x="56029" y="197612"/>
                  </a:cubicBezTo>
                  <a:cubicBezTo>
                    <a:pt x="56029" y="192755"/>
                    <a:pt x="56029" y="189516"/>
                    <a:pt x="56029" y="183849"/>
                  </a:cubicBezTo>
                  <a:cubicBezTo>
                    <a:pt x="55220" y="165227"/>
                    <a:pt x="56029" y="141748"/>
                    <a:pt x="56029" y="123936"/>
                  </a:cubicBezTo>
                  <a:cubicBezTo>
                    <a:pt x="56029" y="108553"/>
                    <a:pt x="56839" y="93171"/>
                    <a:pt x="56029" y="78597"/>
                  </a:cubicBezTo>
                  <a:cubicBezTo>
                    <a:pt x="56029" y="76168"/>
                    <a:pt x="56029" y="74549"/>
                    <a:pt x="56029" y="71311"/>
                  </a:cubicBezTo>
                  <a:cubicBezTo>
                    <a:pt x="56029" y="68072"/>
                    <a:pt x="57649" y="66453"/>
                    <a:pt x="59268" y="64834"/>
                  </a:cubicBezTo>
                  <a:lnTo>
                    <a:pt x="59268" y="64834"/>
                  </a:lnTo>
                  <a:cubicBezTo>
                    <a:pt x="59268" y="64834"/>
                    <a:pt x="60887" y="62405"/>
                    <a:pt x="60887" y="62405"/>
                  </a:cubicBezTo>
                  <a:cubicBezTo>
                    <a:pt x="60887" y="61595"/>
                    <a:pt x="63316" y="59976"/>
                    <a:pt x="66555" y="58357"/>
                  </a:cubicBezTo>
                  <a:cubicBezTo>
                    <a:pt x="70603" y="56738"/>
                    <a:pt x="73841" y="55928"/>
                    <a:pt x="77889" y="55118"/>
                  </a:cubicBezTo>
                  <a:close/>
                </a:path>
              </a:pathLst>
            </a:custGeom>
            <a:solidFill>
              <a:srgbClr val="000000"/>
            </a:solidFill>
            <a:ln w="0"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3F8471AD-5579-A04D-D7A9-B11ED8BA5780}"/>
                </a:ext>
              </a:extLst>
            </p:cNvPr>
            <p:cNvSpPr/>
            <p:nvPr/>
          </p:nvSpPr>
          <p:spPr>
            <a:xfrm>
              <a:off x="4653200" y="2646971"/>
              <a:ext cx="153828" cy="270324"/>
            </a:xfrm>
            <a:custGeom>
              <a:avLst/>
              <a:gdLst>
                <a:gd name="connsiteX0" fmla="*/ 4048 w 153828"/>
                <a:gd name="connsiteY0" fmla="*/ 254582 h 270324"/>
                <a:gd name="connsiteX1" fmla="*/ 0 w 153828"/>
                <a:gd name="connsiteY1" fmla="*/ 252963 h 270324"/>
                <a:gd name="connsiteX2" fmla="*/ 0 w 153828"/>
                <a:gd name="connsiteY2" fmla="*/ 201147 h 270324"/>
                <a:gd name="connsiteX3" fmla="*/ 0 w 153828"/>
                <a:gd name="connsiteY3" fmla="*/ 187383 h 270324"/>
                <a:gd name="connsiteX4" fmla="*/ 0 w 153828"/>
                <a:gd name="connsiteY4" fmla="*/ 164714 h 270324"/>
                <a:gd name="connsiteX5" fmla="*/ 810 w 153828"/>
                <a:gd name="connsiteY5" fmla="*/ 95896 h 270324"/>
                <a:gd name="connsiteX6" fmla="*/ 810 w 153828"/>
                <a:gd name="connsiteY6" fmla="*/ 47318 h 270324"/>
                <a:gd name="connsiteX7" fmla="*/ 810 w 153828"/>
                <a:gd name="connsiteY7" fmla="*/ 360 h 270324"/>
                <a:gd name="connsiteX8" fmla="*/ 45339 w 153828"/>
                <a:gd name="connsiteY8" fmla="*/ 360 h 270324"/>
                <a:gd name="connsiteX9" fmla="*/ 65580 w 153828"/>
                <a:gd name="connsiteY9" fmla="*/ 360 h 270324"/>
                <a:gd name="connsiteX10" fmla="*/ 107680 w 153828"/>
                <a:gd name="connsiteY10" fmla="*/ 9266 h 270324"/>
                <a:gd name="connsiteX11" fmla="*/ 118205 w 153828"/>
                <a:gd name="connsiteY11" fmla="*/ 16552 h 270324"/>
                <a:gd name="connsiteX12" fmla="*/ 122253 w 153828"/>
                <a:gd name="connsiteY12" fmla="*/ 22220 h 270324"/>
                <a:gd name="connsiteX13" fmla="*/ 129540 w 153828"/>
                <a:gd name="connsiteY13" fmla="*/ 35983 h 270324"/>
                <a:gd name="connsiteX14" fmla="*/ 132778 w 153828"/>
                <a:gd name="connsiteY14" fmla="*/ 43270 h 270324"/>
                <a:gd name="connsiteX15" fmla="*/ 136017 w 153828"/>
                <a:gd name="connsiteY15" fmla="*/ 65130 h 270324"/>
                <a:gd name="connsiteX16" fmla="*/ 131969 w 153828"/>
                <a:gd name="connsiteY16" fmla="*/ 99944 h 270324"/>
                <a:gd name="connsiteX17" fmla="*/ 116586 w 153828"/>
                <a:gd name="connsiteY17" fmla="*/ 125852 h 270324"/>
                <a:gd name="connsiteX18" fmla="*/ 125492 w 153828"/>
                <a:gd name="connsiteY18" fmla="*/ 133138 h 270324"/>
                <a:gd name="connsiteX19" fmla="*/ 133588 w 153828"/>
                <a:gd name="connsiteY19" fmla="*/ 141235 h 270324"/>
                <a:gd name="connsiteX20" fmla="*/ 136827 w 153828"/>
                <a:gd name="connsiteY20" fmla="*/ 147712 h 270324"/>
                <a:gd name="connsiteX21" fmla="*/ 140875 w 153828"/>
                <a:gd name="connsiteY21" fmla="*/ 157427 h 270324"/>
                <a:gd name="connsiteX22" fmla="*/ 140875 w 153828"/>
                <a:gd name="connsiteY22" fmla="*/ 164714 h 270324"/>
                <a:gd name="connsiteX23" fmla="*/ 142494 w 153828"/>
                <a:gd name="connsiteY23" fmla="*/ 172000 h 270324"/>
                <a:gd name="connsiteX24" fmla="*/ 143304 w 153828"/>
                <a:gd name="connsiteY24" fmla="*/ 184954 h 270324"/>
                <a:gd name="connsiteX25" fmla="*/ 143304 w 153828"/>
                <a:gd name="connsiteY25" fmla="*/ 191431 h 270324"/>
                <a:gd name="connsiteX26" fmla="*/ 140875 w 153828"/>
                <a:gd name="connsiteY26" fmla="*/ 197099 h 270324"/>
                <a:gd name="connsiteX27" fmla="*/ 134398 w 153828"/>
                <a:gd name="connsiteY27" fmla="*/ 219768 h 270324"/>
                <a:gd name="connsiteX28" fmla="*/ 125492 w 153828"/>
                <a:gd name="connsiteY28" fmla="*/ 236770 h 270324"/>
                <a:gd name="connsiteX29" fmla="*/ 112538 w 153828"/>
                <a:gd name="connsiteY29" fmla="*/ 247295 h 270324"/>
                <a:gd name="connsiteX30" fmla="*/ 103632 w 153828"/>
                <a:gd name="connsiteY30" fmla="*/ 252153 h 270324"/>
                <a:gd name="connsiteX31" fmla="*/ 92297 w 153828"/>
                <a:gd name="connsiteY31" fmla="*/ 255392 h 270324"/>
                <a:gd name="connsiteX32" fmla="*/ 77724 w 153828"/>
                <a:gd name="connsiteY32" fmla="*/ 256201 h 270324"/>
                <a:gd name="connsiteX33" fmla="*/ 48578 w 153828"/>
                <a:gd name="connsiteY33" fmla="*/ 256201 h 270324"/>
                <a:gd name="connsiteX34" fmla="*/ 38052 w 153828"/>
                <a:gd name="connsiteY34" fmla="*/ 256201 h 270324"/>
                <a:gd name="connsiteX35" fmla="*/ 14573 w 153828"/>
                <a:gd name="connsiteY35" fmla="*/ 256201 h 270324"/>
                <a:gd name="connsiteX36" fmla="*/ 2429 w 153828"/>
                <a:gd name="connsiteY36" fmla="*/ 256201 h 270324"/>
                <a:gd name="connsiteX37" fmla="*/ 15383 w 153828"/>
                <a:gd name="connsiteY37" fmla="*/ 264298 h 270324"/>
                <a:gd name="connsiteX38" fmla="*/ 41291 w 153828"/>
                <a:gd name="connsiteY38" fmla="*/ 264298 h 270324"/>
                <a:gd name="connsiteX39" fmla="*/ 81772 w 153828"/>
                <a:gd name="connsiteY39" fmla="*/ 264298 h 270324"/>
                <a:gd name="connsiteX40" fmla="*/ 95536 w 153828"/>
                <a:gd name="connsiteY40" fmla="*/ 264298 h 270324"/>
                <a:gd name="connsiteX41" fmla="*/ 114157 w 153828"/>
                <a:gd name="connsiteY41" fmla="*/ 261059 h 270324"/>
                <a:gd name="connsiteX42" fmla="*/ 116586 w 153828"/>
                <a:gd name="connsiteY42" fmla="*/ 261059 h 270324"/>
                <a:gd name="connsiteX43" fmla="*/ 123063 w 153828"/>
                <a:gd name="connsiteY43" fmla="*/ 257821 h 270324"/>
                <a:gd name="connsiteX44" fmla="*/ 123063 w 153828"/>
                <a:gd name="connsiteY44" fmla="*/ 257821 h 270324"/>
                <a:gd name="connsiteX45" fmla="*/ 127111 w 153828"/>
                <a:gd name="connsiteY45" fmla="*/ 254582 h 270324"/>
                <a:gd name="connsiteX46" fmla="*/ 134398 w 153828"/>
                <a:gd name="connsiteY46" fmla="*/ 248105 h 270324"/>
                <a:gd name="connsiteX47" fmla="*/ 141684 w 153828"/>
                <a:gd name="connsiteY47" fmla="*/ 235151 h 270324"/>
                <a:gd name="connsiteX48" fmla="*/ 147352 w 153828"/>
                <a:gd name="connsiteY48" fmla="*/ 220578 h 270324"/>
                <a:gd name="connsiteX49" fmla="*/ 151400 w 153828"/>
                <a:gd name="connsiteY49" fmla="*/ 187383 h 270324"/>
                <a:gd name="connsiteX50" fmla="*/ 148971 w 153828"/>
                <a:gd name="connsiteY50" fmla="*/ 170381 h 270324"/>
                <a:gd name="connsiteX51" fmla="*/ 148971 w 153828"/>
                <a:gd name="connsiteY51" fmla="*/ 167952 h 270324"/>
                <a:gd name="connsiteX52" fmla="*/ 148161 w 153828"/>
                <a:gd name="connsiteY52" fmla="*/ 164714 h 270324"/>
                <a:gd name="connsiteX53" fmla="*/ 148161 w 153828"/>
                <a:gd name="connsiteY53" fmla="*/ 162285 h 270324"/>
                <a:gd name="connsiteX54" fmla="*/ 148161 w 153828"/>
                <a:gd name="connsiteY54" fmla="*/ 162285 h 270324"/>
                <a:gd name="connsiteX55" fmla="*/ 152209 w 153828"/>
                <a:gd name="connsiteY55" fmla="*/ 171191 h 270324"/>
                <a:gd name="connsiteX56" fmla="*/ 152209 w 153828"/>
                <a:gd name="connsiteY56" fmla="*/ 178477 h 270324"/>
                <a:gd name="connsiteX57" fmla="*/ 153829 w 153828"/>
                <a:gd name="connsiteY57" fmla="*/ 185764 h 270324"/>
                <a:gd name="connsiteX58" fmla="*/ 153829 w 153828"/>
                <a:gd name="connsiteY58" fmla="*/ 194670 h 270324"/>
                <a:gd name="connsiteX59" fmla="*/ 153829 w 153828"/>
                <a:gd name="connsiteY59" fmla="*/ 201956 h 270324"/>
                <a:gd name="connsiteX60" fmla="*/ 153829 w 153828"/>
                <a:gd name="connsiteY60" fmla="*/ 204385 h 270324"/>
                <a:gd name="connsiteX61" fmla="*/ 152209 w 153828"/>
                <a:gd name="connsiteY61" fmla="*/ 210053 h 270324"/>
                <a:gd name="connsiteX62" fmla="*/ 145733 w 153828"/>
                <a:gd name="connsiteY62" fmla="*/ 232722 h 270324"/>
                <a:gd name="connsiteX63" fmla="*/ 136827 w 153828"/>
                <a:gd name="connsiteY63" fmla="*/ 249724 h 270324"/>
                <a:gd name="connsiteX64" fmla="*/ 123873 w 153828"/>
                <a:gd name="connsiteY64" fmla="*/ 261059 h 270324"/>
                <a:gd name="connsiteX65" fmla="*/ 114967 w 153828"/>
                <a:gd name="connsiteY65" fmla="*/ 265917 h 270324"/>
                <a:gd name="connsiteX66" fmla="*/ 103632 w 153828"/>
                <a:gd name="connsiteY66" fmla="*/ 269155 h 270324"/>
                <a:gd name="connsiteX67" fmla="*/ 89059 w 153828"/>
                <a:gd name="connsiteY67" fmla="*/ 269965 h 270324"/>
                <a:gd name="connsiteX68" fmla="*/ 59912 w 153828"/>
                <a:gd name="connsiteY68" fmla="*/ 269965 h 270324"/>
                <a:gd name="connsiteX69" fmla="*/ 49387 w 153828"/>
                <a:gd name="connsiteY69" fmla="*/ 269965 h 270324"/>
                <a:gd name="connsiteX70" fmla="*/ 25908 w 153828"/>
                <a:gd name="connsiteY70" fmla="*/ 269965 h 270324"/>
                <a:gd name="connsiteX71" fmla="*/ 13764 w 153828"/>
                <a:gd name="connsiteY71" fmla="*/ 269965 h 270324"/>
                <a:gd name="connsiteX72" fmla="*/ 10525 w 153828"/>
                <a:gd name="connsiteY72" fmla="*/ 268346 h 270324"/>
                <a:gd name="connsiteX73" fmla="*/ 8906 w 153828"/>
                <a:gd name="connsiteY73" fmla="*/ 266726 h 270324"/>
                <a:gd name="connsiteX74" fmla="*/ 10525 w 153828"/>
                <a:gd name="connsiteY74" fmla="*/ 265107 h 270324"/>
                <a:gd name="connsiteX75" fmla="*/ 12144 w 153828"/>
                <a:gd name="connsiteY75" fmla="*/ 266726 h 270324"/>
                <a:gd name="connsiteX76" fmla="*/ 12144 w 153828"/>
                <a:gd name="connsiteY76" fmla="*/ 266726 h 270324"/>
                <a:gd name="connsiteX77" fmla="*/ 45339 w 153828"/>
                <a:gd name="connsiteY77" fmla="*/ 64320 h 270324"/>
                <a:gd name="connsiteX78" fmla="*/ 45339 w 153828"/>
                <a:gd name="connsiteY78" fmla="*/ 68368 h 270324"/>
                <a:gd name="connsiteX79" fmla="*/ 45339 w 153828"/>
                <a:gd name="connsiteY79" fmla="*/ 105611 h 270324"/>
                <a:gd name="connsiteX80" fmla="*/ 74486 w 153828"/>
                <a:gd name="connsiteY80" fmla="*/ 105611 h 270324"/>
                <a:gd name="connsiteX81" fmla="*/ 89868 w 153828"/>
                <a:gd name="connsiteY81" fmla="*/ 96705 h 270324"/>
                <a:gd name="connsiteX82" fmla="*/ 89868 w 153828"/>
                <a:gd name="connsiteY82" fmla="*/ 77274 h 270324"/>
                <a:gd name="connsiteX83" fmla="*/ 89868 w 153828"/>
                <a:gd name="connsiteY83" fmla="*/ 70797 h 270324"/>
                <a:gd name="connsiteX84" fmla="*/ 89868 w 153828"/>
                <a:gd name="connsiteY84" fmla="*/ 61082 h 270324"/>
                <a:gd name="connsiteX85" fmla="*/ 87439 w 153828"/>
                <a:gd name="connsiteY85" fmla="*/ 48128 h 270324"/>
                <a:gd name="connsiteX86" fmla="*/ 44529 w 153828"/>
                <a:gd name="connsiteY86" fmla="*/ 42460 h 270324"/>
                <a:gd name="connsiteX87" fmla="*/ 44529 w 153828"/>
                <a:gd name="connsiteY87" fmla="*/ 63511 h 270324"/>
                <a:gd name="connsiteX88" fmla="*/ 96345 w 153828"/>
                <a:gd name="connsiteY88" fmla="*/ 168762 h 270324"/>
                <a:gd name="connsiteX89" fmla="*/ 91488 w 153828"/>
                <a:gd name="connsiteY89" fmla="*/ 154189 h 270324"/>
                <a:gd name="connsiteX90" fmla="*/ 76105 w 153828"/>
                <a:gd name="connsiteY90" fmla="*/ 149331 h 270324"/>
                <a:gd name="connsiteX91" fmla="*/ 70437 w 153828"/>
                <a:gd name="connsiteY91" fmla="*/ 149331 h 270324"/>
                <a:gd name="connsiteX92" fmla="*/ 46149 w 153828"/>
                <a:gd name="connsiteY92" fmla="*/ 149331 h 270324"/>
                <a:gd name="connsiteX93" fmla="*/ 46149 w 153828"/>
                <a:gd name="connsiteY93" fmla="*/ 211672 h 270324"/>
                <a:gd name="connsiteX94" fmla="*/ 78534 w 153828"/>
                <a:gd name="connsiteY94" fmla="*/ 211672 h 270324"/>
                <a:gd name="connsiteX95" fmla="*/ 91488 w 153828"/>
                <a:gd name="connsiteY95" fmla="*/ 205195 h 270324"/>
                <a:gd name="connsiteX96" fmla="*/ 95536 w 153828"/>
                <a:gd name="connsiteY96" fmla="*/ 198718 h 270324"/>
                <a:gd name="connsiteX97" fmla="*/ 95536 w 153828"/>
                <a:gd name="connsiteY97" fmla="*/ 189812 h 270324"/>
                <a:gd name="connsiteX98" fmla="*/ 95536 w 153828"/>
                <a:gd name="connsiteY98" fmla="*/ 173620 h 270324"/>
                <a:gd name="connsiteX99" fmla="*/ 95536 w 153828"/>
                <a:gd name="connsiteY99" fmla="*/ 167952 h 270324"/>
                <a:gd name="connsiteX100" fmla="*/ 57483 w 153828"/>
                <a:gd name="connsiteY100" fmla="*/ 77274 h 270324"/>
                <a:gd name="connsiteX101" fmla="*/ 57483 w 153828"/>
                <a:gd name="connsiteY101" fmla="*/ 81322 h 270324"/>
                <a:gd name="connsiteX102" fmla="*/ 57483 w 153828"/>
                <a:gd name="connsiteY102" fmla="*/ 97515 h 270324"/>
                <a:gd name="connsiteX103" fmla="*/ 55864 w 153828"/>
                <a:gd name="connsiteY103" fmla="*/ 99134 h 270324"/>
                <a:gd name="connsiteX104" fmla="*/ 54245 w 153828"/>
                <a:gd name="connsiteY104" fmla="*/ 96705 h 270324"/>
                <a:gd name="connsiteX105" fmla="*/ 54245 w 153828"/>
                <a:gd name="connsiteY105" fmla="*/ 57034 h 270324"/>
                <a:gd name="connsiteX106" fmla="*/ 57483 w 153828"/>
                <a:gd name="connsiteY106" fmla="*/ 52176 h 270324"/>
                <a:gd name="connsiteX107" fmla="*/ 71247 w 153828"/>
                <a:gd name="connsiteY107" fmla="*/ 51366 h 270324"/>
                <a:gd name="connsiteX108" fmla="*/ 79343 w 153828"/>
                <a:gd name="connsiteY108" fmla="*/ 51366 h 270324"/>
                <a:gd name="connsiteX109" fmla="*/ 79343 w 153828"/>
                <a:gd name="connsiteY109" fmla="*/ 51366 h 270324"/>
                <a:gd name="connsiteX110" fmla="*/ 79343 w 153828"/>
                <a:gd name="connsiteY110" fmla="*/ 51366 h 270324"/>
                <a:gd name="connsiteX111" fmla="*/ 79343 w 153828"/>
                <a:gd name="connsiteY111" fmla="*/ 52985 h 270324"/>
                <a:gd name="connsiteX112" fmla="*/ 78534 w 153828"/>
                <a:gd name="connsiteY112" fmla="*/ 54605 h 270324"/>
                <a:gd name="connsiteX113" fmla="*/ 56674 w 153828"/>
                <a:gd name="connsiteY113" fmla="*/ 56224 h 270324"/>
                <a:gd name="connsiteX114" fmla="*/ 56674 w 153828"/>
                <a:gd name="connsiteY114" fmla="*/ 77274 h 270324"/>
                <a:gd name="connsiteX115" fmla="*/ 84201 w 153828"/>
                <a:gd name="connsiteY115" fmla="*/ 159046 h 270324"/>
                <a:gd name="connsiteX116" fmla="*/ 86630 w 153828"/>
                <a:gd name="connsiteY116" fmla="*/ 160666 h 270324"/>
                <a:gd name="connsiteX117" fmla="*/ 86630 w 153828"/>
                <a:gd name="connsiteY117" fmla="*/ 162285 h 270324"/>
                <a:gd name="connsiteX118" fmla="*/ 83391 w 153828"/>
                <a:gd name="connsiteY118" fmla="*/ 162285 h 270324"/>
                <a:gd name="connsiteX119" fmla="*/ 59103 w 153828"/>
                <a:gd name="connsiteY119" fmla="*/ 162285 h 270324"/>
                <a:gd name="connsiteX120" fmla="*/ 59103 w 153828"/>
                <a:gd name="connsiteY120" fmla="*/ 203576 h 270324"/>
                <a:gd name="connsiteX121" fmla="*/ 57483 w 153828"/>
                <a:gd name="connsiteY121" fmla="*/ 205195 h 270324"/>
                <a:gd name="connsiteX122" fmla="*/ 55864 w 153828"/>
                <a:gd name="connsiteY122" fmla="*/ 203576 h 270324"/>
                <a:gd name="connsiteX123" fmla="*/ 55864 w 153828"/>
                <a:gd name="connsiteY123" fmla="*/ 197099 h 270324"/>
                <a:gd name="connsiteX124" fmla="*/ 55864 w 153828"/>
                <a:gd name="connsiteY124" fmla="*/ 163904 h 270324"/>
                <a:gd name="connsiteX125" fmla="*/ 59103 w 153828"/>
                <a:gd name="connsiteY125" fmla="*/ 159046 h 270324"/>
                <a:gd name="connsiteX126" fmla="*/ 78534 w 153828"/>
                <a:gd name="connsiteY126" fmla="*/ 159046 h 270324"/>
                <a:gd name="connsiteX127" fmla="*/ 84201 w 153828"/>
                <a:gd name="connsiteY127" fmla="*/ 159046 h 270324"/>
                <a:gd name="connsiteX128" fmla="*/ 136017 w 153828"/>
                <a:gd name="connsiteY128" fmla="*/ 129090 h 270324"/>
                <a:gd name="connsiteX129" fmla="*/ 133588 w 153828"/>
                <a:gd name="connsiteY129" fmla="*/ 129090 h 270324"/>
                <a:gd name="connsiteX130" fmla="*/ 133588 w 153828"/>
                <a:gd name="connsiteY130" fmla="*/ 126661 h 270324"/>
                <a:gd name="connsiteX131" fmla="*/ 138446 w 153828"/>
                <a:gd name="connsiteY131" fmla="*/ 118565 h 270324"/>
                <a:gd name="connsiteX132" fmla="*/ 145733 w 153828"/>
                <a:gd name="connsiteY132" fmla="*/ 83751 h 270324"/>
                <a:gd name="connsiteX133" fmla="*/ 144113 w 153828"/>
                <a:gd name="connsiteY133" fmla="*/ 69178 h 270324"/>
                <a:gd name="connsiteX134" fmla="*/ 144113 w 153828"/>
                <a:gd name="connsiteY134" fmla="*/ 62701 h 270324"/>
                <a:gd name="connsiteX135" fmla="*/ 141684 w 153828"/>
                <a:gd name="connsiteY135" fmla="*/ 55414 h 270324"/>
                <a:gd name="connsiteX136" fmla="*/ 140065 w 153828"/>
                <a:gd name="connsiteY136" fmla="*/ 45699 h 270324"/>
                <a:gd name="connsiteX137" fmla="*/ 140065 w 153828"/>
                <a:gd name="connsiteY137" fmla="*/ 45699 h 270324"/>
                <a:gd name="connsiteX138" fmla="*/ 140065 w 153828"/>
                <a:gd name="connsiteY138" fmla="*/ 47318 h 270324"/>
                <a:gd name="connsiteX139" fmla="*/ 144113 w 153828"/>
                <a:gd name="connsiteY139" fmla="*/ 54605 h 270324"/>
                <a:gd name="connsiteX140" fmla="*/ 147352 w 153828"/>
                <a:gd name="connsiteY140" fmla="*/ 76465 h 270324"/>
                <a:gd name="connsiteX141" fmla="*/ 143304 w 153828"/>
                <a:gd name="connsiteY141" fmla="*/ 111278 h 270324"/>
                <a:gd name="connsiteX142" fmla="*/ 135207 w 153828"/>
                <a:gd name="connsiteY142" fmla="*/ 129090 h 270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53828" h="270324">
                  <a:moveTo>
                    <a:pt x="4048" y="254582"/>
                  </a:moveTo>
                  <a:cubicBezTo>
                    <a:pt x="2429" y="254582"/>
                    <a:pt x="1619" y="252963"/>
                    <a:pt x="0" y="252963"/>
                  </a:cubicBezTo>
                  <a:cubicBezTo>
                    <a:pt x="810" y="235961"/>
                    <a:pt x="0" y="219768"/>
                    <a:pt x="0" y="201147"/>
                  </a:cubicBezTo>
                  <a:cubicBezTo>
                    <a:pt x="0" y="197099"/>
                    <a:pt x="0" y="192241"/>
                    <a:pt x="0" y="187383"/>
                  </a:cubicBezTo>
                  <a:cubicBezTo>
                    <a:pt x="0" y="180097"/>
                    <a:pt x="0" y="172810"/>
                    <a:pt x="0" y="164714"/>
                  </a:cubicBezTo>
                  <a:cubicBezTo>
                    <a:pt x="810" y="142854"/>
                    <a:pt x="810" y="120184"/>
                    <a:pt x="810" y="95896"/>
                  </a:cubicBezTo>
                  <a:cubicBezTo>
                    <a:pt x="810" y="71607"/>
                    <a:pt x="810" y="63511"/>
                    <a:pt x="810" y="47318"/>
                  </a:cubicBezTo>
                  <a:cubicBezTo>
                    <a:pt x="810" y="31126"/>
                    <a:pt x="2429" y="15743"/>
                    <a:pt x="810" y="360"/>
                  </a:cubicBezTo>
                  <a:cubicBezTo>
                    <a:pt x="11335" y="-450"/>
                    <a:pt x="30766" y="360"/>
                    <a:pt x="45339" y="360"/>
                  </a:cubicBezTo>
                  <a:cubicBezTo>
                    <a:pt x="52626" y="360"/>
                    <a:pt x="58293" y="360"/>
                    <a:pt x="65580" y="360"/>
                  </a:cubicBezTo>
                  <a:cubicBezTo>
                    <a:pt x="82582" y="360"/>
                    <a:pt x="96345" y="2789"/>
                    <a:pt x="107680" y="9266"/>
                  </a:cubicBezTo>
                  <a:cubicBezTo>
                    <a:pt x="111728" y="11695"/>
                    <a:pt x="114967" y="13314"/>
                    <a:pt x="118205" y="16552"/>
                  </a:cubicBezTo>
                  <a:cubicBezTo>
                    <a:pt x="119824" y="18172"/>
                    <a:pt x="121444" y="20600"/>
                    <a:pt x="122253" y="22220"/>
                  </a:cubicBezTo>
                  <a:cubicBezTo>
                    <a:pt x="125492" y="27077"/>
                    <a:pt x="127111" y="29506"/>
                    <a:pt x="129540" y="35983"/>
                  </a:cubicBezTo>
                  <a:lnTo>
                    <a:pt x="132778" y="43270"/>
                  </a:lnTo>
                  <a:cubicBezTo>
                    <a:pt x="134398" y="50557"/>
                    <a:pt x="135207" y="57843"/>
                    <a:pt x="136017" y="65130"/>
                  </a:cubicBezTo>
                  <a:cubicBezTo>
                    <a:pt x="137636" y="78084"/>
                    <a:pt x="136017" y="88609"/>
                    <a:pt x="131969" y="99944"/>
                  </a:cubicBezTo>
                  <a:cubicBezTo>
                    <a:pt x="128730" y="110469"/>
                    <a:pt x="123873" y="118565"/>
                    <a:pt x="116586" y="125852"/>
                  </a:cubicBezTo>
                  <a:lnTo>
                    <a:pt x="125492" y="133138"/>
                  </a:lnTo>
                  <a:cubicBezTo>
                    <a:pt x="128730" y="135567"/>
                    <a:pt x="131969" y="137996"/>
                    <a:pt x="133588" y="141235"/>
                  </a:cubicBezTo>
                  <a:cubicBezTo>
                    <a:pt x="134398" y="142854"/>
                    <a:pt x="135207" y="145283"/>
                    <a:pt x="136827" y="147712"/>
                  </a:cubicBezTo>
                  <a:cubicBezTo>
                    <a:pt x="138446" y="150950"/>
                    <a:pt x="140065" y="153379"/>
                    <a:pt x="140875" y="157427"/>
                  </a:cubicBezTo>
                  <a:lnTo>
                    <a:pt x="140875" y="164714"/>
                  </a:lnTo>
                  <a:cubicBezTo>
                    <a:pt x="140875" y="164714"/>
                    <a:pt x="142494" y="172000"/>
                    <a:pt x="142494" y="172000"/>
                  </a:cubicBezTo>
                  <a:cubicBezTo>
                    <a:pt x="142494" y="176048"/>
                    <a:pt x="143304" y="180097"/>
                    <a:pt x="143304" y="184954"/>
                  </a:cubicBezTo>
                  <a:lnTo>
                    <a:pt x="143304" y="191431"/>
                  </a:lnTo>
                  <a:cubicBezTo>
                    <a:pt x="141684" y="193051"/>
                    <a:pt x="142494" y="195479"/>
                    <a:pt x="140875" y="197099"/>
                  </a:cubicBezTo>
                  <a:cubicBezTo>
                    <a:pt x="140875" y="204385"/>
                    <a:pt x="137636" y="212482"/>
                    <a:pt x="134398" y="219768"/>
                  </a:cubicBezTo>
                  <a:cubicBezTo>
                    <a:pt x="131969" y="225436"/>
                    <a:pt x="129540" y="231913"/>
                    <a:pt x="125492" y="236770"/>
                  </a:cubicBezTo>
                  <a:cubicBezTo>
                    <a:pt x="122253" y="240818"/>
                    <a:pt x="116586" y="244057"/>
                    <a:pt x="112538" y="247295"/>
                  </a:cubicBezTo>
                  <a:cubicBezTo>
                    <a:pt x="110919" y="250534"/>
                    <a:pt x="107680" y="251344"/>
                    <a:pt x="103632" y="252153"/>
                  </a:cubicBezTo>
                  <a:cubicBezTo>
                    <a:pt x="100393" y="254582"/>
                    <a:pt x="96345" y="254582"/>
                    <a:pt x="92297" y="255392"/>
                  </a:cubicBezTo>
                  <a:cubicBezTo>
                    <a:pt x="88249" y="255392"/>
                    <a:pt x="83391" y="256201"/>
                    <a:pt x="77724" y="256201"/>
                  </a:cubicBezTo>
                  <a:cubicBezTo>
                    <a:pt x="68818" y="256201"/>
                    <a:pt x="56674" y="255392"/>
                    <a:pt x="48578" y="256201"/>
                  </a:cubicBezTo>
                  <a:cubicBezTo>
                    <a:pt x="45339" y="256201"/>
                    <a:pt x="42101" y="256201"/>
                    <a:pt x="38052" y="256201"/>
                  </a:cubicBezTo>
                  <a:cubicBezTo>
                    <a:pt x="30766" y="256201"/>
                    <a:pt x="22669" y="256201"/>
                    <a:pt x="14573" y="256201"/>
                  </a:cubicBezTo>
                  <a:cubicBezTo>
                    <a:pt x="10525" y="256201"/>
                    <a:pt x="5667" y="257011"/>
                    <a:pt x="2429" y="256201"/>
                  </a:cubicBezTo>
                  <a:close/>
                  <a:moveTo>
                    <a:pt x="15383" y="264298"/>
                  </a:moveTo>
                  <a:cubicBezTo>
                    <a:pt x="23479" y="264298"/>
                    <a:pt x="33195" y="264298"/>
                    <a:pt x="41291" y="264298"/>
                  </a:cubicBezTo>
                  <a:cubicBezTo>
                    <a:pt x="55054" y="264298"/>
                    <a:pt x="69628" y="264298"/>
                    <a:pt x="81772" y="264298"/>
                  </a:cubicBezTo>
                  <a:cubicBezTo>
                    <a:pt x="85820" y="264298"/>
                    <a:pt x="90678" y="264298"/>
                    <a:pt x="95536" y="264298"/>
                  </a:cubicBezTo>
                  <a:cubicBezTo>
                    <a:pt x="102822" y="264298"/>
                    <a:pt x="109299" y="264298"/>
                    <a:pt x="114157" y="261059"/>
                  </a:cubicBezTo>
                  <a:cubicBezTo>
                    <a:pt x="115776" y="261059"/>
                    <a:pt x="116586" y="261059"/>
                    <a:pt x="116586" y="261059"/>
                  </a:cubicBezTo>
                  <a:cubicBezTo>
                    <a:pt x="119015" y="261059"/>
                    <a:pt x="121444" y="259440"/>
                    <a:pt x="123063" y="257821"/>
                  </a:cubicBezTo>
                  <a:lnTo>
                    <a:pt x="123063" y="257821"/>
                  </a:lnTo>
                  <a:cubicBezTo>
                    <a:pt x="124682" y="256201"/>
                    <a:pt x="126302" y="255392"/>
                    <a:pt x="127111" y="254582"/>
                  </a:cubicBezTo>
                  <a:cubicBezTo>
                    <a:pt x="129540" y="252153"/>
                    <a:pt x="132778" y="250534"/>
                    <a:pt x="134398" y="248105"/>
                  </a:cubicBezTo>
                  <a:cubicBezTo>
                    <a:pt x="136827" y="244867"/>
                    <a:pt x="139256" y="240009"/>
                    <a:pt x="141684" y="235151"/>
                  </a:cubicBezTo>
                  <a:cubicBezTo>
                    <a:pt x="144113" y="230293"/>
                    <a:pt x="145733" y="225436"/>
                    <a:pt x="147352" y="220578"/>
                  </a:cubicBezTo>
                  <a:cubicBezTo>
                    <a:pt x="150590" y="210053"/>
                    <a:pt x="153019" y="198718"/>
                    <a:pt x="151400" y="187383"/>
                  </a:cubicBezTo>
                  <a:cubicBezTo>
                    <a:pt x="150590" y="181716"/>
                    <a:pt x="150590" y="176048"/>
                    <a:pt x="148971" y="170381"/>
                  </a:cubicBezTo>
                  <a:lnTo>
                    <a:pt x="148971" y="167952"/>
                  </a:lnTo>
                  <a:cubicBezTo>
                    <a:pt x="148971" y="167952"/>
                    <a:pt x="148161" y="164714"/>
                    <a:pt x="148161" y="164714"/>
                  </a:cubicBezTo>
                  <a:lnTo>
                    <a:pt x="148161" y="162285"/>
                  </a:lnTo>
                  <a:cubicBezTo>
                    <a:pt x="148161" y="161475"/>
                    <a:pt x="148161" y="160666"/>
                    <a:pt x="148161" y="162285"/>
                  </a:cubicBezTo>
                  <a:cubicBezTo>
                    <a:pt x="149781" y="165523"/>
                    <a:pt x="151400" y="167143"/>
                    <a:pt x="152209" y="171191"/>
                  </a:cubicBezTo>
                  <a:lnTo>
                    <a:pt x="152209" y="178477"/>
                  </a:lnTo>
                  <a:cubicBezTo>
                    <a:pt x="152209" y="178477"/>
                    <a:pt x="153829" y="185764"/>
                    <a:pt x="153829" y="185764"/>
                  </a:cubicBezTo>
                  <a:cubicBezTo>
                    <a:pt x="153829" y="189002"/>
                    <a:pt x="153829" y="192241"/>
                    <a:pt x="153829" y="194670"/>
                  </a:cubicBezTo>
                  <a:cubicBezTo>
                    <a:pt x="153829" y="197099"/>
                    <a:pt x="153829" y="199528"/>
                    <a:pt x="153829" y="201956"/>
                  </a:cubicBezTo>
                  <a:lnTo>
                    <a:pt x="153829" y="204385"/>
                  </a:lnTo>
                  <a:cubicBezTo>
                    <a:pt x="153829" y="206005"/>
                    <a:pt x="153829" y="208433"/>
                    <a:pt x="152209" y="210053"/>
                  </a:cubicBezTo>
                  <a:cubicBezTo>
                    <a:pt x="152209" y="217339"/>
                    <a:pt x="148971" y="225436"/>
                    <a:pt x="145733" y="232722"/>
                  </a:cubicBezTo>
                  <a:cubicBezTo>
                    <a:pt x="143304" y="238390"/>
                    <a:pt x="140875" y="244867"/>
                    <a:pt x="136827" y="249724"/>
                  </a:cubicBezTo>
                  <a:cubicBezTo>
                    <a:pt x="133588" y="253772"/>
                    <a:pt x="127921" y="257011"/>
                    <a:pt x="123873" y="261059"/>
                  </a:cubicBezTo>
                  <a:cubicBezTo>
                    <a:pt x="122253" y="264298"/>
                    <a:pt x="119015" y="264298"/>
                    <a:pt x="114967" y="265917"/>
                  </a:cubicBezTo>
                  <a:cubicBezTo>
                    <a:pt x="111728" y="268346"/>
                    <a:pt x="107680" y="268346"/>
                    <a:pt x="103632" y="269155"/>
                  </a:cubicBezTo>
                  <a:cubicBezTo>
                    <a:pt x="99584" y="269155"/>
                    <a:pt x="94726" y="269965"/>
                    <a:pt x="89059" y="269965"/>
                  </a:cubicBezTo>
                  <a:cubicBezTo>
                    <a:pt x="80153" y="269965"/>
                    <a:pt x="68008" y="269155"/>
                    <a:pt x="59912" y="269965"/>
                  </a:cubicBezTo>
                  <a:cubicBezTo>
                    <a:pt x="56674" y="269965"/>
                    <a:pt x="53435" y="269965"/>
                    <a:pt x="49387" y="269965"/>
                  </a:cubicBezTo>
                  <a:cubicBezTo>
                    <a:pt x="42101" y="269965"/>
                    <a:pt x="34004" y="269965"/>
                    <a:pt x="25908" y="269965"/>
                  </a:cubicBezTo>
                  <a:cubicBezTo>
                    <a:pt x="21860" y="269965"/>
                    <a:pt x="17002" y="270775"/>
                    <a:pt x="13764" y="269965"/>
                  </a:cubicBezTo>
                  <a:lnTo>
                    <a:pt x="10525" y="268346"/>
                  </a:lnTo>
                  <a:cubicBezTo>
                    <a:pt x="9716" y="268346"/>
                    <a:pt x="8906" y="268346"/>
                    <a:pt x="8906" y="266726"/>
                  </a:cubicBezTo>
                  <a:cubicBezTo>
                    <a:pt x="8906" y="265107"/>
                    <a:pt x="8906" y="265107"/>
                    <a:pt x="10525" y="265107"/>
                  </a:cubicBezTo>
                  <a:cubicBezTo>
                    <a:pt x="11335" y="265107"/>
                    <a:pt x="12144" y="265107"/>
                    <a:pt x="12144" y="266726"/>
                  </a:cubicBezTo>
                  <a:lnTo>
                    <a:pt x="12144" y="266726"/>
                  </a:lnTo>
                  <a:close/>
                  <a:moveTo>
                    <a:pt x="45339" y="64320"/>
                  </a:moveTo>
                  <a:cubicBezTo>
                    <a:pt x="45339" y="65130"/>
                    <a:pt x="45339" y="66749"/>
                    <a:pt x="45339" y="68368"/>
                  </a:cubicBezTo>
                  <a:cubicBezTo>
                    <a:pt x="46149" y="82942"/>
                    <a:pt x="46149" y="91847"/>
                    <a:pt x="45339" y="105611"/>
                  </a:cubicBezTo>
                  <a:cubicBezTo>
                    <a:pt x="54245" y="105611"/>
                    <a:pt x="65580" y="107230"/>
                    <a:pt x="74486" y="105611"/>
                  </a:cubicBezTo>
                  <a:cubicBezTo>
                    <a:pt x="81772" y="103992"/>
                    <a:pt x="85820" y="99944"/>
                    <a:pt x="89868" y="96705"/>
                  </a:cubicBezTo>
                  <a:cubicBezTo>
                    <a:pt x="90678" y="91038"/>
                    <a:pt x="89868" y="84561"/>
                    <a:pt x="89868" y="77274"/>
                  </a:cubicBezTo>
                  <a:cubicBezTo>
                    <a:pt x="89868" y="69988"/>
                    <a:pt x="89868" y="73226"/>
                    <a:pt x="89868" y="70797"/>
                  </a:cubicBezTo>
                  <a:cubicBezTo>
                    <a:pt x="89868" y="66749"/>
                    <a:pt x="89868" y="63511"/>
                    <a:pt x="89868" y="61082"/>
                  </a:cubicBezTo>
                  <a:cubicBezTo>
                    <a:pt x="89868" y="57034"/>
                    <a:pt x="87439" y="52985"/>
                    <a:pt x="87439" y="48128"/>
                  </a:cubicBezTo>
                  <a:cubicBezTo>
                    <a:pt x="80153" y="38412"/>
                    <a:pt x="59912" y="41651"/>
                    <a:pt x="44529" y="42460"/>
                  </a:cubicBezTo>
                  <a:cubicBezTo>
                    <a:pt x="44529" y="49747"/>
                    <a:pt x="45339" y="56224"/>
                    <a:pt x="44529" y="63511"/>
                  </a:cubicBezTo>
                  <a:close/>
                  <a:moveTo>
                    <a:pt x="96345" y="168762"/>
                  </a:moveTo>
                  <a:cubicBezTo>
                    <a:pt x="96345" y="163094"/>
                    <a:pt x="93917" y="156617"/>
                    <a:pt x="91488" y="154189"/>
                  </a:cubicBezTo>
                  <a:cubicBezTo>
                    <a:pt x="89059" y="151760"/>
                    <a:pt x="80153" y="149331"/>
                    <a:pt x="76105" y="149331"/>
                  </a:cubicBezTo>
                  <a:cubicBezTo>
                    <a:pt x="74486" y="149331"/>
                    <a:pt x="72866" y="149331"/>
                    <a:pt x="70437" y="149331"/>
                  </a:cubicBezTo>
                  <a:cubicBezTo>
                    <a:pt x="59912" y="149331"/>
                    <a:pt x="55864" y="148521"/>
                    <a:pt x="46149" y="149331"/>
                  </a:cubicBezTo>
                  <a:cubicBezTo>
                    <a:pt x="45339" y="174429"/>
                    <a:pt x="46149" y="191431"/>
                    <a:pt x="46149" y="211672"/>
                  </a:cubicBezTo>
                  <a:cubicBezTo>
                    <a:pt x="57483" y="212482"/>
                    <a:pt x="68008" y="213291"/>
                    <a:pt x="78534" y="211672"/>
                  </a:cubicBezTo>
                  <a:cubicBezTo>
                    <a:pt x="85011" y="210862"/>
                    <a:pt x="89059" y="209243"/>
                    <a:pt x="91488" y="205195"/>
                  </a:cubicBezTo>
                  <a:cubicBezTo>
                    <a:pt x="92297" y="203576"/>
                    <a:pt x="95536" y="200337"/>
                    <a:pt x="95536" y="198718"/>
                  </a:cubicBezTo>
                  <a:cubicBezTo>
                    <a:pt x="97155" y="195479"/>
                    <a:pt x="96345" y="193051"/>
                    <a:pt x="95536" y="189812"/>
                  </a:cubicBezTo>
                  <a:cubicBezTo>
                    <a:pt x="95536" y="184954"/>
                    <a:pt x="95536" y="179287"/>
                    <a:pt x="95536" y="173620"/>
                  </a:cubicBezTo>
                  <a:lnTo>
                    <a:pt x="95536" y="167952"/>
                  </a:lnTo>
                  <a:close/>
                  <a:moveTo>
                    <a:pt x="57483" y="77274"/>
                  </a:moveTo>
                  <a:cubicBezTo>
                    <a:pt x="57483" y="78084"/>
                    <a:pt x="57483" y="79703"/>
                    <a:pt x="57483" y="81322"/>
                  </a:cubicBezTo>
                  <a:cubicBezTo>
                    <a:pt x="57483" y="87799"/>
                    <a:pt x="57483" y="92657"/>
                    <a:pt x="57483" y="97515"/>
                  </a:cubicBezTo>
                  <a:cubicBezTo>
                    <a:pt x="57483" y="102373"/>
                    <a:pt x="57483" y="99134"/>
                    <a:pt x="55864" y="99134"/>
                  </a:cubicBezTo>
                  <a:cubicBezTo>
                    <a:pt x="55054" y="99134"/>
                    <a:pt x="54245" y="98324"/>
                    <a:pt x="54245" y="96705"/>
                  </a:cubicBezTo>
                  <a:cubicBezTo>
                    <a:pt x="54245" y="83751"/>
                    <a:pt x="54245" y="70797"/>
                    <a:pt x="54245" y="57034"/>
                  </a:cubicBezTo>
                  <a:cubicBezTo>
                    <a:pt x="54245" y="54605"/>
                    <a:pt x="55054" y="52985"/>
                    <a:pt x="57483" y="52176"/>
                  </a:cubicBezTo>
                  <a:cubicBezTo>
                    <a:pt x="61532" y="52176"/>
                    <a:pt x="67199" y="52176"/>
                    <a:pt x="71247" y="51366"/>
                  </a:cubicBezTo>
                  <a:cubicBezTo>
                    <a:pt x="73676" y="51366"/>
                    <a:pt x="76105" y="51366"/>
                    <a:pt x="79343" y="51366"/>
                  </a:cubicBezTo>
                  <a:cubicBezTo>
                    <a:pt x="82582" y="51366"/>
                    <a:pt x="79343" y="51366"/>
                    <a:pt x="79343" y="51366"/>
                  </a:cubicBezTo>
                  <a:cubicBezTo>
                    <a:pt x="79343" y="51366"/>
                    <a:pt x="79343" y="51366"/>
                    <a:pt x="79343" y="51366"/>
                  </a:cubicBezTo>
                  <a:lnTo>
                    <a:pt x="79343" y="52985"/>
                  </a:lnTo>
                  <a:cubicBezTo>
                    <a:pt x="79343" y="53795"/>
                    <a:pt x="79343" y="54605"/>
                    <a:pt x="78534" y="54605"/>
                  </a:cubicBezTo>
                  <a:cubicBezTo>
                    <a:pt x="71247" y="54605"/>
                    <a:pt x="63960" y="55414"/>
                    <a:pt x="56674" y="56224"/>
                  </a:cubicBezTo>
                  <a:cubicBezTo>
                    <a:pt x="56674" y="63511"/>
                    <a:pt x="57483" y="69988"/>
                    <a:pt x="56674" y="77274"/>
                  </a:cubicBezTo>
                  <a:close/>
                  <a:moveTo>
                    <a:pt x="84201" y="159046"/>
                  </a:moveTo>
                  <a:cubicBezTo>
                    <a:pt x="85820" y="159046"/>
                    <a:pt x="86630" y="159046"/>
                    <a:pt x="86630" y="160666"/>
                  </a:cubicBezTo>
                  <a:cubicBezTo>
                    <a:pt x="87439" y="161475"/>
                    <a:pt x="86630" y="162285"/>
                    <a:pt x="86630" y="162285"/>
                  </a:cubicBezTo>
                  <a:cubicBezTo>
                    <a:pt x="86630" y="162285"/>
                    <a:pt x="85011" y="162285"/>
                    <a:pt x="83391" y="162285"/>
                  </a:cubicBezTo>
                  <a:cubicBezTo>
                    <a:pt x="72866" y="162285"/>
                    <a:pt x="68818" y="161475"/>
                    <a:pt x="59103" y="162285"/>
                  </a:cubicBezTo>
                  <a:cubicBezTo>
                    <a:pt x="58293" y="178477"/>
                    <a:pt x="59103" y="191431"/>
                    <a:pt x="59103" y="203576"/>
                  </a:cubicBezTo>
                  <a:cubicBezTo>
                    <a:pt x="59103" y="204385"/>
                    <a:pt x="59103" y="205195"/>
                    <a:pt x="57483" y="205195"/>
                  </a:cubicBezTo>
                  <a:cubicBezTo>
                    <a:pt x="55864" y="205195"/>
                    <a:pt x="55864" y="205195"/>
                    <a:pt x="55864" y="203576"/>
                  </a:cubicBezTo>
                  <a:lnTo>
                    <a:pt x="55864" y="197099"/>
                  </a:lnTo>
                  <a:cubicBezTo>
                    <a:pt x="55864" y="186574"/>
                    <a:pt x="55864" y="177668"/>
                    <a:pt x="55864" y="163904"/>
                  </a:cubicBezTo>
                  <a:cubicBezTo>
                    <a:pt x="55864" y="161475"/>
                    <a:pt x="56674" y="159856"/>
                    <a:pt x="59103" y="159046"/>
                  </a:cubicBezTo>
                  <a:cubicBezTo>
                    <a:pt x="64770" y="158237"/>
                    <a:pt x="71247" y="159046"/>
                    <a:pt x="78534" y="159046"/>
                  </a:cubicBezTo>
                  <a:lnTo>
                    <a:pt x="84201" y="159046"/>
                  </a:lnTo>
                  <a:close/>
                  <a:moveTo>
                    <a:pt x="136017" y="129090"/>
                  </a:moveTo>
                  <a:cubicBezTo>
                    <a:pt x="135207" y="129900"/>
                    <a:pt x="134398" y="129900"/>
                    <a:pt x="133588" y="129090"/>
                  </a:cubicBezTo>
                  <a:cubicBezTo>
                    <a:pt x="132778" y="129090"/>
                    <a:pt x="132778" y="127471"/>
                    <a:pt x="133588" y="126661"/>
                  </a:cubicBezTo>
                  <a:cubicBezTo>
                    <a:pt x="135207" y="124232"/>
                    <a:pt x="136017" y="120994"/>
                    <a:pt x="138446" y="118565"/>
                  </a:cubicBezTo>
                  <a:cubicBezTo>
                    <a:pt x="140875" y="108040"/>
                    <a:pt x="146542" y="96705"/>
                    <a:pt x="145733" y="83751"/>
                  </a:cubicBezTo>
                  <a:cubicBezTo>
                    <a:pt x="145733" y="78893"/>
                    <a:pt x="145733" y="74036"/>
                    <a:pt x="144113" y="69178"/>
                  </a:cubicBezTo>
                  <a:lnTo>
                    <a:pt x="144113" y="62701"/>
                  </a:lnTo>
                  <a:cubicBezTo>
                    <a:pt x="143304" y="62701"/>
                    <a:pt x="141684" y="55414"/>
                    <a:pt x="141684" y="55414"/>
                  </a:cubicBezTo>
                  <a:lnTo>
                    <a:pt x="140065" y="45699"/>
                  </a:lnTo>
                  <a:cubicBezTo>
                    <a:pt x="140065" y="44889"/>
                    <a:pt x="140065" y="45699"/>
                    <a:pt x="140065" y="45699"/>
                  </a:cubicBezTo>
                  <a:lnTo>
                    <a:pt x="140065" y="47318"/>
                  </a:lnTo>
                  <a:cubicBezTo>
                    <a:pt x="140065" y="47318"/>
                    <a:pt x="144113" y="54605"/>
                    <a:pt x="144113" y="54605"/>
                  </a:cubicBezTo>
                  <a:cubicBezTo>
                    <a:pt x="145733" y="61891"/>
                    <a:pt x="146542" y="69178"/>
                    <a:pt x="147352" y="76465"/>
                  </a:cubicBezTo>
                  <a:cubicBezTo>
                    <a:pt x="148971" y="89419"/>
                    <a:pt x="147352" y="99944"/>
                    <a:pt x="143304" y="111278"/>
                  </a:cubicBezTo>
                  <a:cubicBezTo>
                    <a:pt x="141684" y="117755"/>
                    <a:pt x="138446" y="123423"/>
                    <a:pt x="135207" y="129090"/>
                  </a:cubicBezTo>
                  <a:close/>
                </a:path>
              </a:pathLst>
            </a:custGeom>
            <a:solidFill>
              <a:srgbClr val="000000"/>
            </a:solidFill>
            <a:ln w="0"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13676C2C-1FF4-A458-62C2-90BC9AB8B3D1}"/>
                </a:ext>
              </a:extLst>
            </p:cNvPr>
            <p:cNvSpPr/>
            <p:nvPr/>
          </p:nvSpPr>
          <p:spPr>
            <a:xfrm>
              <a:off x="4825650" y="2647330"/>
              <a:ext cx="137636" cy="270414"/>
            </a:xfrm>
            <a:custGeom>
              <a:avLst/>
              <a:gdLst>
                <a:gd name="connsiteX0" fmla="*/ 123063 w 137636"/>
                <a:gd name="connsiteY0" fmla="*/ 249364 h 270414"/>
                <a:gd name="connsiteX1" fmla="*/ 119825 w 137636"/>
                <a:gd name="connsiteY1" fmla="*/ 255841 h 270414"/>
                <a:gd name="connsiteX2" fmla="*/ 112538 w 137636"/>
                <a:gd name="connsiteY2" fmla="*/ 255841 h 270414"/>
                <a:gd name="connsiteX3" fmla="*/ 93107 w 137636"/>
                <a:gd name="connsiteY3" fmla="*/ 255841 h 270414"/>
                <a:gd name="connsiteX4" fmla="*/ 80153 w 137636"/>
                <a:gd name="connsiteY4" fmla="*/ 255841 h 270414"/>
                <a:gd name="connsiteX5" fmla="*/ 55055 w 137636"/>
                <a:gd name="connsiteY5" fmla="*/ 257461 h 270414"/>
                <a:gd name="connsiteX6" fmla="*/ 4048 w 137636"/>
                <a:gd name="connsiteY6" fmla="*/ 257461 h 270414"/>
                <a:gd name="connsiteX7" fmla="*/ 4048 w 137636"/>
                <a:gd name="connsiteY7" fmla="*/ 255032 h 270414"/>
                <a:gd name="connsiteX8" fmla="*/ 4048 w 137636"/>
                <a:gd name="connsiteY8" fmla="*/ 255032 h 270414"/>
                <a:gd name="connsiteX9" fmla="*/ 2429 w 137636"/>
                <a:gd name="connsiteY9" fmla="*/ 255032 h 270414"/>
                <a:gd name="connsiteX10" fmla="*/ 2429 w 137636"/>
                <a:gd name="connsiteY10" fmla="*/ 206454 h 270414"/>
                <a:gd name="connsiteX11" fmla="*/ 1619 w 137636"/>
                <a:gd name="connsiteY11" fmla="*/ 195929 h 270414"/>
                <a:gd name="connsiteX12" fmla="*/ 1619 w 137636"/>
                <a:gd name="connsiteY12" fmla="*/ 187833 h 270414"/>
                <a:gd name="connsiteX13" fmla="*/ 1619 w 137636"/>
                <a:gd name="connsiteY13" fmla="*/ 179737 h 270414"/>
                <a:gd name="connsiteX14" fmla="*/ 0 w 137636"/>
                <a:gd name="connsiteY14" fmla="*/ 165163 h 270414"/>
                <a:gd name="connsiteX15" fmla="*/ 810 w 137636"/>
                <a:gd name="connsiteY15" fmla="*/ 151400 h 270414"/>
                <a:gd name="connsiteX16" fmla="*/ 810 w 137636"/>
                <a:gd name="connsiteY16" fmla="*/ 124682 h 270414"/>
                <a:gd name="connsiteX17" fmla="*/ 810 w 137636"/>
                <a:gd name="connsiteY17" fmla="*/ 97155 h 270414"/>
                <a:gd name="connsiteX18" fmla="*/ 810 w 137636"/>
                <a:gd name="connsiteY18" fmla="*/ 42100 h 270414"/>
                <a:gd name="connsiteX19" fmla="*/ 810 w 137636"/>
                <a:gd name="connsiteY19" fmla="*/ 3238 h 270414"/>
                <a:gd name="connsiteX20" fmla="*/ 3239 w 137636"/>
                <a:gd name="connsiteY20" fmla="*/ 1619 h 270414"/>
                <a:gd name="connsiteX21" fmla="*/ 14573 w 137636"/>
                <a:gd name="connsiteY21" fmla="*/ 0 h 270414"/>
                <a:gd name="connsiteX22" fmla="*/ 38862 w 137636"/>
                <a:gd name="connsiteY22" fmla="*/ 0 h 270414"/>
                <a:gd name="connsiteX23" fmla="*/ 44529 w 137636"/>
                <a:gd name="connsiteY23" fmla="*/ 1619 h 270414"/>
                <a:gd name="connsiteX24" fmla="*/ 44529 w 137636"/>
                <a:gd name="connsiteY24" fmla="*/ 5667 h 270414"/>
                <a:gd name="connsiteX25" fmla="*/ 44529 w 137636"/>
                <a:gd name="connsiteY25" fmla="*/ 41291 h 270414"/>
                <a:gd name="connsiteX26" fmla="*/ 44529 w 137636"/>
                <a:gd name="connsiteY26" fmla="*/ 65580 h 270414"/>
                <a:gd name="connsiteX27" fmla="*/ 44529 w 137636"/>
                <a:gd name="connsiteY27" fmla="*/ 76914 h 270414"/>
                <a:gd name="connsiteX28" fmla="*/ 44529 w 137636"/>
                <a:gd name="connsiteY28" fmla="*/ 105251 h 270414"/>
                <a:gd name="connsiteX29" fmla="*/ 44529 w 137636"/>
                <a:gd name="connsiteY29" fmla="*/ 119824 h 270414"/>
                <a:gd name="connsiteX30" fmla="*/ 44529 w 137636"/>
                <a:gd name="connsiteY30" fmla="*/ 134398 h 270414"/>
                <a:gd name="connsiteX31" fmla="*/ 44529 w 137636"/>
                <a:gd name="connsiteY31" fmla="*/ 143304 h 270414"/>
                <a:gd name="connsiteX32" fmla="*/ 44529 w 137636"/>
                <a:gd name="connsiteY32" fmla="*/ 153019 h 270414"/>
                <a:gd name="connsiteX33" fmla="*/ 46149 w 137636"/>
                <a:gd name="connsiteY33" fmla="*/ 164354 h 270414"/>
                <a:gd name="connsiteX34" fmla="*/ 46149 w 137636"/>
                <a:gd name="connsiteY34" fmla="*/ 170021 h 270414"/>
                <a:gd name="connsiteX35" fmla="*/ 46149 w 137636"/>
                <a:gd name="connsiteY35" fmla="*/ 215360 h 270414"/>
                <a:gd name="connsiteX36" fmla="*/ 64770 w 137636"/>
                <a:gd name="connsiteY36" fmla="*/ 215360 h 270414"/>
                <a:gd name="connsiteX37" fmla="*/ 82582 w 137636"/>
                <a:gd name="connsiteY37" fmla="*/ 215360 h 270414"/>
                <a:gd name="connsiteX38" fmla="*/ 119015 w 137636"/>
                <a:gd name="connsiteY38" fmla="*/ 216170 h 270414"/>
                <a:gd name="connsiteX39" fmla="*/ 122253 w 137636"/>
                <a:gd name="connsiteY39" fmla="*/ 238839 h 270414"/>
                <a:gd name="connsiteX40" fmla="*/ 120634 w 137636"/>
                <a:gd name="connsiteY40" fmla="*/ 252603 h 270414"/>
                <a:gd name="connsiteX41" fmla="*/ 131159 w 137636"/>
                <a:gd name="connsiteY41" fmla="*/ 229933 h 270414"/>
                <a:gd name="connsiteX42" fmla="*/ 131159 w 137636"/>
                <a:gd name="connsiteY42" fmla="*/ 227505 h 270414"/>
                <a:gd name="connsiteX43" fmla="*/ 132779 w 137636"/>
                <a:gd name="connsiteY43" fmla="*/ 225885 h 270414"/>
                <a:gd name="connsiteX44" fmla="*/ 135207 w 137636"/>
                <a:gd name="connsiteY44" fmla="*/ 227505 h 270414"/>
                <a:gd name="connsiteX45" fmla="*/ 137636 w 137636"/>
                <a:gd name="connsiteY45" fmla="*/ 248555 h 270414"/>
                <a:gd name="connsiteX46" fmla="*/ 136017 w 137636"/>
                <a:gd name="connsiteY46" fmla="*/ 262318 h 270414"/>
                <a:gd name="connsiteX47" fmla="*/ 132779 w 137636"/>
                <a:gd name="connsiteY47" fmla="*/ 268795 h 270414"/>
                <a:gd name="connsiteX48" fmla="*/ 125492 w 137636"/>
                <a:gd name="connsiteY48" fmla="*/ 268795 h 270414"/>
                <a:gd name="connsiteX49" fmla="*/ 106061 w 137636"/>
                <a:gd name="connsiteY49" fmla="*/ 268795 h 270414"/>
                <a:gd name="connsiteX50" fmla="*/ 93107 w 137636"/>
                <a:gd name="connsiteY50" fmla="*/ 268795 h 270414"/>
                <a:gd name="connsiteX51" fmla="*/ 68009 w 137636"/>
                <a:gd name="connsiteY51" fmla="*/ 270415 h 270414"/>
                <a:gd name="connsiteX52" fmla="*/ 20241 w 137636"/>
                <a:gd name="connsiteY52" fmla="*/ 270415 h 270414"/>
                <a:gd name="connsiteX53" fmla="*/ 16193 w 137636"/>
                <a:gd name="connsiteY53" fmla="*/ 266367 h 270414"/>
                <a:gd name="connsiteX54" fmla="*/ 16193 w 137636"/>
                <a:gd name="connsiteY54" fmla="*/ 265557 h 270414"/>
                <a:gd name="connsiteX55" fmla="*/ 16193 w 137636"/>
                <a:gd name="connsiteY55" fmla="*/ 265557 h 270414"/>
                <a:gd name="connsiteX56" fmla="*/ 17812 w 137636"/>
                <a:gd name="connsiteY56" fmla="*/ 267986 h 270414"/>
                <a:gd name="connsiteX57" fmla="*/ 131969 w 137636"/>
                <a:gd name="connsiteY57" fmla="*/ 267986 h 270414"/>
                <a:gd name="connsiteX58" fmla="*/ 131969 w 137636"/>
                <a:gd name="connsiteY58" fmla="*/ 231553 h 270414"/>
                <a:gd name="connsiteX59" fmla="*/ 60722 w 137636"/>
                <a:gd name="connsiteY59" fmla="*/ 204025 h 270414"/>
                <a:gd name="connsiteX60" fmla="*/ 59103 w 137636"/>
                <a:gd name="connsiteY60" fmla="*/ 205645 h 270414"/>
                <a:gd name="connsiteX61" fmla="*/ 57483 w 137636"/>
                <a:gd name="connsiteY61" fmla="*/ 204025 h 270414"/>
                <a:gd name="connsiteX62" fmla="*/ 57483 w 137636"/>
                <a:gd name="connsiteY62" fmla="*/ 199977 h 270414"/>
                <a:gd name="connsiteX63" fmla="*/ 57483 w 137636"/>
                <a:gd name="connsiteY63" fmla="*/ 184594 h 270414"/>
                <a:gd name="connsiteX64" fmla="*/ 55864 w 137636"/>
                <a:gd name="connsiteY64" fmla="*/ 162735 h 270414"/>
                <a:gd name="connsiteX65" fmla="*/ 55864 w 137636"/>
                <a:gd name="connsiteY65" fmla="*/ 144923 h 270414"/>
                <a:gd name="connsiteX66" fmla="*/ 55864 w 137636"/>
                <a:gd name="connsiteY66" fmla="*/ 127111 h 270414"/>
                <a:gd name="connsiteX67" fmla="*/ 55864 w 137636"/>
                <a:gd name="connsiteY67" fmla="*/ 68818 h 270414"/>
                <a:gd name="connsiteX68" fmla="*/ 55864 w 137636"/>
                <a:gd name="connsiteY68" fmla="*/ 13764 h 270414"/>
                <a:gd name="connsiteX69" fmla="*/ 55864 w 137636"/>
                <a:gd name="connsiteY69" fmla="*/ 13764 h 270414"/>
                <a:gd name="connsiteX70" fmla="*/ 54245 w 137636"/>
                <a:gd name="connsiteY70" fmla="*/ 12144 h 270414"/>
                <a:gd name="connsiteX71" fmla="*/ 55864 w 137636"/>
                <a:gd name="connsiteY71" fmla="*/ 10525 h 270414"/>
                <a:gd name="connsiteX72" fmla="*/ 59103 w 137636"/>
                <a:gd name="connsiteY72" fmla="*/ 12144 h 270414"/>
                <a:gd name="connsiteX73" fmla="*/ 59103 w 137636"/>
                <a:gd name="connsiteY73" fmla="*/ 16193 h 270414"/>
                <a:gd name="connsiteX74" fmla="*/ 59103 w 137636"/>
                <a:gd name="connsiteY74" fmla="*/ 51816 h 270414"/>
                <a:gd name="connsiteX75" fmla="*/ 59103 w 137636"/>
                <a:gd name="connsiteY75" fmla="*/ 76105 h 270414"/>
                <a:gd name="connsiteX76" fmla="*/ 59103 w 137636"/>
                <a:gd name="connsiteY76" fmla="*/ 87439 h 270414"/>
                <a:gd name="connsiteX77" fmla="*/ 59103 w 137636"/>
                <a:gd name="connsiteY77" fmla="*/ 115776 h 270414"/>
                <a:gd name="connsiteX78" fmla="*/ 59103 w 137636"/>
                <a:gd name="connsiteY78" fmla="*/ 130350 h 270414"/>
                <a:gd name="connsiteX79" fmla="*/ 59103 w 137636"/>
                <a:gd name="connsiteY79" fmla="*/ 144923 h 270414"/>
                <a:gd name="connsiteX80" fmla="*/ 59103 w 137636"/>
                <a:gd name="connsiteY80" fmla="*/ 153829 h 270414"/>
                <a:gd name="connsiteX81" fmla="*/ 59103 w 137636"/>
                <a:gd name="connsiteY81" fmla="*/ 163544 h 270414"/>
                <a:gd name="connsiteX82" fmla="*/ 60722 w 137636"/>
                <a:gd name="connsiteY82" fmla="*/ 174879 h 270414"/>
                <a:gd name="connsiteX83" fmla="*/ 60722 w 137636"/>
                <a:gd name="connsiteY83" fmla="*/ 180546 h 270414"/>
                <a:gd name="connsiteX84" fmla="*/ 60722 w 137636"/>
                <a:gd name="connsiteY84" fmla="*/ 204835 h 270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137636" h="270414">
                  <a:moveTo>
                    <a:pt x="123063" y="249364"/>
                  </a:moveTo>
                  <a:cubicBezTo>
                    <a:pt x="122253" y="251793"/>
                    <a:pt x="123063" y="255032"/>
                    <a:pt x="119825" y="255841"/>
                  </a:cubicBezTo>
                  <a:cubicBezTo>
                    <a:pt x="118205" y="256651"/>
                    <a:pt x="114967" y="255841"/>
                    <a:pt x="112538" y="255841"/>
                  </a:cubicBezTo>
                  <a:cubicBezTo>
                    <a:pt x="106061" y="255841"/>
                    <a:pt x="99584" y="255841"/>
                    <a:pt x="93107" y="255841"/>
                  </a:cubicBezTo>
                  <a:cubicBezTo>
                    <a:pt x="89059" y="255841"/>
                    <a:pt x="84201" y="255841"/>
                    <a:pt x="80153" y="255841"/>
                  </a:cubicBezTo>
                  <a:cubicBezTo>
                    <a:pt x="72057" y="255841"/>
                    <a:pt x="62341" y="257461"/>
                    <a:pt x="55055" y="257461"/>
                  </a:cubicBezTo>
                  <a:cubicBezTo>
                    <a:pt x="38862" y="257461"/>
                    <a:pt x="21860" y="257461"/>
                    <a:pt x="4048" y="257461"/>
                  </a:cubicBezTo>
                  <a:cubicBezTo>
                    <a:pt x="4048" y="257461"/>
                    <a:pt x="4048" y="256651"/>
                    <a:pt x="4048" y="255032"/>
                  </a:cubicBezTo>
                  <a:cubicBezTo>
                    <a:pt x="4048" y="255032"/>
                    <a:pt x="4048" y="255032"/>
                    <a:pt x="4048" y="255032"/>
                  </a:cubicBezTo>
                  <a:cubicBezTo>
                    <a:pt x="4048" y="255032"/>
                    <a:pt x="3239" y="255032"/>
                    <a:pt x="2429" y="255032"/>
                  </a:cubicBezTo>
                  <a:cubicBezTo>
                    <a:pt x="2429" y="239649"/>
                    <a:pt x="4048" y="222647"/>
                    <a:pt x="2429" y="206454"/>
                  </a:cubicBezTo>
                  <a:cubicBezTo>
                    <a:pt x="2429" y="203216"/>
                    <a:pt x="1619" y="199168"/>
                    <a:pt x="1619" y="195929"/>
                  </a:cubicBezTo>
                  <a:cubicBezTo>
                    <a:pt x="1619" y="192691"/>
                    <a:pt x="1619" y="190262"/>
                    <a:pt x="1619" y="187833"/>
                  </a:cubicBezTo>
                  <a:lnTo>
                    <a:pt x="1619" y="179737"/>
                  </a:lnTo>
                  <a:lnTo>
                    <a:pt x="0" y="165163"/>
                  </a:lnTo>
                  <a:cubicBezTo>
                    <a:pt x="0" y="161115"/>
                    <a:pt x="810" y="157067"/>
                    <a:pt x="810" y="151400"/>
                  </a:cubicBezTo>
                  <a:cubicBezTo>
                    <a:pt x="810" y="142494"/>
                    <a:pt x="810" y="133588"/>
                    <a:pt x="810" y="124682"/>
                  </a:cubicBezTo>
                  <a:cubicBezTo>
                    <a:pt x="810" y="115776"/>
                    <a:pt x="810" y="106870"/>
                    <a:pt x="810" y="97155"/>
                  </a:cubicBezTo>
                  <a:cubicBezTo>
                    <a:pt x="810" y="78534"/>
                    <a:pt x="810" y="59912"/>
                    <a:pt x="810" y="42100"/>
                  </a:cubicBezTo>
                  <a:cubicBezTo>
                    <a:pt x="810" y="29146"/>
                    <a:pt x="810" y="16193"/>
                    <a:pt x="810" y="3238"/>
                  </a:cubicBezTo>
                  <a:cubicBezTo>
                    <a:pt x="1619" y="3238"/>
                    <a:pt x="2429" y="3238"/>
                    <a:pt x="3239" y="1619"/>
                  </a:cubicBezTo>
                  <a:cubicBezTo>
                    <a:pt x="7287" y="810"/>
                    <a:pt x="10525" y="0"/>
                    <a:pt x="14573" y="0"/>
                  </a:cubicBezTo>
                  <a:cubicBezTo>
                    <a:pt x="21860" y="0"/>
                    <a:pt x="32385" y="0"/>
                    <a:pt x="38862" y="0"/>
                  </a:cubicBezTo>
                  <a:cubicBezTo>
                    <a:pt x="45339" y="0"/>
                    <a:pt x="43720" y="0"/>
                    <a:pt x="44529" y="1619"/>
                  </a:cubicBezTo>
                  <a:cubicBezTo>
                    <a:pt x="45339" y="2429"/>
                    <a:pt x="44529" y="4048"/>
                    <a:pt x="44529" y="5667"/>
                  </a:cubicBezTo>
                  <a:cubicBezTo>
                    <a:pt x="44529" y="16193"/>
                    <a:pt x="45339" y="29146"/>
                    <a:pt x="44529" y="41291"/>
                  </a:cubicBezTo>
                  <a:cubicBezTo>
                    <a:pt x="44529" y="49387"/>
                    <a:pt x="44529" y="57483"/>
                    <a:pt x="44529" y="65580"/>
                  </a:cubicBezTo>
                  <a:cubicBezTo>
                    <a:pt x="44529" y="69628"/>
                    <a:pt x="44529" y="72866"/>
                    <a:pt x="44529" y="76914"/>
                  </a:cubicBezTo>
                  <a:cubicBezTo>
                    <a:pt x="44529" y="85820"/>
                    <a:pt x="46149" y="94726"/>
                    <a:pt x="44529" y="105251"/>
                  </a:cubicBezTo>
                  <a:cubicBezTo>
                    <a:pt x="44529" y="110109"/>
                    <a:pt x="44529" y="114967"/>
                    <a:pt x="44529" y="119824"/>
                  </a:cubicBezTo>
                  <a:cubicBezTo>
                    <a:pt x="44529" y="124682"/>
                    <a:pt x="44529" y="129540"/>
                    <a:pt x="44529" y="134398"/>
                  </a:cubicBezTo>
                  <a:lnTo>
                    <a:pt x="44529" y="143304"/>
                  </a:lnTo>
                  <a:cubicBezTo>
                    <a:pt x="45339" y="146542"/>
                    <a:pt x="44529" y="149781"/>
                    <a:pt x="44529" y="153019"/>
                  </a:cubicBezTo>
                  <a:cubicBezTo>
                    <a:pt x="44529" y="157067"/>
                    <a:pt x="46149" y="160306"/>
                    <a:pt x="46149" y="164354"/>
                  </a:cubicBezTo>
                  <a:cubicBezTo>
                    <a:pt x="46149" y="168402"/>
                    <a:pt x="46149" y="168402"/>
                    <a:pt x="46149" y="170021"/>
                  </a:cubicBezTo>
                  <a:cubicBezTo>
                    <a:pt x="46149" y="182975"/>
                    <a:pt x="44529" y="201597"/>
                    <a:pt x="46149" y="215360"/>
                  </a:cubicBezTo>
                  <a:cubicBezTo>
                    <a:pt x="52626" y="216979"/>
                    <a:pt x="59103" y="215360"/>
                    <a:pt x="64770" y="215360"/>
                  </a:cubicBezTo>
                  <a:cubicBezTo>
                    <a:pt x="70437" y="215360"/>
                    <a:pt x="76914" y="215360"/>
                    <a:pt x="82582" y="215360"/>
                  </a:cubicBezTo>
                  <a:cubicBezTo>
                    <a:pt x="95536" y="214551"/>
                    <a:pt x="107680" y="216170"/>
                    <a:pt x="119015" y="216170"/>
                  </a:cubicBezTo>
                  <a:cubicBezTo>
                    <a:pt x="120634" y="223456"/>
                    <a:pt x="121444" y="230743"/>
                    <a:pt x="122253" y="238839"/>
                  </a:cubicBezTo>
                  <a:cubicBezTo>
                    <a:pt x="122253" y="244507"/>
                    <a:pt x="122253" y="248555"/>
                    <a:pt x="120634" y="252603"/>
                  </a:cubicBezTo>
                  <a:close/>
                  <a:moveTo>
                    <a:pt x="131159" y="229933"/>
                  </a:moveTo>
                  <a:cubicBezTo>
                    <a:pt x="131159" y="229933"/>
                    <a:pt x="131159" y="229124"/>
                    <a:pt x="131159" y="227505"/>
                  </a:cubicBezTo>
                  <a:cubicBezTo>
                    <a:pt x="131159" y="225885"/>
                    <a:pt x="131159" y="225885"/>
                    <a:pt x="132779" y="225885"/>
                  </a:cubicBezTo>
                  <a:cubicBezTo>
                    <a:pt x="134398" y="225885"/>
                    <a:pt x="134398" y="225885"/>
                    <a:pt x="135207" y="227505"/>
                  </a:cubicBezTo>
                  <a:cubicBezTo>
                    <a:pt x="136017" y="234791"/>
                    <a:pt x="137636" y="241268"/>
                    <a:pt x="137636" y="248555"/>
                  </a:cubicBezTo>
                  <a:cubicBezTo>
                    <a:pt x="137636" y="254222"/>
                    <a:pt x="137636" y="258270"/>
                    <a:pt x="136017" y="262318"/>
                  </a:cubicBezTo>
                  <a:cubicBezTo>
                    <a:pt x="135207" y="264747"/>
                    <a:pt x="136017" y="267986"/>
                    <a:pt x="132779" y="268795"/>
                  </a:cubicBezTo>
                  <a:cubicBezTo>
                    <a:pt x="131159" y="269605"/>
                    <a:pt x="127921" y="268795"/>
                    <a:pt x="125492" y="268795"/>
                  </a:cubicBezTo>
                  <a:cubicBezTo>
                    <a:pt x="119015" y="268795"/>
                    <a:pt x="112538" y="268795"/>
                    <a:pt x="106061" y="268795"/>
                  </a:cubicBezTo>
                  <a:cubicBezTo>
                    <a:pt x="102013" y="268795"/>
                    <a:pt x="97155" y="268795"/>
                    <a:pt x="93107" y="268795"/>
                  </a:cubicBezTo>
                  <a:cubicBezTo>
                    <a:pt x="85011" y="268795"/>
                    <a:pt x="75295" y="270415"/>
                    <a:pt x="68009" y="270415"/>
                  </a:cubicBezTo>
                  <a:cubicBezTo>
                    <a:pt x="52626" y="270415"/>
                    <a:pt x="36433" y="270415"/>
                    <a:pt x="20241" y="270415"/>
                  </a:cubicBezTo>
                  <a:cubicBezTo>
                    <a:pt x="17002" y="270415"/>
                    <a:pt x="16193" y="268795"/>
                    <a:pt x="16193" y="266367"/>
                  </a:cubicBezTo>
                  <a:cubicBezTo>
                    <a:pt x="16193" y="263938"/>
                    <a:pt x="16193" y="265557"/>
                    <a:pt x="16193" y="265557"/>
                  </a:cubicBezTo>
                  <a:lnTo>
                    <a:pt x="16193" y="265557"/>
                  </a:lnTo>
                  <a:cubicBezTo>
                    <a:pt x="17002" y="265557"/>
                    <a:pt x="17812" y="265557"/>
                    <a:pt x="17812" y="267986"/>
                  </a:cubicBezTo>
                  <a:cubicBezTo>
                    <a:pt x="58293" y="269605"/>
                    <a:pt x="94726" y="264747"/>
                    <a:pt x="131969" y="267986"/>
                  </a:cubicBezTo>
                  <a:cubicBezTo>
                    <a:pt x="135207" y="256651"/>
                    <a:pt x="134398" y="243697"/>
                    <a:pt x="131969" y="231553"/>
                  </a:cubicBezTo>
                  <a:close/>
                  <a:moveTo>
                    <a:pt x="60722" y="204025"/>
                  </a:moveTo>
                  <a:cubicBezTo>
                    <a:pt x="60722" y="205645"/>
                    <a:pt x="60722" y="206454"/>
                    <a:pt x="59103" y="205645"/>
                  </a:cubicBezTo>
                  <a:cubicBezTo>
                    <a:pt x="58293" y="205645"/>
                    <a:pt x="57483" y="205645"/>
                    <a:pt x="57483" y="204025"/>
                  </a:cubicBezTo>
                  <a:cubicBezTo>
                    <a:pt x="57483" y="202406"/>
                    <a:pt x="57483" y="200787"/>
                    <a:pt x="57483" y="199977"/>
                  </a:cubicBezTo>
                  <a:cubicBezTo>
                    <a:pt x="57483" y="194310"/>
                    <a:pt x="57483" y="190262"/>
                    <a:pt x="57483" y="184594"/>
                  </a:cubicBezTo>
                  <a:cubicBezTo>
                    <a:pt x="57483" y="178927"/>
                    <a:pt x="57483" y="169212"/>
                    <a:pt x="55864" y="162735"/>
                  </a:cubicBezTo>
                  <a:cubicBezTo>
                    <a:pt x="55864" y="156258"/>
                    <a:pt x="55864" y="150590"/>
                    <a:pt x="55864" y="144923"/>
                  </a:cubicBezTo>
                  <a:cubicBezTo>
                    <a:pt x="55864" y="139255"/>
                    <a:pt x="55864" y="133588"/>
                    <a:pt x="55864" y="127111"/>
                  </a:cubicBezTo>
                  <a:cubicBezTo>
                    <a:pt x="55864" y="108490"/>
                    <a:pt x="55864" y="88249"/>
                    <a:pt x="55864" y="68818"/>
                  </a:cubicBezTo>
                  <a:cubicBezTo>
                    <a:pt x="55864" y="51816"/>
                    <a:pt x="56674" y="32385"/>
                    <a:pt x="55864" y="13764"/>
                  </a:cubicBezTo>
                  <a:lnTo>
                    <a:pt x="55864" y="13764"/>
                  </a:lnTo>
                  <a:cubicBezTo>
                    <a:pt x="55055" y="13764"/>
                    <a:pt x="54245" y="13764"/>
                    <a:pt x="54245" y="12144"/>
                  </a:cubicBezTo>
                  <a:cubicBezTo>
                    <a:pt x="54245" y="10525"/>
                    <a:pt x="54245" y="10525"/>
                    <a:pt x="55864" y="10525"/>
                  </a:cubicBezTo>
                  <a:cubicBezTo>
                    <a:pt x="57483" y="10525"/>
                    <a:pt x="58293" y="10525"/>
                    <a:pt x="59103" y="12144"/>
                  </a:cubicBezTo>
                  <a:cubicBezTo>
                    <a:pt x="59912" y="12954"/>
                    <a:pt x="59103" y="14573"/>
                    <a:pt x="59103" y="16193"/>
                  </a:cubicBezTo>
                  <a:cubicBezTo>
                    <a:pt x="59103" y="26718"/>
                    <a:pt x="59912" y="39672"/>
                    <a:pt x="59103" y="51816"/>
                  </a:cubicBezTo>
                  <a:cubicBezTo>
                    <a:pt x="59103" y="59912"/>
                    <a:pt x="59103" y="68008"/>
                    <a:pt x="59103" y="76105"/>
                  </a:cubicBezTo>
                  <a:cubicBezTo>
                    <a:pt x="59103" y="80153"/>
                    <a:pt x="59103" y="83391"/>
                    <a:pt x="59103" y="87439"/>
                  </a:cubicBezTo>
                  <a:cubicBezTo>
                    <a:pt x="59103" y="96345"/>
                    <a:pt x="60722" y="105251"/>
                    <a:pt x="59103" y="115776"/>
                  </a:cubicBezTo>
                  <a:cubicBezTo>
                    <a:pt x="59103" y="120634"/>
                    <a:pt x="59103" y="125492"/>
                    <a:pt x="59103" y="130350"/>
                  </a:cubicBezTo>
                  <a:cubicBezTo>
                    <a:pt x="59103" y="135207"/>
                    <a:pt x="59103" y="140065"/>
                    <a:pt x="59103" y="144923"/>
                  </a:cubicBezTo>
                  <a:lnTo>
                    <a:pt x="59103" y="153829"/>
                  </a:lnTo>
                  <a:cubicBezTo>
                    <a:pt x="59912" y="157067"/>
                    <a:pt x="59103" y="160306"/>
                    <a:pt x="59103" y="163544"/>
                  </a:cubicBezTo>
                  <a:cubicBezTo>
                    <a:pt x="59103" y="167592"/>
                    <a:pt x="60722" y="170831"/>
                    <a:pt x="60722" y="174879"/>
                  </a:cubicBezTo>
                  <a:cubicBezTo>
                    <a:pt x="60722" y="178927"/>
                    <a:pt x="60722" y="178927"/>
                    <a:pt x="60722" y="180546"/>
                  </a:cubicBezTo>
                  <a:cubicBezTo>
                    <a:pt x="60722" y="187833"/>
                    <a:pt x="60722" y="196739"/>
                    <a:pt x="60722" y="204835"/>
                  </a:cubicBezTo>
                  <a:close/>
                </a:path>
              </a:pathLst>
            </a:custGeom>
            <a:solidFill>
              <a:srgbClr val="000000"/>
            </a:solidFill>
            <a:ln w="0"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472EABBE-3944-FD51-E370-50798A4430E4}"/>
                </a:ext>
              </a:extLst>
            </p:cNvPr>
            <p:cNvSpPr/>
            <p:nvPr/>
          </p:nvSpPr>
          <p:spPr>
            <a:xfrm>
              <a:off x="4978669" y="2644687"/>
              <a:ext cx="152209" cy="273057"/>
            </a:xfrm>
            <a:custGeom>
              <a:avLst/>
              <a:gdLst>
                <a:gd name="connsiteX0" fmla="*/ 139255 w 152209"/>
                <a:gd name="connsiteY0" fmla="*/ 231767 h 273057"/>
                <a:gd name="connsiteX1" fmla="*/ 137636 w 152209"/>
                <a:gd name="connsiteY1" fmla="*/ 243911 h 273057"/>
                <a:gd name="connsiteX2" fmla="*/ 137636 w 152209"/>
                <a:gd name="connsiteY2" fmla="*/ 246340 h 273057"/>
                <a:gd name="connsiteX3" fmla="*/ 134398 w 152209"/>
                <a:gd name="connsiteY3" fmla="*/ 257675 h 273057"/>
                <a:gd name="connsiteX4" fmla="*/ 132778 w 152209"/>
                <a:gd name="connsiteY4" fmla="*/ 256056 h 273057"/>
                <a:gd name="connsiteX5" fmla="*/ 87439 w 152209"/>
                <a:gd name="connsiteY5" fmla="*/ 256056 h 273057"/>
                <a:gd name="connsiteX6" fmla="*/ 29146 w 152209"/>
                <a:gd name="connsiteY6" fmla="*/ 258484 h 273057"/>
                <a:gd name="connsiteX7" fmla="*/ 809 w 152209"/>
                <a:gd name="connsiteY7" fmla="*/ 256056 h 273057"/>
                <a:gd name="connsiteX8" fmla="*/ 0 w 152209"/>
                <a:gd name="connsiteY8" fmla="*/ 209097 h 273057"/>
                <a:gd name="connsiteX9" fmla="*/ 0 w 152209"/>
                <a:gd name="connsiteY9" fmla="*/ 196953 h 273057"/>
                <a:gd name="connsiteX10" fmla="*/ 0 w 152209"/>
                <a:gd name="connsiteY10" fmla="*/ 175903 h 273057"/>
                <a:gd name="connsiteX11" fmla="*/ 1619 w 152209"/>
                <a:gd name="connsiteY11" fmla="*/ 146756 h 273057"/>
                <a:gd name="connsiteX12" fmla="*/ 1619 w 152209"/>
                <a:gd name="connsiteY12" fmla="*/ 145137 h 273057"/>
                <a:gd name="connsiteX13" fmla="*/ 1619 w 152209"/>
                <a:gd name="connsiteY13" fmla="*/ 141898 h 273057"/>
                <a:gd name="connsiteX14" fmla="*/ 0 w 152209"/>
                <a:gd name="connsiteY14" fmla="*/ 112752 h 273057"/>
                <a:gd name="connsiteX15" fmla="*/ 0 w 152209"/>
                <a:gd name="connsiteY15" fmla="*/ 107085 h 273057"/>
                <a:gd name="connsiteX16" fmla="*/ 0 w 152209"/>
                <a:gd name="connsiteY16" fmla="*/ 76319 h 273057"/>
                <a:gd name="connsiteX17" fmla="*/ 0 w 152209"/>
                <a:gd name="connsiteY17" fmla="*/ 58507 h 273057"/>
                <a:gd name="connsiteX18" fmla="*/ 0 w 152209"/>
                <a:gd name="connsiteY18" fmla="*/ 58507 h 273057"/>
                <a:gd name="connsiteX19" fmla="*/ 0 w 152209"/>
                <a:gd name="connsiteY19" fmla="*/ 4262 h 273057"/>
                <a:gd name="connsiteX20" fmla="*/ 34004 w 152209"/>
                <a:gd name="connsiteY20" fmla="*/ 214 h 273057"/>
                <a:gd name="connsiteX21" fmla="*/ 76914 w 152209"/>
                <a:gd name="connsiteY21" fmla="*/ 214 h 273057"/>
                <a:gd name="connsiteX22" fmla="*/ 102822 w 152209"/>
                <a:gd name="connsiteY22" fmla="*/ 214 h 273057"/>
                <a:gd name="connsiteX23" fmla="*/ 128730 w 152209"/>
                <a:gd name="connsiteY23" fmla="*/ 214 h 273057"/>
                <a:gd name="connsiteX24" fmla="*/ 133588 w 152209"/>
                <a:gd name="connsiteY24" fmla="*/ 214 h 273057"/>
                <a:gd name="connsiteX25" fmla="*/ 139255 w 152209"/>
                <a:gd name="connsiteY25" fmla="*/ 22884 h 273057"/>
                <a:gd name="connsiteX26" fmla="*/ 131969 w 152209"/>
                <a:gd name="connsiteY26" fmla="*/ 47172 h 273057"/>
                <a:gd name="connsiteX27" fmla="*/ 119015 w 152209"/>
                <a:gd name="connsiteY27" fmla="*/ 47172 h 273057"/>
                <a:gd name="connsiteX28" fmla="*/ 106870 w 152209"/>
                <a:gd name="connsiteY28" fmla="*/ 47172 h 273057"/>
                <a:gd name="connsiteX29" fmla="*/ 89059 w 152209"/>
                <a:gd name="connsiteY29" fmla="*/ 47172 h 273057"/>
                <a:gd name="connsiteX30" fmla="*/ 74485 w 152209"/>
                <a:gd name="connsiteY30" fmla="*/ 47172 h 273057"/>
                <a:gd name="connsiteX31" fmla="*/ 45339 w 152209"/>
                <a:gd name="connsiteY31" fmla="*/ 47172 h 273057"/>
                <a:gd name="connsiteX32" fmla="*/ 45339 w 152209"/>
                <a:gd name="connsiteY32" fmla="*/ 51221 h 273057"/>
                <a:gd name="connsiteX33" fmla="*/ 45339 w 152209"/>
                <a:gd name="connsiteY33" fmla="*/ 51221 h 273057"/>
                <a:gd name="connsiteX34" fmla="*/ 42910 w 152209"/>
                <a:gd name="connsiteY34" fmla="*/ 88463 h 273057"/>
                <a:gd name="connsiteX35" fmla="*/ 46148 w 152209"/>
                <a:gd name="connsiteY35" fmla="*/ 107894 h 273057"/>
                <a:gd name="connsiteX36" fmla="*/ 76914 w 152209"/>
                <a:gd name="connsiteY36" fmla="*/ 107894 h 273057"/>
                <a:gd name="connsiteX37" fmla="*/ 91488 w 152209"/>
                <a:gd name="connsiteY37" fmla="*/ 107894 h 273057"/>
                <a:gd name="connsiteX38" fmla="*/ 96345 w 152209"/>
                <a:gd name="connsiteY38" fmla="*/ 107894 h 273057"/>
                <a:gd name="connsiteX39" fmla="*/ 106870 w 152209"/>
                <a:gd name="connsiteY39" fmla="*/ 107894 h 273057"/>
                <a:gd name="connsiteX40" fmla="*/ 111728 w 152209"/>
                <a:gd name="connsiteY40" fmla="*/ 107894 h 273057"/>
                <a:gd name="connsiteX41" fmla="*/ 118205 w 152209"/>
                <a:gd name="connsiteY41" fmla="*/ 132183 h 273057"/>
                <a:gd name="connsiteX42" fmla="*/ 116586 w 152209"/>
                <a:gd name="connsiteY42" fmla="*/ 150804 h 273057"/>
                <a:gd name="connsiteX43" fmla="*/ 109299 w 152209"/>
                <a:gd name="connsiteY43" fmla="*/ 150804 h 273057"/>
                <a:gd name="connsiteX44" fmla="*/ 90678 w 152209"/>
                <a:gd name="connsiteY44" fmla="*/ 150804 h 273057"/>
                <a:gd name="connsiteX45" fmla="*/ 82582 w 152209"/>
                <a:gd name="connsiteY45" fmla="*/ 150804 h 273057"/>
                <a:gd name="connsiteX46" fmla="*/ 71247 w 152209"/>
                <a:gd name="connsiteY46" fmla="*/ 150804 h 273057"/>
                <a:gd name="connsiteX47" fmla="*/ 46958 w 152209"/>
                <a:gd name="connsiteY47" fmla="*/ 150804 h 273057"/>
                <a:gd name="connsiteX48" fmla="*/ 45339 w 152209"/>
                <a:gd name="connsiteY48" fmla="*/ 191286 h 273057"/>
                <a:gd name="connsiteX49" fmla="*/ 45339 w 152209"/>
                <a:gd name="connsiteY49" fmla="*/ 212336 h 273057"/>
                <a:gd name="connsiteX50" fmla="*/ 105251 w 152209"/>
                <a:gd name="connsiteY50" fmla="*/ 213955 h 273057"/>
                <a:gd name="connsiteX51" fmla="*/ 123873 w 152209"/>
                <a:gd name="connsiteY51" fmla="*/ 212336 h 273057"/>
                <a:gd name="connsiteX52" fmla="*/ 126301 w 152209"/>
                <a:gd name="connsiteY52" fmla="*/ 212336 h 273057"/>
                <a:gd name="connsiteX53" fmla="*/ 130349 w 152209"/>
                <a:gd name="connsiteY53" fmla="*/ 212336 h 273057"/>
                <a:gd name="connsiteX54" fmla="*/ 132778 w 152209"/>
                <a:gd name="connsiteY54" fmla="*/ 212336 h 273057"/>
                <a:gd name="connsiteX55" fmla="*/ 135207 w 152209"/>
                <a:gd name="connsiteY55" fmla="*/ 211526 h 273057"/>
                <a:gd name="connsiteX56" fmla="*/ 136827 w 152209"/>
                <a:gd name="connsiteY56" fmla="*/ 211526 h 273057"/>
                <a:gd name="connsiteX57" fmla="*/ 139255 w 152209"/>
                <a:gd name="connsiteY57" fmla="*/ 230957 h 273057"/>
                <a:gd name="connsiteX58" fmla="*/ 148161 w 152209"/>
                <a:gd name="connsiteY58" fmla="*/ 242292 h 273057"/>
                <a:gd name="connsiteX59" fmla="*/ 147352 w 152209"/>
                <a:gd name="connsiteY59" fmla="*/ 228528 h 273057"/>
                <a:gd name="connsiteX60" fmla="*/ 147352 w 152209"/>
                <a:gd name="connsiteY60" fmla="*/ 228528 h 273057"/>
                <a:gd name="connsiteX61" fmla="*/ 147352 w 152209"/>
                <a:gd name="connsiteY61" fmla="*/ 228528 h 273057"/>
                <a:gd name="connsiteX62" fmla="*/ 148161 w 152209"/>
                <a:gd name="connsiteY62" fmla="*/ 226099 h 273057"/>
                <a:gd name="connsiteX63" fmla="*/ 148161 w 152209"/>
                <a:gd name="connsiteY63" fmla="*/ 226099 h 273057"/>
                <a:gd name="connsiteX64" fmla="*/ 150590 w 152209"/>
                <a:gd name="connsiteY64" fmla="*/ 228528 h 273057"/>
                <a:gd name="connsiteX65" fmla="*/ 152209 w 152209"/>
                <a:gd name="connsiteY65" fmla="*/ 246340 h 273057"/>
                <a:gd name="connsiteX66" fmla="*/ 150590 w 152209"/>
                <a:gd name="connsiteY66" fmla="*/ 258484 h 273057"/>
                <a:gd name="connsiteX67" fmla="*/ 150590 w 152209"/>
                <a:gd name="connsiteY67" fmla="*/ 260913 h 273057"/>
                <a:gd name="connsiteX68" fmla="*/ 147352 w 152209"/>
                <a:gd name="connsiteY68" fmla="*/ 272248 h 273057"/>
                <a:gd name="connsiteX69" fmla="*/ 145733 w 152209"/>
                <a:gd name="connsiteY69" fmla="*/ 270629 h 273057"/>
                <a:gd name="connsiteX70" fmla="*/ 100393 w 152209"/>
                <a:gd name="connsiteY70" fmla="*/ 270629 h 273057"/>
                <a:gd name="connsiteX71" fmla="*/ 42100 w 152209"/>
                <a:gd name="connsiteY71" fmla="*/ 273058 h 273057"/>
                <a:gd name="connsiteX72" fmla="*/ 15383 w 152209"/>
                <a:gd name="connsiteY72" fmla="*/ 272248 h 273057"/>
                <a:gd name="connsiteX73" fmla="*/ 13763 w 152209"/>
                <a:gd name="connsiteY73" fmla="*/ 269819 h 273057"/>
                <a:gd name="connsiteX74" fmla="*/ 15383 w 152209"/>
                <a:gd name="connsiteY74" fmla="*/ 268200 h 273057"/>
                <a:gd name="connsiteX75" fmla="*/ 17002 w 152209"/>
                <a:gd name="connsiteY75" fmla="*/ 269819 h 273057"/>
                <a:gd name="connsiteX76" fmla="*/ 47768 w 152209"/>
                <a:gd name="connsiteY76" fmla="*/ 269819 h 273057"/>
                <a:gd name="connsiteX77" fmla="*/ 94726 w 152209"/>
                <a:gd name="connsiteY77" fmla="*/ 267390 h 273057"/>
                <a:gd name="connsiteX78" fmla="*/ 146542 w 152209"/>
                <a:gd name="connsiteY78" fmla="*/ 268200 h 273057"/>
                <a:gd name="connsiteX79" fmla="*/ 148971 w 152209"/>
                <a:gd name="connsiteY79" fmla="*/ 243911 h 273057"/>
                <a:gd name="connsiteX80" fmla="*/ 56674 w 152209"/>
                <a:gd name="connsiteY80" fmla="*/ 99798 h 273057"/>
                <a:gd name="connsiteX81" fmla="*/ 55054 w 152209"/>
                <a:gd name="connsiteY81" fmla="*/ 101417 h 273057"/>
                <a:gd name="connsiteX82" fmla="*/ 53435 w 152209"/>
                <a:gd name="connsiteY82" fmla="*/ 99798 h 273057"/>
                <a:gd name="connsiteX83" fmla="*/ 53435 w 152209"/>
                <a:gd name="connsiteY83" fmla="*/ 99798 h 273057"/>
                <a:gd name="connsiteX84" fmla="*/ 56674 w 152209"/>
                <a:gd name="connsiteY84" fmla="*/ 59317 h 273057"/>
                <a:gd name="connsiteX85" fmla="*/ 56674 w 152209"/>
                <a:gd name="connsiteY85" fmla="*/ 59317 h 273057"/>
                <a:gd name="connsiteX86" fmla="*/ 56674 w 152209"/>
                <a:gd name="connsiteY86" fmla="*/ 56888 h 273057"/>
                <a:gd name="connsiteX87" fmla="*/ 68818 w 152209"/>
                <a:gd name="connsiteY87" fmla="*/ 56888 h 273057"/>
                <a:gd name="connsiteX88" fmla="*/ 96345 w 152209"/>
                <a:gd name="connsiteY88" fmla="*/ 56888 h 273057"/>
                <a:gd name="connsiteX89" fmla="*/ 119824 w 152209"/>
                <a:gd name="connsiteY89" fmla="*/ 56888 h 273057"/>
                <a:gd name="connsiteX90" fmla="*/ 127111 w 152209"/>
                <a:gd name="connsiteY90" fmla="*/ 56888 h 273057"/>
                <a:gd name="connsiteX91" fmla="*/ 144923 w 152209"/>
                <a:gd name="connsiteY91" fmla="*/ 56888 h 273057"/>
                <a:gd name="connsiteX92" fmla="*/ 147352 w 152209"/>
                <a:gd name="connsiteY92" fmla="*/ 33409 h 273057"/>
                <a:gd name="connsiteX93" fmla="*/ 145733 w 152209"/>
                <a:gd name="connsiteY93" fmla="*/ 15597 h 273057"/>
                <a:gd name="connsiteX94" fmla="*/ 144923 w 152209"/>
                <a:gd name="connsiteY94" fmla="*/ 15597 h 273057"/>
                <a:gd name="connsiteX95" fmla="*/ 144923 w 152209"/>
                <a:gd name="connsiteY95" fmla="*/ 15597 h 273057"/>
                <a:gd name="connsiteX96" fmla="*/ 146542 w 152209"/>
                <a:gd name="connsiteY96" fmla="*/ 13168 h 273057"/>
                <a:gd name="connsiteX97" fmla="*/ 151400 w 152209"/>
                <a:gd name="connsiteY97" fmla="*/ 35838 h 273057"/>
                <a:gd name="connsiteX98" fmla="*/ 144113 w 152209"/>
                <a:gd name="connsiteY98" fmla="*/ 60126 h 273057"/>
                <a:gd name="connsiteX99" fmla="*/ 131159 w 152209"/>
                <a:gd name="connsiteY99" fmla="*/ 60126 h 273057"/>
                <a:gd name="connsiteX100" fmla="*/ 119015 w 152209"/>
                <a:gd name="connsiteY100" fmla="*/ 60126 h 273057"/>
                <a:gd name="connsiteX101" fmla="*/ 101203 w 152209"/>
                <a:gd name="connsiteY101" fmla="*/ 60126 h 273057"/>
                <a:gd name="connsiteX102" fmla="*/ 86630 w 152209"/>
                <a:gd name="connsiteY102" fmla="*/ 60126 h 273057"/>
                <a:gd name="connsiteX103" fmla="*/ 57483 w 152209"/>
                <a:gd name="connsiteY103" fmla="*/ 60126 h 273057"/>
                <a:gd name="connsiteX104" fmla="*/ 57483 w 152209"/>
                <a:gd name="connsiteY104" fmla="*/ 63365 h 273057"/>
                <a:gd name="connsiteX105" fmla="*/ 57483 w 152209"/>
                <a:gd name="connsiteY105" fmla="*/ 64984 h 273057"/>
                <a:gd name="connsiteX106" fmla="*/ 55054 w 152209"/>
                <a:gd name="connsiteY106" fmla="*/ 99798 h 273057"/>
                <a:gd name="connsiteX107" fmla="*/ 58293 w 152209"/>
                <a:gd name="connsiteY107" fmla="*/ 203430 h 273057"/>
                <a:gd name="connsiteX108" fmla="*/ 56674 w 152209"/>
                <a:gd name="connsiteY108" fmla="*/ 205049 h 273057"/>
                <a:gd name="connsiteX109" fmla="*/ 55054 w 152209"/>
                <a:gd name="connsiteY109" fmla="*/ 203430 h 273057"/>
                <a:gd name="connsiteX110" fmla="*/ 55054 w 152209"/>
                <a:gd name="connsiteY110" fmla="*/ 201811 h 273057"/>
                <a:gd name="connsiteX111" fmla="*/ 56674 w 152209"/>
                <a:gd name="connsiteY111" fmla="*/ 166997 h 273057"/>
                <a:gd name="connsiteX112" fmla="*/ 60722 w 152209"/>
                <a:gd name="connsiteY112" fmla="*/ 162949 h 273057"/>
                <a:gd name="connsiteX113" fmla="*/ 76914 w 152209"/>
                <a:gd name="connsiteY113" fmla="*/ 161329 h 273057"/>
                <a:gd name="connsiteX114" fmla="*/ 81772 w 152209"/>
                <a:gd name="connsiteY114" fmla="*/ 161329 h 273057"/>
                <a:gd name="connsiteX115" fmla="*/ 82582 w 152209"/>
                <a:gd name="connsiteY115" fmla="*/ 161329 h 273057"/>
                <a:gd name="connsiteX116" fmla="*/ 93916 w 152209"/>
                <a:gd name="connsiteY116" fmla="*/ 161329 h 273057"/>
                <a:gd name="connsiteX117" fmla="*/ 111728 w 152209"/>
                <a:gd name="connsiteY117" fmla="*/ 161329 h 273057"/>
                <a:gd name="connsiteX118" fmla="*/ 125492 w 152209"/>
                <a:gd name="connsiteY118" fmla="*/ 161329 h 273057"/>
                <a:gd name="connsiteX119" fmla="*/ 129540 w 152209"/>
                <a:gd name="connsiteY119" fmla="*/ 146756 h 273057"/>
                <a:gd name="connsiteX120" fmla="*/ 127921 w 152209"/>
                <a:gd name="connsiteY120" fmla="*/ 124087 h 273057"/>
                <a:gd name="connsiteX121" fmla="*/ 127921 w 152209"/>
                <a:gd name="connsiteY121" fmla="*/ 124087 h 273057"/>
                <a:gd name="connsiteX122" fmla="*/ 127921 w 152209"/>
                <a:gd name="connsiteY122" fmla="*/ 124087 h 273057"/>
                <a:gd name="connsiteX123" fmla="*/ 129540 w 152209"/>
                <a:gd name="connsiteY123" fmla="*/ 122467 h 273057"/>
                <a:gd name="connsiteX124" fmla="*/ 133588 w 152209"/>
                <a:gd name="connsiteY124" fmla="*/ 145947 h 273057"/>
                <a:gd name="connsiteX125" fmla="*/ 132778 w 152209"/>
                <a:gd name="connsiteY125" fmla="*/ 160520 h 273057"/>
                <a:gd name="connsiteX126" fmla="*/ 128730 w 152209"/>
                <a:gd name="connsiteY126" fmla="*/ 164568 h 273057"/>
                <a:gd name="connsiteX127" fmla="*/ 124682 w 152209"/>
                <a:gd name="connsiteY127" fmla="*/ 164568 h 273057"/>
                <a:gd name="connsiteX128" fmla="*/ 106061 w 152209"/>
                <a:gd name="connsiteY128" fmla="*/ 164568 h 273057"/>
                <a:gd name="connsiteX129" fmla="*/ 97964 w 152209"/>
                <a:gd name="connsiteY129" fmla="*/ 164568 h 273057"/>
                <a:gd name="connsiteX130" fmla="*/ 86630 w 152209"/>
                <a:gd name="connsiteY130" fmla="*/ 164568 h 273057"/>
                <a:gd name="connsiteX131" fmla="*/ 62341 w 152209"/>
                <a:gd name="connsiteY131" fmla="*/ 164568 h 273057"/>
                <a:gd name="connsiteX132" fmla="*/ 60722 w 152209"/>
                <a:gd name="connsiteY132" fmla="*/ 204240 h 273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Lst>
              <a:rect l="l" t="t" r="r" b="b"/>
              <a:pathLst>
                <a:path w="152209" h="273057">
                  <a:moveTo>
                    <a:pt x="139255" y="231767"/>
                  </a:moveTo>
                  <a:cubicBezTo>
                    <a:pt x="139255" y="235815"/>
                    <a:pt x="139255" y="239863"/>
                    <a:pt x="137636" y="243911"/>
                  </a:cubicBezTo>
                  <a:cubicBezTo>
                    <a:pt x="137636" y="244721"/>
                    <a:pt x="137636" y="245531"/>
                    <a:pt x="137636" y="246340"/>
                  </a:cubicBezTo>
                  <a:cubicBezTo>
                    <a:pt x="137636" y="250388"/>
                    <a:pt x="136017" y="257675"/>
                    <a:pt x="134398" y="257675"/>
                  </a:cubicBezTo>
                  <a:cubicBezTo>
                    <a:pt x="132778" y="257675"/>
                    <a:pt x="132778" y="257675"/>
                    <a:pt x="132778" y="256056"/>
                  </a:cubicBezTo>
                  <a:lnTo>
                    <a:pt x="87439" y="256056"/>
                  </a:lnTo>
                  <a:cubicBezTo>
                    <a:pt x="69628" y="255246"/>
                    <a:pt x="49387" y="258484"/>
                    <a:pt x="29146" y="258484"/>
                  </a:cubicBezTo>
                  <a:cubicBezTo>
                    <a:pt x="8906" y="258484"/>
                    <a:pt x="4858" y="260104"/>
                    <a:pt x="809" y="256056"/>
                  </a:cubicBezTo>
                  <a:cubicBezTo>
                    <a:pt x="0" y="240673"/>
                    <a:pt x="0" y="224480"/>
                    <a:pt x="0" y="209097"/>
                  </a:cubicBezTo>
                  <a:lnTo>
                    <a:pt x="0" y="196953"/>
                  </a:lnTo>
                  <a:cubicBezTo>
                    <a:pt x="0" y="189666"/>
                    <a:pt x="0" y="183189"/>
                    <a:pt x="0" y="175903"/>
                  </a:cubicBezTo>
                  <a:cubicBezTo>
                    <a:pt x="0" y="168616"/>
                    <a:pt x="0" y="149185"/>
                    <a:pt x="1619" y="146756"/>
                  </a:cubicBezTo>
                  <a:cubicBezTo>
                    <a:pt x="1619" y="146756"/>
                    <a:pt x="1619" y="146756"/>
                    <a:pt x="1619" y="145137"/>
                  </a:cubicBezTo>
                  <a:cubicBezTo>
                    <a:pt x="1619" y="143518"/>
                    <a:pt x="1619" y="142708"/>
                    <a:pt x="1619" y="141898"/>
                  </a:cubicBezTo>
                  <a:cubicBezTo>
                    <a:pt x="1619" y="131373"/>
                    <a:pt x="0" y="123277"/>
                    <a:pt x="0" y="112752"/>
                  </a:cubicBezTo>
                  <a:cubicBezTo>
                    <a:pt x="0" y="102227"/>
                    <a:pt x="0" y="108704"/>
                    <a:pt x="0" y="107085"/>
                  </a:cubicBezTo>
                  <a:lnTo>
                    <a:pt x="0" y="76319"/>
                  </a:lnTo>
                  <a:cubicBezTo>
                    <a:pt x="0" y="72271"/>
                    <a:pt x="809" y="60126"/>
                    <a:pt x="0" y="58507"/>
                  </a:cubicBezTo>
                  <a:lnTo>
                    <a:pt x="0" y="58507"/>
                  </a:lnTo>
                  <a:cubicBezTo>
                    <a:pt x="0" y="39886"/>
                    <a:pt x="0" y="20455"/>
                    <a:pt x="0" y="4262"/>
                  </a:cubicBezTo>
                  <a:cubicBezTo>
                    <a:pt x="8096" y="-1405"/>
                    <a:pt x="23479" y="214"/>
                    <a:pt x="34004" y="214"/>
                  </a:cubicBezTo>
                  <a:cubicBezTo>
                    <a:pt x="44529" y="214"/>
                    <a:pt x="62341" y="214"/>
                    <a:pt x="76914" y="214"/>
                  </a:cubicBezTo>
                  <a:cubicBezTo>
                    <a:pt x="91488" y="214"/>
                    <a:pt x="93916" y="214"/>
                    <a:pt x="102822" y="214"/>
                  </a:cubicBezTo>
                  <a:cubicBezTo>
                    <a:pt x="111728" y="214"/>
                    <a:pt x="120634" y="214"/>
                    <a:pt x="128730" y="214"/>
                  </a:cubicBezTo>
                  <a:cubicBezTo>
                    <a:pt x="136827" y="214"/>
                    <a:pt x="131969" y="214"/>
                    <a:pt x="133588" y="214"/>
                  </a:cubicBezTo>
                  <a:cubicBezTo>
                    <a:pt x="138446" y="214"/>
                    <a:pt x="139255" y="18026"/>
                    <a:pt x="139255" y="22884"/>
                  </a:cubicBezTo>
                  <a:cubicBezTo>
                    <a:pt x="139255" y="27741"/>
                    <a:pt x="139255" y="47172"/>
                    <a:pt x="131969" y="47172"/>
                  </a:cubicBezTo>
                  <a:cubicBezTo>
                    <a:pt x="124682" y="47172"/>
                    <a:pt x="123063" y="47172"/>
                    <a:pt x="119015" y="47172"/>
                  </a:cubicBezTo>
                  <a:lnTo>
                    <a:pt x="106870" y="47172"/>
                  </a:lnTo>
                  <a:cubicBezTo>
                    <a:pt x="100393" y="47172"/>
                    <a:pt x="94726" y="47172"/>
                    <a:pt x="89059" y="47172"/>
                  </a:cubicBezTo>
                  <a:cubicBezTo>
                    <a:pt x="83391" y="47172"/>
                    <a:pt x="79343" y="47172"/>
                    <a:pt x="74485" y="47172"/>
                  </a:cubicBezTo>
                  <a:cubicBezTo>
                    <a:pt x="64770" y="47172"/>
                    <a:pt x="55054" y="47172"/>
                    <a:pt x="45339" y="47172"/>
                  </a:cubicBezTo>
                  <a:cubicBezTo>
                    <a:pt x="45339" y="49601"/>
                    <a:pt x="45339" y="51221"/>
                    <a:pt x="45339" y="51221"/>
                  </a:cubicBezTo>
                  <a:lnTo>
                    <a:pt x="45339" y="51221"/>
                  </a:lnTo>
                  <a:cubicBezTo>
                    <a:pt x="45339" y="64174"/>
                    <a:pt x="42910" y="76319"/>
                    <a:pt x="42910" y="88463"/>
                  </a:cubicBezTo>
                  <a:cubicBezTo>
                    <a:pt x="42910" y="100608"/>
                    <a:pt x="43720" y="102227"/>
                    <a:pt x="46148" y="107894"/>
                  </a:cubicBezTo>
                  <a:cubicBezTo>
                    <a:pt x="55864" y="107894"/>
                    <a:pt x="67199" y="107894"/>
                    <a:pt x="76914" y="107894"/>
                  </a:cubicBezTo>
                  <a:cubicBezTo>
                    <a:pt x="86630" y="107894"/>
                    <a:pt x="87439" y="107894"/>
                    <a:pt x="91488" y="107894"/>
                  </a:cubicBezTo>
                  <a:cubicBezTo>
                    <a:pt x="93107" y="107894"/>
                    <a:pt x="94726" y="107894"/>
                    <a:pt x="96345" y="107894"/>
                  </a:cubicBezTo>
                  <a:cubicBezTo>
                    <a:pt x="99584" y="107894"/>
                    <a:pt x="103632" y="107894"/>
                    <a:pt x="106870" y="107894"/>
                  </a:cubicBezTo>
                  <a:cubicBezTo>
                    <a:pt x="110109" y="107894"/>
                    <a:pt x="110109" y="107894"/>
                    <a:pt x="111728" y="107894"/>
                  </a:cubicBezTo>
                  <a:cubicBezTo>
                    <a:pt x="117396" y="107894"/>
                    <a:pt x="118205" y="123277"/>
                    <a:pt x="118205" y="132183"/>
                  </a:cubicBezTo>
                  <a:cubicBezTo>
                    <a:pt x="118205" y="141089"/>
                    <a:pt x="118205" y="143518"/>
                    <a:pt x="116586" y="150804"/>
                  </a:cubicBezTo>
                  <a:cubicBezTo>
                    <a:pt x="114157" y="150804"/>
                    <a:pt x="111728" y="150804"/>
                    <a:pt x="109299" y="150804"/>
                  </a:cubicBezTo>
                  <a:cubicBezTo>
                    <a:pt x="102013" y="150804"/>
                    <a:pt x="96345" y="150804"/>
                    <a:pt x="90678" y="150804"/>
                  </a:cubicBezTo>
                  <a:cubicBezTo>
                    <a:pt x="85011" y="150804"/>
                    <a:pt x="85011" y="150804"/>
                    <a:pt x="82582" y="150804"/>
                  </a:cubicBezTo>
                  <a:cubicBezTo>
                    <a:pt x="78533" y="150804"/>
                    <a:pt x="75295" y="150804"/>
                    <a:pt x="71247" y="150804"/>
                  </a:cubicBezTo>
                  <a:cubicBezTo>
                    <a:pt x="63960" y="150804"/>
                    <a:pt x="55864" y="150804"/>
                    <a:pt x="46958" y="150804"/>
                  </a:cubicBezTo>
                  <a:cubicBezTo>
                    <a:pt x="46148" y="162139"/>
                    <a:pt x="45339" y="176712"/>
                    <a:pt x="45339" y="191286"/>
                  </a:cubicBezTo>
                  <a:cubicBezTo>
                    <a:pt x="45339" y="205859"/>
                    <a:pt x="45339" y="205859"/>
                    <a:pt x="45339" y="212336"/>
                  </a:cubicBezTo>
                  <a:cubicBezTo>
                    <a:pt x="63960" y="212336"/>
                    <a:pt x="85011" y="213955"/>
                    <a:pt x="105251" y="213955"/>
                  </a:cubicBezTo>
                  <a:cubicBezTo>
                    <a:pt x="125492" y="213955"/>
                    <a:pt x="119824" y="213955"/>
                    <a:pt x="123873" y="212336"/>
                  </a:cubicBezTo>
                  <a:cubicBezTo>
                    <a:pt x="123873" y="212336"/>
                    <a:pt x="124682" y="212336"/>
                    <a:pt x="126301" y="212336"/>
                  </a:cubicBezTo>
                  <a:lnTo>
                    <a:pt x="130349" y="212336"/>
                  </a:lnTo>
                  <a:cubicBezTo>
                    <a:pt x="131969" y="212336"/>
                    <a:pt x="132778" y="212336"/>
                    <a:pt x="132778" y="212336"/>
                  </a:cubicBezTo>
                  <a:cubicBezTo>
                    <a:pt x="132778" y="212336"/>
                    <a:pt x="134398" y="211526"/>
                    <a:pt x="135207" y="211526"/>
                  </a:cubicBezTo>
                  <a:cubicBezTo>
                    <a:pt x="136017" y="211526"/>
                    <a:pt x="136017" y="211526"/>
                    <a:pt x="136827" y="211526"/>
                  </a:cubicBezTo>
                  <a:cubicBezTo>
                    <a:pt x="137636" y="217194"/>
                    <a:pt x="139255" y="223671"/>
                    <a:pt x="139255" y="230957"/>
                  </a:cubicBezTo>
                  <a:close/>
                  <a:moveTo>
                    <a:pt x="148161" y="242292"/>
                  </a:moveTo>
                  <a:cubicBezTo>
                    <a:pt x="148161" y="238244"/>
                    <a:pt x="148161" y="233386"/>
                    <a:pt x="147352" y="228528"/>
                  </a:cubicBezTo>
                  <a:cubicBezTo>
                    <a:pt x="147352" y="228528"/>
                    <a:pt x="147352" y="228528"/>
                    <a:pt x="147352" y="228528"/>
                  </a:cubicBezTo>
                  <a:cubicBezTo>
                    <a:pt x="147352" y="228528"/>
                    <a:pt x="147352" y="228528"/>
                    <a:pt x="147352" y="228528"/>
                  </a:cubicBezTo>
                  <a:cubicBezTo>
                    <a:pt x="147352" y="227719"/>
                    <a:pt x="147352" y="226909"/>
                    <a:pt x="148161" y="226099"/>
                  </a:cubicBezTo>
                  <a:cubicBezTo>
                    <a:pt x="148161" y="226099"/>
                    <a:pt x="148161" y="226099"/>
                    <a:pt x="148161" y="226099"/>
                  </a:cubicBezTo>
                  <a:cubicBezTo>
                    <a:pt x="148971" y="226099"/>
                    <a:pt x="149781" y="226099"/>
                    <a:pt x="150590" y="228528"/>
                  </a:cubicBezTo>
                  <a:cubicBezTo>
                    <a:pt x="151400" y="235005"/>
                    <a:pt x="152209" y="240673"/>
                    <a:pt x="152209" y="246340"/>
                  </a:cubicBezTo>
                  <a:cubicBezTo>
                    <a:pt x="152209" y="252007"/>
                    <a:pt x="152209" y="254436"/>
                    <a:pt x="150590" y="258484"/>
                  </a:cubicBezTo>
                  <a:cubicBezTo>
                    <a:pt x="150590" y="259294"/>
                    <a:pt x="150590" y="260104"/>
                    <a:pt x="150590" y="260913"/>
                  </a:cubicBezTo>
                  <a:cubicBezTo>
                    <a:pt x="150590" y="264961"/>
                    <a:pt x="148971" y="272248"/>
                    <a:pt x="147352" y="272248"/>
                  </a:cubicBezTo>
                  <a:cubicBezTo>
                    <a:pt x="145733" y="272248"/>
                    <a:pt x="145733" y="272248"/>
                    <a:pt x="145733" y="270629"/>
                  </a:cubicBezTo>
                  <a:lnTo>
                    <a:pt x="100393" y="270629"/>
                  </a:lnTo>
                  <a:cubicBezTo>
                    <a:pt x="82582" y="269819"/>
                    <a:pt x="62341" y="273058"/>
                    <a:pt x="42100" y="273058"/>
                  </a:cubicBezTo>
                  <a:cubicBezTo>
                    <a:pt x="21860" y="273058"/>
                    <a:pt x="20241" y="273058"/>
                    <a:pt x="15383" y="272248"/>
                  </a:cubicBezTo>
                  <a:cubicBezTo>
                    <a:pt x="14573" y="271439"/>
                    <a:pt x="13763" y="270629"/>
                    <a:pt x="13763" y="269819"/>
                  </a:cubicBezTo>
                  <a:cubicBezTo>
                    <a:pt x="13763" y="269010"/>
                    <a:pt x="13763" y="268200"/>
                    <a:pt x="15383" y="268200"/>
                  </a:cubicBezTo>
                  <a:cubicBezTo>
                    <a:pt x="17002" y="268200"/>
                    <a:pt x="17002" y="268200"/>
                    <a:pt x="17002" y="269819"/>
                  </a:cubicBezTo>
                  <a:lnTo>
                    <a:pt x="47768" y="269819"/>
                  </a:lnTo>
                  <a:cubicBezTo>
                    <a:pt x="63151" y="269819"/>
                    <a:pt x="79343" y="267390"/>
                    <a:pt x="94726" y="267390"/>
                  </a:cubicBezTo>
                  <a:cubicBezTo>
                    <a:pt x="110109" y="267390"/>
                    <a:pt x="129540" y="267390"/>
                    <a:pt x="146542" y="268200"/>
                  </a:cubicBezTo>
                  <a:cubicBezTo>
                    <a:pt x="147352" y="260104"/>
                    <a:pt x="148971" y="252817"/>
                    <a:pt x="148971" y="243911"/>
                  </a:cubicBezTo>
                  <a:close/>
                  <a:moveTo>
                    <a:pt x="56674" y="99798"/>
                  </a:moveTo>
                  <a:cubicBezTo>
                    <a:pt x="56674" y="100608"/>
                    <a:pt x="56674" y="101417"/>
                    <a:pt x="55054" y="101417"/>
                  </a:cubicBezTo>
                  <a:cubicBezTo>
                    <a:pt x="53435" y="101417"/>
                    <a:pt x="53435" y="101417"/>
                    <a:pt x="53435" y="99798"/>
                  </a:cubicBezTo>
                  <a:lnTo>
                    <a:pt x="53435" y="99798"/>
                  </a:lnTo>
                  <a:cubicBezTo>
                    <a:pt x="53435" y="92511"/>
                    <a:pt x="55054" y="59317"/>
                    <a:pt x="56674" y="59317"/>
                  </a:cubicBezTo>
                  <a:cubicBezTo>
                    <a:pt x="58293" y="59317"/>
                    <a:pt x="56674" y="59317"/>
                    <a:pt x="56674" y="59317"/>
                  </a:cubicBezTo>
                  <a:cubicBezTo>
                    <a:pt x="56674" y="59317"/>
                    <a:pt x="56674" y="56888"/>
                    <a:pt x="56674" y="56888"/>
                  </a:cubicBezTo>
                  <a:cubicBezTo>
                    <a:pt x="60722" y="56888"/>
                    <a:pt x="64770" y="56888"/>
                    <a:pt x="68818" y="56888"/>
                  </a:cubicBezTo>
                  <a:cubicBezTo>
                    <a:pt x="77724" y="56888"/>
                    <a:pt x="86630" y="56888"/>
                    <a:pt x="96345" y="56888"/>
                  </a:cubicBezTo>
                  <a:cubicBezTo>
                    <a:pt x="106061" y="56888"/>
                    <a:pt x="112538" y="56888"/>
                    <a:pt x="119824" y="56888"/>
                  </a:cubicBezTo>
                  <a:lnTo>
                    <a:pt x="127111" y="56888"/>
                  </a:lnTo>
                  <a:cubicBezTo>
                    <a:pt x="134398" y="56888"/>
                    <a:pt x="139255" y="56888"/>
                    <a:pt x="144923" y="56888"/>
                  </a:cubicBezTo>
                  <a:cubicBezTo>
                    <a:pt x="146542" y="48792"/>
                    <a:pt x="147352" y="41505"/>
                    <a:pt x="147352" y="33409"/>
                  </a:cubicBezTo>
                  <a:cubicBezTo>
                    <a:pt x="147352" y="25312"/>
                    <a:pt x="147352" y="22074"/>
                    <a:pt x="145733" y="15597"/>
                  </a:cubicBezTo>
                  <a:cubicBezTo>
                    <a:pt x="145733" y="15597"/>
                    <a:pt x="145733" y="15597"/>
                    <a:pt x="144923" y="15597"/>
                  </a:cubicBezTo>
                  <a:lnTo>
                    <a:pt x="144923" y="15597"/>
                  </a:lnTo>
                  <a:cubicBezTo>
                    <a:pt x="144923" y="13168"/>
                    <a:pt x="144923" y="13168"/>
                    <a:pt x="146542" y="13168"/>
                  </a:cubicBezTo>
                  <a:cubicBezTo>
                    <a:pt x="150590" y="16407"/>
                    <a:pt x="151400" y="30980"/>
                    <a:pt x="151400" y="35838"/>
                  </a:cubicBezTo>
                  <a:cubicBezTo>
                    <a:pt x="151400" y="40695"/>
                    <a:pt x="151400" y="60126"/>
                    <a:pt x="144113" y="60126"/>
                  </a:cubicBezTo>
                  <a:cubicBezTo>
                    <a:pt x="136827" y="60126"/>
                    <a:pt x="135207" y="60126"/>
                    <a:pt x="131159" y="60126"/>
                  </a:cubicBezTo>
                  <a:lnTo>
                    <a:pt x="119015" y="60126"/>
                  </a:lnTo>
                  <a:cubicBezTo>
                    <a:pt x="112538" y="60126"/>
                    <a:pt x="106870" y="60126"/>
                    <a:pt x="101203" y="60126"/>
                  </a:cubicBezTo>
                  <a:cubicBezTo>
                    <a:pt x="95536" y="60126"/>
                    <a:pt x="91488" y="60126"/>
                    <a:pt x="86630" y="60126"/>
                  </a:cubicBezTo>
                  <a:cubicBezTo>
                    <a:pt x="76914" y="60126"/>
                    <a:pt x="67199" y="60126"/>
                    <a:pt x="57483" y="60126"/>
                  </a:cubicBezTo>
                  <a:lnTo>
                    <a:pt x="57483" y="63365"/>
                  </a:lnTo>
                  <a:cubicBezTo>
                    <a:pt x="57483" y="63365"/>
                    <a:pt x="57483" y="63365"/>
                    <a:pt x="57483" y="64984"/>
                  </a:cubicBezTo>
                  <a:cubicBezTo>
                    <a:pt x="57483" y="76319"/>
                    <a:pt x="55054" y="87654"/>
                    <a:pt x="55054" y="99798"/>
                  </a:cubicBezTo>
                  <a:close/>
                  <a:moveTo>
                    <a:pt x="58293" y="203430"/>
                  </a:moveTo>
                  <a:cubicBezTo>
                    <a:pt x="58293" y="204240"/>
                    <a:pt x="58293" y="205049"/>
                    <a:pt x="56674" y="205049"/>
                  </a:cubicBezTo>
                  <a:cubicBezTo>
                    <a:pt x="55054" y="205049"/>
                    <a:pt x="55054" y="205049"/>
                    <a:pt x="55054" y="203430"/>
                  </a:cubicBezTo>
                  <a:lnTo>
                    <a:pt x="55054" y="201811"/>
                  </a:lnTo>
                  <a:cubicBezTo>
                    <a:pt x="55054" y="189666"/>
                    <a:pt x="55054" y="179141"/>
                    <a:pt x="56674" y="166997"/>
                  </a:cubicBezTo>
                  <a:cubicBezTo>
                    <a:pt x="56674" y="164568"/>
                    <a:pt x="58293" y="162949"/>
                    <a:pt x="60722" y="162949"/>
                  </a:cubicBezTo>
                  <a:cubicBezTo>
                    <a:pt x="66389" y="162139"/>
                    <a:pt x="70437" y="161329"/>
                    <a:pt x="76914" y="161329"/>
                  </a:cubicBezTo>
                  <a:cubicBezTo>
                    <a:pt x="83391" y="161329"/>
                    <a:pt x="80153" y="161329"/>
                    <a:pt x="81772" y="161329"/>
                  </a:cubicBezTo>
                  <a:cubicBezTo>
                    <a:pt x="83391" y="161329"/>
                    <a:pt x="81772" y="161329"/>
                    <a:pt x="82582" y="161329"/>
                  </a:cubicBezTo>
                  <a:cubicBezTo>
                    <a:pt x="88249" y="161329"/>
                    <a:pt x="89868" y="161329"/>
                    <a:pt x="93916" y="161329"/>
                  </a:cubicBezTo>
                  <a:cubicBezTo>
                    <a:pt x="99584" y="161329"/>
                    <a:pt x="105251" y="161329"/>
                    <a:pt x="111728" y="161329"/>
                  </a:cubicBezTo>
                  <a:cubicBezTo>
                    <a:pt x="118205" y="161329"/>
                    <a:pt x="121444" y="161329"/>
                    <a:pt x="125492" y="161329"/>
                  </a:cubicBezTo>
                  <a:cubicBezTo>
                    <a:pt x="129540" y="161329"/>
                    <a:pt x="129540" y="150804"/>
                    <a:pt x="129540" y="146756"/>
                  </a:cubicBezTo>
                  <a:cubicBezTo>
                    <a:pt x="129540" y="139470"/>
                    <a:pt x="129540" y="132183"/>
                    <a:pt x="127921" y="124087"/>
                  </a:cubicBezTo>
                  <a:cubicBezTo>
                    <a:pt x="127921" y="124087"/>
                    <a:pt x="127921" y="124087"/>
                    <a:pt x="127921" y="124087"/>
                  </a:cubicBezTo>
                  <a:lnTo>
                    <a:pt x="127921" y="124087"/>
                  </a:lnTo>
                  <a:cubicBezTo>
                    <a:pt x="127921" y="121658"/>
                    <a:pt x="127921" y="120848"/>
                    <a:pt x="129540" y="122467"/>
                  </a:cubicBezTo>
                  <a:cubicBezTo>
                    <a:pt x="133588" y="125706"/>
                    <a:pt x="133588" y="137850"/>
                    <a:pt x="133588" y="145947"/>
                  </a:cubicBezTo>
                  <a:cubicBezTo>
                    <a:pt x="133588" y="154043"/>
                    <a:pt x="133588" y="155662"/>
                    <a:pt x="132778" y="160520"/>
                  </a:cubicBezTo>
                  <a:cubicBezTo>
                    <a:pt x="132778" y="162949"/>
                    <a:pt x="131159" y="164568"/>
                    <a:pt x="128730" y="164568"/>
                  </a:cubicBezTo>
                  <a:lnTo>
                    <a:pt x="124682" y="164568"/>
                  </a:lnTo>
                  <a:cubicBezTo>
                    <a:pt x="117396" y="164568"/>
                    <a:pt x="111728" y="164568"/>
                    <a:pt x="106061" y="164568"/>
                  </a:cubicBezTo>
                  <a:cubicBezTo>
                    <a:pt x="100393" y="164568"/>
                    <a:pt x="100393" y="164568"/>
                    <a:pt x="97964" y="164568"/>
                  </a:cubicBezTo>
                  <a:cubicBezTo>
                    <a:pt x="93916" y="164568"/>
                    <a:pt x="90678" y="164568"/>
                    <a:pt x="86630" y="164568"/>
                  </a:cubicBezTo>
                  <a:cubicBezTo>
                    <a:pt x="79343" y="164568"/>
                    <a:pt x="71247" y="164568"/>
                    <a:pt x="62341" y="164568"/>
                  </a:cubicBezTo>
                  <a:cubicBezTo>
                    <a:pt x="61531" y="175903"/>
                    <a:pt x="60722" y="190476"/>
                    <a:pt x="60722" y="204240"/>
                  </a:cubicBezTo>
                  <a:close/>
                </a:path>
              </a:pathLst>
            </a:custGeom>
            <a:solidFill>
              <a:srgbClr val="000000"/>
            </a:solidFill>
            <a:ln w="0"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0AD6EE98-9D9B-B32D-DE73-5701BF82BE6A}"/>
                </a:ext>
              </a:extLst>
            </p:cNvPr>
            <p:cNvSpPr/>
            <p:nvPr/>
          </p:nvSpPr>
          <p:spPr>
            <a:xfrm>
              <a:off x="5149500" y="2645711"/>
              <a:ext cx="207264" cy="275272"/>
            </a:xfrm>
            <a:custGeom>
              <a:avLst/>
              <a:gdLst>
                <a:gd name="connsiteX0" fmla="*/ 195120 w 207264"/>
                <a:gd name="connsiteY0" fmla="*/ 255842 h 275272"/>
                <a:gd name="connsiteX1" fmla="*/ 177308 w 207264"/>
                <a:gd name="connsiteY1" fmla="*/ 259080 h 275272"/>
                <a:gd name="connsiteX2" fmla="*/ 153019 w 207264"/>
                <a:gd name="connsiteY2" fmla="*/ 256651 h 275272"/>
                <a:gd name="connsiteX3" fmla="*/ 150590 w 207264"/>
                <a:gd name="connsiteY3" fmla="*/ 238839 h 275272"/>
                <a:gd name="connsiteX4" fmla="*/ 150590 w 207264"/>
                <a:gd name="connsiteY4" fmla="*/ 177308 h 275272"/>
                <a:gd name="connsiteX5" fmla="*/ 150590 w 207264"/>
                <a:gd name="connsiteY5" fmla="*/ 141684 h 275272"/>
                <a:gd name="connsiteX6" fmla="*/ 150590 w 207264"/>
                <a:gd name="connsiteY6" fmla="*/ 116586 h 275272"/>
                <a:gd name="connsiteX7" fmla="*/ 140875 w 207264"/>
                <a:gd name="connsiteY7" fmla="*/ 146542 h 275272"/>
                <a:gd name="connsiteX8" fmla="*/ 130350 w 207264"/>
                <a:gd name="connsiteY8" fmla="*/ 179737 h 275272"/>
                <a:gd name="connsiteX9" fmla="*/ 127921 w 207264"/>
                <a:gd name="connsiteY9" fmla="*/ 188643 h 275272"/>
                <a:gd name="connsiteX10" fmla="*/ 123063 w 207264"/>
                <a:gd name="connsiteY10" fmla="*/ 206454 h 275272"/>
                <a:gd name="connsiteX11" fmla="*/ 117396 w 207264"/>
                <a:gd name="connsiteY11" fmla="*/ 226695 h 275272"/>
                <a:gd name="connsiteX12" fmla="*/ 109299 w 207264"/>
                <a:gd name="connsiteY12" fmla="*/ 228314 h 275272"/>
                <a:gd name="connsiteX13" fmla="*/ 82582 w 207264"/>
                <a:gd name="connsiteY13" fmla="*/ 228314 h 275272"/>
                <a:gd name="connsiteX14" fmla="*/ 83392 w 207264"/>
                <a:gd name="connsiteY14" fmla="*/ 225885 h 275272"/>
                <a:gd name="connsiteX15" fmla="*/ 81772 w 207264"/>
                <a:gd name="connsiteY15" fmla="*/ 225076 h 275272"/>
                <a:gd name="connsiteX16" fmla="*/ 64770 w 207264"/>
                <a:gd name="connsiteY16" fmla="*/ 170831 h 275272"/>
                <a:gd name="connsiteX17" fmla="*/ 60722 w 207264"/>
                <a:gd name="connsiteY17" fmla="*/ 156258 h 275272"/>
                <a:gd name="connsiteX18" fmla="*/ 59103 w 207264"/>
                <a:gd name="connsiteY18" fmla="*/ 150590 h 275272"/>
                <a:gd name="connsiteX19" fmla="*/ 46149 w 207264"/>
                <a:gd name="connsiteY19" fmla="*/ 114157 h 275272"/>
                <a:gd name="connsiteX20" fmla="*/ 46149 w 207264"/>
                <a:gd name="connsiteY20" fmla="*/ 127111 h 275272"/>
                <a:gd name="connsiteX21" fmla="*/ 45339 w 207264"/>
                <a:gd name="connsiteY21" fmla="*/ 142494 h 275272"/>
                <a:gd name="connsiteX22" fmla="*/ 46958 w 207264"/>
                <a:gd name="connsiteY22" fmla="*/ 186214 h 275272"/>
                <a:gd name="connsiteX23" fmla="*/ 46958 w 207264"/>
                <a:gd name="connsiteY23" fmla="*/ 256651 h 275272"/>
                <a:gd name="connsiteX24" fmla="*/ 43720 w 207264"/>
                <a:gd name="connsiteY24" fmla="*/ 256651 h 275272"/>
                <a:gd name="connsiteX25" fmla="*/ 22670 w 207264"/>
                <a:gd name="connsiteY25" fmla="*/ 259080 h 275272"/>
                <a:gd name="connsiteX26" fmla="*/ 3239 w 207264"/>
                <a:gd name="connsiteY26" fmla="*/ 256651 h 275272"/>
                <a:gd name="connsiteX27" fmla="*/ 3239 w 207264"/>
                <a:gd name="connsiteY27" fmla="*/ 238030 h 275272"/>
                <a:gd name="connsiteX28" fmla="*/ 3239 w 207264"/>
                <a:gd name="connsiteY28" fmla="*/ 219408 h 275272"/>
                <a:gd name="connsiteX29" fmla="*/ 3239 w 207264"/>
                <a:gd name="connsiteY29" fmla="*/ 204835 h 275272"/>
                <a:gd name="connsiteX30" fmla="*/ 2429 w 207264"/>
                <a:gd name="connsiteY30" fmla="*/ 170021 h 275272"/>
                <a:gd name="connsiteX31" fmla="*/ 2429 w 207264"/>
                <a:gd name="connsiteY31" fmla="*/ 145733 h 275272"/>
                <a:gd name="connsiteX32" fmla="*/ 1619 w 207264"/>
                <a:gd name="connsiteY32" fmla="*/ 78534 h 275272"/>
                <a:gd name="connsiteX33" fmla="*/ 1619 w 207264"/>
                <a:gd name="connsiteY33" fmla="*/ 68009 h 275272"/>
                <a:gd name="connsiteX34" fmla="*/ 1619 w 207264"/>
                <a:gd name="connsiteY34" fmla="*/ 58293 h 275272"/>
                <a:gd name="connsiteX35" fmla="*/ 1619 w 207264"/>
                <a:gd name="connsiteY35" fmla="*/ 56674 h 275272"/>
                <a:gd name="connsiteX36" fmla="*/ 810 w 207264"/>
                <a:gd name="connsiteY36" fmla="*/ 46958 h 275272"/>
                <a:gd name="connsiteX37" fmla="*/ 0 w 207264"/>
                <a:gd name="connsiteY37" fmla="*/ 25098 h 275272"/>
                <a:gd name="connsiteX38" fmla="*/ 0 w 207264"/>
                <a:gd name="connsiteY38" fmla="*/ 2429 h 275272"/>
                <a:gd name="connsiteX39" fmla="*/ 4048 w 207264"/>
                <a:gd name="connsiteY39" fmla="*/ 2429 h 275272"/>
                <a:gd name="connsiteX40" fmla="*/ 21860 w 207264"/>
                <a:gd name="connsiteY40" fmla="*/ 0 h 275272"/>
                <a:gd name="connsiteX41" fmla="*/ 34814 w 207264"/>
                <a:gd name="connsiteY41" fmla="*/ 0 h 275272"/>
                <a:gd name="connsiteX42" fmla="*/ 52626 w 207264"/>
                <a:gd name="connsiteY42" fmla="*/ 2429 h 275272"/>
                <a:gd name="connsiteX43" fmla="*/ 59912 w 207264"/>
                <a:gd name="connsiteY43" fmla="*/ 2429 h 275272"/>
                <a:gd name="connsiteX44" fmla="*/ 63961 w 207264"/>
                <a:gd name="connsiteY44" fmla="*/ 16193 h 275272"/>
                <a:gd name="connsiteX45" fmla="*/ 66389 w 207264"/>
                <a:gd name="connsiteY45" fmla="*/ 25908 h 275272"/>
                <a:gd name="connsiteX46" fmla="*/ 71247 w 207264"/>
                <a:gd name="connsiteY46" fmla="*/ 39672 h 275272"/>
                <a:gd name="connsiteX47" fmla="*/ 85820 w 207264"/>
                <a:gd name="connsiteY47" fmla="*/ 92297 h 275272"/>
                <a:gd name="connsiteX48" fmla="*/ 99584 w 207264"/>
                <a:gd name="connsiteY48" fmla="*/ 144113 h 275272"/>
                <a:gd name="connsiteX49" fmla="*/ 103632 w 207264"/>
                <a:gd name="connsiteY49" fmla="*/ 133588 h 275272"/>
                <a:gd name="connsiteX50" fmla="*/ 110109 w 207264"/>
                <a:gd name="connsiteY50" fmla="*/ 108490 h 275272"/>
                <a:gd name="connsiteX51" fmla="*/ 110109 w 207264"/>
                <a:gd name="connsiteY51" fmla="*/ 106871 h 275272"/>
                <a:gd name="connsiteX52" fmla="*/ 110109 w 207264"/>
                <a:gd name="connsiteY52" fmla="*/ 106871 h 275272"/>
                <a:gd name="connsiteX53" fmla="*/ 119015 w 207264"/>
                <a:gd name="connsiteY53" fmla="*/ 76914 h 275272"/>
                <a:gd name="connsiteX54" fmla="*/ 127111 w 207264"/>
                <a:gd name="connsiteY54" fmla="*/ 44529 h 275272"/>
                <a:gd name="connsiteX55" fmla="*/ 138446 w 207264"/>
                <a:gd name="connsiteY55" fmla="*/ 1619 h 275272"/>
                <a:gd name="connsiteX56" fmla="*/ 144113 w 207264"/>
                <a:gd name="connsiteY56" fmla="*/ 0 h 275272"/>
                <a:gd name="connsiteX57" fmla="*/ 144923 w 207264"/>
                <a:gd name="connsiteY57" fmla="*/ 0 h 275272"/>
                <a:gd name="connsiteX58" fmla="*/ 146542 w 207264"/>
                <a:gd name="connsiteY58" fmla="*/ 0 h 275272"/>
                <a:gd name="connsiteX59" fmla="*/ 153829 w 207264"/>
                <a:gd name="connsiteY59" fmla="*/ 0 h 275272"/>
                <a:gd name="connsiteX60" fmla="*/ 159496 w 207264"/>
                <a:gd name="connsiteY60" fmla="*/ 0 h 275272"/>
                <a:gd name="connsiteX61" fmla="*/ 178927 w 207264"/>
                <a:gd name="connsiteY61" fmla="*/ 810 h 275272"/>
                <a:gd name="connsiteX62" fmla="*/ 195929 w 207264"/>
                <a:gd name="connsiteY62" fmla="*/ 4048 h 275272"/>
                <a:gd name="connsiteX63" fmla="*/ 195120 w 207264"/>
                <a:gd name="connsiteY63" fmla="*/ 28337 h 275272"/>
                <a:gd name="connsiteX64" fmla="*/ 195120 w 207264"/>
                <a:gd name="connsiteY64" fmla="*/ 35624 h 275272"/>
                <a:gd name="connsiteX65" fmla="*/ 195120 w 207264"/>
                <a:gd name="connsiteY65" fmla="*/ 61532 h 275272"/>
                <a:gd name="connsiteX66" fmla="*/ 195120 w 207264"/>
                <a:gd name="connsiteY66" fmla="*/ 67199 h 275272"/>
                <a:gd name="connsiteX67" fmla="*/ 195120 w 207264"/>
                <a:gd name="connsiteY67" fmla="*/ 72057 h 275272"/>
                <a:gd name="connsiteX68" fmla="*/ 195120 w 207264"/>
                <a:gd name="connsiteY68" fmla="*/ 122253 h 275272"/>
                <a:gd name="connsiteX69" fmla="*/ 195120 w 207264"/>
                <a:gd name="connsiteY69" fmla="*/ 178927 h 275272"/>
                <a:gd name="connsiteX70" fmla="*/ 195120 w 207264"/>
                <a:gd name="connsiteY70" fmla="*/ 187833 h 275272"/>
                <a:gd name="connsiteX71" fmla="*/ 195120 w 207264"/>
                <a:gd name="connsiteY71" fmla="*/ 198358 h 275272"/>
                <a:gd name="connsiteX72" fmla="*/ 195120 w 207264"/>
                <a:gd name="connsiteY72" fmla="*/ 204835 h 275272"/>
                <a:gd name="connsiteX73" fmla="*/ 195929 w 207264"/>
                <a:gd name="connsiteY73" fmla="*/ 220218 h 275272"/>
                <a:gd name="connsiteX74" fmla="*/ 195929 w 207264"/>
                <a:gd name="connsiteY74" fmla="*/ 257461 h 275272"/>
                <a:gd name="connsiteX75" fmla="*/ 16193 w 207264"/>
                <a:gd name="connsiteY75" fmla="*/ 264747 h 275272"/>
                <a:gd name="connsiteX76" fmla="*/ 17812 w 207264"/>
                <a:gd name="connsiteY76" fmla="*/ 264747 h 275272"/>
                <a:gd name="connsiteX77" fmla="*/ 55864 w 207264"/>
                <a:gd name="connsiteY77" fmla="*/ 264747 h 275272"/>
                <a:gd name="connsiteX78" fmla="*/ 55864 w 207264"/>
                <a:gd name="connsiteY78" fmla="*/ 245316 h 275272"/>
                <a:gd name="connsiteX79" fmla="*/ 55864 w 207264"/>
                <a:gd name="connsiteY79" fmla="*/ 233172 h 275272"/>
                <a:gd name="connsiteX80" fmla="*/ 55864 w 207264"/>
                <a:gd name="connsiteY80" fmla="*/ 212122 h 275272"/>
                <a:gd name="connsiteX81" fmla="*/ 55864 w 207264"/>
                <a:gd name="connsiteY81" fmla="*/ 194310 h 275272"/>
                <a:gd name="connsiteX82" fmla="*/ 55864 w 207264"/>
                <a:gd name="connsiteY82" fmla="*/ 179737 h 275272"/>
                <a:gd name="connsiteX83" fmla="*/ 55864 w 207264"/>
                <a:gd name="connsiteY83" fmla="*/ 164354 h 275272"/>
                <a:gd name="connsiteX84" fmla="*/ 55864 w 207264"/>
                <a:gd name="connsiteY84" fmla="*/ 160306 h 275272"/>
                <a:gd name="connsiteX85" fmla="*/ 55864 w 207264"/>
                <a:gd name="connsiteY85" fmla="*/ 160306 h 275272"/>
                <a:gd name="connsiteX86" fmla="*/ 57483 w 207264"/>
                <a:gd name="connsiteY86" fmla="*/ 165973 h 275272"/>
                <a:gd name="connsiteX87" fmla="*/ 58293 w 207264"/>
                <a:gd name="connsiteY87" fmla="*/ 173260 h 275272"/>
                <a:gd name="connsiteX88" fmla="*/ 59912 w 207264"/>
                <a:gd name="connsiteY88" fmla="*/ 199168 h 275272"/>
                <a:gd name="connsiteX89" fmla="*/ 59912 w 207264"/>
                <a:gd name="connsiteY89" fmla="*/ 266367 h 275272"/>
                <a:gd name="connsiteX90" fmla="*/ 56674 w 207264"/>
                <a:gd name="connsiteY90" fmla="*/ 268796 h 275272"/>
                <a:gd name="connsiteX91" fmla="*/ 35624 w 207264"/>
                <a:gd name="connsiteY91" fmla="*/ 271224 h 275272"/>
                <a:gd name="connsiteX92" fmla="*/ 17812 w 207264"/>
                <a:gd name="connsiteY92" fmla="*/ 268796 h 275272"/>
                <a:gd name="connsiteX93" fmla="*/ 15383 w 207264"/>
                <a:gd name="connsiteY93" fmla="*/ 267176 h 275272"/>
                <a:gd name="connsiteX94" fmla="*/ 17002 w 207264"/>
                <a:gd name="connsiteY94" fmla="*/ 265557 h 275272"/>
                <a:gd name="connsiteX95" fmla="*/ 72057 w 207264"/>
                <a:gd name="connsiteY95" fmla="*/ 21860 h 275272"/>
                <a:gd name="connsiteX96" fmla="*/ 70437 w 207264"/>
                <a:gd name="connsiteY96" fmla="*/ 17002 h 275272"/>
                <a:gd name="connsiteX97" fmla="*/ 70437 w 207264"/>
                <a:gd name="connsiteY97" fmla="*/ 15383 h 275272"/>
                <a:gd name="connsiteX98" fmla="*/ 70437 w 207264"/>
                <a:gd name="connsiteY98" fmla="*/ 15383 h 275272"/>
                <a:gd name="connsiteX99" fmla="*/ 71247 w 207264"/>
                <a:gd name="connsiteY99" fmla="*/ 15383 h 275272"/>
                <a:gd name="connsiteX100" fmla="*/ 75295 w 207264"/>
                <a:gd name="connsiteY100" fmla="*/ 29956 h 275272"/>
                <a:gd name="connsiteX101" fmla="*/ 76914 w 207264"/>
                <a:gd name="connsiteY101" fmla="*/ 37243 h 275272"/>
                <a:gd name="connsiteX102" fmla="*/ 81772 w 207264"/>
                <a:gd name="connsiteY102" fmla="*/ 51006 h 275272"/>
                <a:gd name="connsiteX103" fmla="*/ 96346 w 207264"/>
                <a:gd name="connsiteY103" fmla="*/ 103632 h 275272"/>
                <a:gd name="connsiteX104" fmla="*/ 98774 w 207264"/>
                <a:gd name="connsiteY104" fmla="*/ 112538 h 275272"/>
                <a:gd name="connsiteX105" fmla="*/ 98774 w 207264"/>
                <a:gd name="connsiteY105" fmla="*/ 114967 h 275272"/>
                <a:gd name="connsiteX106" fmla="*/ 98774 w 207264"/>
                <a:gd name="connsiteY106" fmla="*/ 114967 h 275272"/>
                <a:gd name="connsiteX107" fmla="*/ 95536 w 207264"/>
                <a:gd name="connsiteY107" fmla="*/ 103632 h 275272"/>
                <a:gd name="connsiteX108" fmla="*/ 91488 w 207264"/>
                <a:gd name="connsiteY108" fmla="*/ 89059 h 275272"/>
                <a:gd name="connsiteX109" fmla="*/ 81772 w 207264"/>
                <a:gd name="connsiteY109" fmla="*/ 54245 h 275272"/>
                <a:gd name="connsiteX110" fmla="*/ 76914 w 207264"/>
                <a:gd name="connsiteY110" fmla="*/ 36433 h 275272"/>
                <a:gd name="connsiteX111" fmla="*/ 76914 w 207264"/>
                <a:gd name="connsiteY111" fmla="*/ 32385 h 275272"/>
                <a:gd name="connsiteX112" fmla="*/ 74486 w 207264"/>
                <a:gd name="connsiteY112" fmla="*/ 26718 h 275272"/>
                <a:gd name="connsiteX113" fmla="*/ 72866 w 207264"/>
                <a:gd name="connsiteY113" fmla="*/ 23479 h 275272"/>
                <a:gd name="connsiteX114" fmla="*/ 72866 w 207264"/>
                <a:gd name="connsiteY114" fmla="*/ 20241 h 275272"/>
                <a:gd name="connsiteX115" fmla="*/ 93917 w 207264"/>
                <a:gd name="connsiteY115" fmla="*/ 235601 h 275272"/>
                <a:gd name="connsiteX116" fmla="*/ 93917 w 207264"/>
                <a:gd name="connsiteY116" fmla="*/ 235601 h 275272"/>
                <a:gd name="connsiteX117" fmla="*/ 95536 w 207264"/>
                <a:gd name="connsiteY117" fmla="*/ 237220 h 275272"/>
                <a:gd name="connsiteX118" fmla="*/ 95536 w 207264"/>
                <a:gd name="connsiteY118" fmla="*/ 237220 h 275272"/>
                <a:gd name="connsiteX119" fmla="*/ 125492 w 207264"/>
                <a:gd name="connsiteY119" fmla="*/ 237220 h 275272"/>
                <a:gd name="connsiteX120" fmla="*/ 131969 w 207264"/>
                <a:gd name="connsiteY120" fmla="*/ 214551 h 275272"/>
                <a:gd name="connsiteX121" fmla="*/ 134398 w 207264"/>
                <a:gd name="connsiteY121" fmla="*/ 206454 h 275272"/>
                <a:gd name="connsiteX122" fmla="*/ 140875 w 207264"/>
                <a:gd name="connsiteY122" fmla="*/ 187023 h 275272"/>
                <a:gd name="connsiteX123" fmla="*/ 141684 w 207264"/>
                <a:gd name="connsiteY123" fmla="*/ 187023 h 275272"/>
                <a:gd name="connsiteX124" fmla="*/ 141684 w 207264"/>
                <a:gd name="connsiteY124" fmla="*/ 191072 h 275272"/>
                <a:gd name="connsiteX125" fmla="*/ 141684 w 207264"/>
                <a:gd name="connsiteY125" fmla="*/ 192691 h 275272"/>
                <a:gd name="connsiteX126" fmla="*/ 141684 w 207264"/>
                <a:gd name="connsiteY126" fmla="*/ 195120 h 275272"/>
                <a:gd name="connsiteX127" fmla="*/ 139256 w 207264"/>
                <a:gd name="connsiteY127" fmla="*/ 202406 h 275272"/>
                <a:gd name="connsiteX128" fmla="*/ 134398 w 207264"/>
                <a:gd name="connsiteY128" fmla="*/ 220218 h 275272"/>
                <a:gd name="connsiteX129" fmla="*/ 129540 w 207264"/>
                <a:gd name="connsiteY129" fmla="*/ 236411 h 275272"/>
                <a:gd name="connsiteX130" fmla="*/ 125492 w 207264"/>
                <a:gd name="connsiteY130" fmla="*/ 241268 h 275272"/>
                <a:gd name="connsiteX131" fmla="*/ 120634 w 207264"/>
                <a:gd name="connsiteY131" fmla="*/ 241268 h 275272"/>
                <a:gd name="connsiteX132" fmla="*/ 94726 w 207264"/>
                <a:gd name="connsiteY132" fmla="*/ 241268 h 275272"/>
                <a:gd name="connsiteX133" fmla="*/ 93107 w 207264"/>
                <a:gd name="connsiteY133" fmla="*/ 237220 h 275272"/>
                <a:gd name="connsiteX134" fmla="*/ 93107 w 207264"/>
                <a:gd name="connsiteY134" fmla="*/ 237220 h 275272"/>
                <a:gd name="connsiteX135" fmla="*/ 205645 w 207264"/>
                <a:gd name="connsiteY135" fmla="*/ 243697 h 275272"/>
                <a:gd name="connsiteX136" fmla="*/ 205645 w 207264"/>
                <a:gd name="connsiteY136" fmla="*/ 233172 h 275272"/>
                <a:gd name="connsiteX137" fmla="*/ 204026 w 207264"/>
                <a:gd name="connsiteY137" fmla="*/ 205645 h 275272"/>
                <a:gd name="connsiteX138" fmla="*/ 204026 w 207264"/>
                <a:gd name="connsiteY138" fmla="*/ 194310 h 275272"/>
                <a:gd name="connsiteX139" fmla="*/ 204026 w 207264"/>
                <a:gd name="connsiteY139" fmla="*/ 171641 h 275272"/>
                <a:gd name="connsiteX140" fmla="*/ 204026 w 207264"/>
                <a:gd name="connsiteY140" fmla="*/ 161925 h 275272"/>
                <a:gd name="connsiteX141" fmla="*/ 204026 w 207264"/>
                <a:gd name="connsiteY141" fmla="*/ 149781 h 275272"/>
                <a:gd name="connsiteX142" fmla="*/ 204026 w 207264"/>
                <a:gd name="connsiteY142" fmla="*/ 145733 h 275272"/>
                <a:gd name="connsiteX143" fmla="*/ 203216 w 207264"/>
                <a:gd name="connsiteY143" fmla="*/ 86630 h 275272"/>
                <a:gd name="connsiteX144" fmla="*/ 203216 w 207264"/>
                <a:gd name="connsiteY144" fmla="*/ 53435 h 275272"/>
                <a:gd name="connsiteX145" fmla="*/ 204026 w 207264"/>
                <a:gd name="connsiteY145" fmla="*/ 19431 h 275272"/>
                <a:gd name="connsiteX146" fmla="*/ 201597 w 207264"/>
                <a:gd name="connsiteY146" fmla="*/ 19431 h 275272"/>
                <a:gd name="connsiteX147" fmla="*/ 200787 w 207264"/>
                <a:gd name="connsiteY147" fmla="*/ 17812 h 275272"/>
                <a:gd name="connsiteX148" fmla="*/ 202406 w 207264"/>
                <a:gd name="connsiteY148" fmla="*/ 17002 h 275272"/>
                <a:gd name="connsiteX149" fmla="*/ 204026 w 207264"/>
                <a:gd name="connsiteY149" fmla="*/ 17002 h 275272"/>
                <a:gd name="connsiteX150" fmla="*/ 207264 w 207264"/>
                <a:gd name="connsiteY150" fmla="*/ 21050 h 275272"/>
                <a:gd name="connsiteX151" fmla="*/ 206454 w 207264"/>
                <a:gd name="connsiteY151" fmla="*/ 42910 h 275272"/>
                <a:gd name="connsiteX152" fmla="*/ 206454 w 207264"/>
                <a:gd name="connsiteY152" fmla="*/ 50197 h 275272"/>
                <a:gd name="connsiteX153" fmla="*/ 206454 w 207264"/>
                <a:gd name="connsiteY153" fmla="*/ 76105 h 275272"/>
                <a:gd name="connsiteX154" fmla="*/ 206454 w 207264"/>
                <a:gd name="connsiteY154" fmla="*/ 78534 h 275272"/>
                <a:gd name="connsiteX155" fmla="*/ 206454 w 207264"/>
                <a:gd name="connsiteY155" fmla="*/ 85820 h 275272"/>
                <a:gd name="connsiteX156" fmla="*/ 206454 w 207264"/>
                <a:gd name="connsiteY156" fmla="*/ 87440 h 275272"/>
                <a:gd name="connsiteX157" fmla="*/ 206454 w 207264"/>
                <a:gd name="connsiteY157" fmla="*/ 137636 h 275272"/>
                <a:gd name="connsiteX158" fmla="*/ 206454 w 207264"/>
                <a:gd name="connsiteY158" fmla="*/ 194310 h 275272"/>
                <a:gd name="connsiteX159" fmla="*/ 206454 w 207264"/>
                <a:gd name="connsiteY159" fmla="*/ 203216 h 275272"/>
                <a:gd name="connsiteX160" fmla="*/ 206454 w 207264"/>
                <a:gd name="connsiteY160" fmla="*/ 235601 h 275272"/>
                <a:gd name="connsiteX161" fmla="*/ 206454 w 207264"/>
                <a:gd name="connsiteY161" fmla="*/ 268796 h 275272"/>
                <a:gd name="connsiteX162" fmla="*/ 202406 w 207264"/>
                <a:gd name="connsiteY162" fmla="*/ 272844 h 275272"/>
                <a:gd name="connsiteX163" fmla="*/ 187833 w 207264"/>
                <a:gd name="connsiteY163" fmla="*/ 275273 h 275272"/>
                <a:gd name="connsiteX164" fmla="*/ 165164 w 207264"/>
                <a:gd name="connsiteY164" fmla="*/ 273653 h 275272"/>
                <a:gd name="connsiteX165" fmla="*/ 162735 w 207264"/>
                <a:gd name="connsiteY165" fmla="*/ 271224 h 275272"/>
                <a:gd name="connsiteX166" fmla="*/ 162735 w 207264"/>
                <a:gd name="connsiteY166" fmla="*/ 271224 h 275272"/>
                <a:gd name="connsiteX167" fmla="*/ 163544 w 207264"/>
                <a:gd name="connsiteY167" fmla="*/ 269605 h 275272"/>
                <a:gd name="connsiteX168" fmla="*/ 163544 w 207264"/>
                <a:gd name="connsiteY168" fmla="*/ 269605 h 275272"/>
                <a:gd name="connsiteX169" fmla="*/ 164354 w 207264"/>
                <a:gd name="connsiteY169" fmla="*/ 269605 h 275272"/>
                <a:gd name="connsiteX170" fmla="*/ 198358 w 207264"/>
                <a:gd name="connsiteY170" fmla="*/ 269605 h 275272"/>
                <a:gd name="connsiteX171" fmla="*/ 202406 w 207264"/>
                <a:gd name="connsiteY171" fmla="*/ 264747 h 275272"/>
                <a:gd name="connsiteX172" fmla="*/ 202406 w 207264"/>
                <a:gd name="connsiteY172" fmla="*/ 246126 h 275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Lst>
              <a:rect l="l" t="t" r="r" b="b"/>
              <a:pathLst>
                <a:path w="207264" h="275272">
                  <a:moveTo>
                    <a:pt x="195120" y="255842"/>
                  </a:moveTo>
                  <a:cubicBezTo>
                    <a:pt x="189452" y="256651"/>
                    <a:pt x="183785" y="259080"/>
                    <a:pt x="177308" y="259080"/>
                  </a:cubicBezTo>
                  <a:cubicBezTo>
                    <a:pt x="169212" y="259080"/>
                    <a:pt x="161116" y="258270"/>
                    <a:pt x="153019" y="256651"/>
                  </a:cubicBezTo>
                  <a:cubicBezTo>
                    <a:pt x="150590" y="250984"/>
                    <a:pt x="150590" y="245316"/>
                    <a:pt x="150590" y="238839"/>
                  </a:cubicBezTo>
                  <a:cubicBezTo>
                    <a:pt x="150590" y="218599"/>
                    <a:pt x="150590" y="199168"/>
                    <a:pt x="150590" y="177308"/>
                  </a:cubicBezTo>
                  <a:cubicBezTo>
                    <a:pt x="150590" y="155448"/>
                    <a:pt x="150590" y="153019"/>
                    <a:pt x="150590" y="141684"/>
                  </a:cubicBezTo>
                  <a:lnTo>
                    <a:pt x="150590" y="116586"/>
                  </a:lnTo>
                  <a:cubicBezTo>
                    <a:pt x="146542" y="126302"/>
                    <a:pt x="144923" y="136827"/>
                    <a:pt x="140875" y="146542"/>
                  </a:cubicBezTo>
                  <a:cubicBezTo>
                    <a:pt x="138446" y="157877"/>
                    <a:pt x="133588" y="168402"/>
                    <a:pt x="130350" y="179737"/>
                  </a:cubicBezTo>
                  <a:lnTo>
                    <a:pt x="127921" y="188643"/>
                  </a:lnTo>
                  <a:cubicBezTo>
                    <a:pt x="126302" y="194310"/>
                    <a:pt x="124682" y="199977"/>
                    <a:pt x="123063" y="206454"/>
                  </a:cubicBezTo>
                  <a:cubicBezTo>
                    <a:pt x="121444" y="212122"/>
                    <a:pt x="119015" y="219408"/>
                    <a:pt x="117396" y="226695"/>
                  </a:cubicBezTo>
                  <a:cubicBezTo>
                    <a:pt x="114967" y="227505"/>
                    <a:pt x="111728" y="227505"/>
                    <a:pt x="109299" y="228314"/>
                  </a:cubicBezTo>
                  <a:cubicBezTo>
                    <a:pt x="100394" y="229124"/>
                    <a:pt x="92297" y="229934"/>
                    <a:pt x="82582" y="228314"/>
                  </a:cubicBezTo>
                  <a:cubicBezTo>
                    <a:pt x="82582" y="226695"/>
                    <a:pt x="82582" y="226695"/>
                    <a:pt x="83392" y="225885"/>
                  </a:cubicBezTo>
                  <a:cubicBezTo>
                    <a:pt x="83392" y="225885"/>
                    <a:pt x="81772" y="225885"/>
                    <a:pt x="81772" y="225076"/>
                  </a:cubicBezTo>
                  <a:cubicBezTo>
                    <a:pt x="76914" y="204835"/>
                    <a:pt x="69628" y="189452"/>
                    <a:pt x="64770" y="170831"/>
                  </a:cubicBezTo>
                  <a:cubicBezTo>
                    <a:pt x="63961" y="165973"/>
                    <a:pt x="61532" y="161115"/>
                    <a:pt x="60722" y="156258"/>
                  </a:cubicBezTo>
                  <a:cubicBezTo>
                    <a:pt x="60722" y="155448"/>
                    <a:pt x="59912" y="153019"/>
                    <a:pt x="59103" y="150590"/>
                  </a:cubicBezTo>
                  <a:cubicBezTo>
                    <a:pt x="55055" y="139256"/>
                    <a:pt x="51007" y="127111"/>
                    <a:pt x="46149" y="114157"/>
                  </a:cubicBezTo>
                  <a:cubicBezTo>
                    <a:pt x="45339" y="118205"/>
                    <a:pt x="46149" y="123063"/>
                    <a:pt x="46149" y="127111"/>
                  </a:cubicBezTo>
                  <a:cubicBezTo>
                    <a:pt x="46149" y="131159"/>
                    <a:pt x="45339" y="136827"/>
                    <a:pt x="45339" y="142494"/>
                  </a:cubicBezTo>
                  <a:cubicBezTo>
                    <a:pt x="45339" y="157067"/>
                    <a:pt x="45339" y="170831"/>
                    <a:pt x="46958" y="186214"/>
                  </a:cubicBezTo>
                  <a:cubicBezTo>
                    <a:pt x="47768" y="209693"/>
                    <a:pt x="49387" y="234791"/>
                    <a:pt x="46958" y="256651"/>
                  </a:cubicBezTo>
                  <a:cubicBezTo>
                    <a:pt x="45339" y="257461"/>
                    <a:pt x="45339" y="256651"/>
                    <a:pt x="43720" y="256651"/>
                  </a:cubicBezTo>
                  <a:cubicBezTo>
                    <a:pt x="37243" y="256651"/>
                    <a:pt x="29956" y="259890"/>
                    <a:pt x="22670" y="259080"/>
                  </a:cubicBezTo>
                  <a:cubicBezTo>
                    <a:pt x="15383" y="258270"/>
                    <a:pt x="8096" y="256651"/>
                    <a:pt x="3239" y="256651"/>
                  </a:cubicBezTo>
                  <a:cubicBezTo>
                    <a:pt x="3239" y="250174"/>
                    <a:pt x="3239" y="244507"/>
                    <a:pt x="3239" y="238030"/>
                  </a:cubicBezTo>
                  <a:cubicBezTo>
                    <a:pt x="3239" y="231553"/>
                    <a:pt x="3239" y="225076"/>
                    <a:pt x="3239" y="219408"/>
                  </a:cubicBezTo>
                  <a:cubicBezTo>
                    <a:pt x="3239" y="214551"/>
                    <a:pt x="3239" y="209693"/>
                    <a:pt x="3239" y="204835"/>
                  </a:cubicBezTo>
                  <a:cubicBezTo>
                    <a:pt x="3239" y="193500"/>
                    <a:pt x="2429" y="181356"/>
                    <a:pt x="2429" y="170021"/>
                  </a:cubicBezTo>
                  <a:cubicBezTo>
                    <a:pt x="2429" y="158687"/>
                    <a:pt x="2429" y="153829"/>
                    <a:pt x="2429" y="145733"/>
                  </a:cubicBezTo>
                  <a:cubicBezTo>
                    <a:pt x="1619" y="123873"/>
                    <a:pt x="2429" y="102013"/>
                    <a:pt x="1619" y="78534"/>
                  </a:cubicBezTo>
                  <a:cubicBezTo>
                    <a:pt x="1619" y="75295"/>
                    <a:pt x="1619" y="72057"/>
                    <a:pt x="1619" y="68009"/>
                  </a:cubicBezTo>
                  <a:cubicBezTo>
                    <a:pt x="1619" y="64770"/>
                    <a:pt x="1619" y="60722"/>
                    <a:pt x="1619" y="58293"/>
                  </a:cubicBezTo>
                  <a:cubicBezTo>
                    <a:pt x="1619" y="55864"/>
                    <a:pt x="1619" y="56674"/>
                    <a:pt x="1619" y="56674"/>
                  </a:cubicBezTo>
                  <a:cubicBezTo>
                    <a:pt x="0" y="55055"/>
                    <a:pt x="810" y="50197"/>
                    <a:pt x="810" y="46958"/>
                  </a:cubicBezTo>
                  <a:cubicBezTo>
                    <a:pt x="810" y="39672"/>
                    <a:pt x="0" y="32385"/>
                    <a:pt x="0" y="25098"/>
                  </a:cubicBezTo>
                  <a:cubicBezTo>
                    <a:pt x="0" y="17812"/>
                    <a:pt x="0" y="9716"/>
                    <a:pt x="0" y="2429"/>
                  </a:cubicBezTo>
                  <a:cubicBezTo>
                    <a:pt x="1619" y="1619"/>
                    <a:pt x="2429" y="2429"/>
                    <a:pt x="4048" y="2429"/>
                  </a:cubicBezTo>
                  <a:cubicBezTo>
                    <a:pt x="9716" y="2429"/>
                    <a:pt x="15383" y="1619"/>
                    <a:pt x="21860" y="0"/>
                  </a:cubicBezTo>
                  <a:cubicBezTo>
                    <a:pt x="25908" y="0"/>
                    <a:pt x="29956" y="0"/>
                    <a:pt x="34814" y="0"/>
                  </a:cubicBezTo>
                  <a:cubicBezTo>
                    <a:pt x="41291" y="0"/>
                    <a:pt x="46149" y="1619"/>
                    <a:pt x="52626" y="2429"/>
                  </a:cubicBezTo>
                  <a:cubicBezTo>
                    <a:pt x="55055" y="2429"/>
                    <a:pt x="56674" y="2429"/>
                    <a:pt x="59912" y="2429"/>
                  </a:cubicBezTo>
                  <a:lnTo>
                    <a:pt x="63961" y="16193"/>
                  </a:lnTo>
                  <a:cubicBezTo>
                    <a:pt x="63961" y="20241"/>
                    <a:pt x="66389" y="22670"/>
                    <a:pt x="66389" y="25908"/>
                  </a:cubicBezTo>
                  <a:cubicBezTo>
                    <a:pt x="68818" y="29956"/>
                    <a:pt x="69628" y="34814"/>
                    <a:pt x="71247" y="39672"/>
                  </a:cubicBezTo>
                  <a:cubicBezTo>
                    <a:pt x="76105" y="57483"/>
                    <a:pt x="80153" y="74486"/>
                    <a:pt x="85820" y="92297"/>
                  </a:cubicBezTo>
                  <a:cubicBezTo>
                    <a:pt x="90678" y="109299"/>
                    <a:pt x="96346" y="126302"/>
                    <a:pt x="99584" y="144113"/>
                  </a:cubicBezTo>
                  <a:cubicBezTo>
                    <a:pt x="100394" y="140875"/>
                    <a:pt x="102013" y="137636"/>
                    <a:pt x="103632" y="133588"/>
                  </a:cubicBezTo>
                  <a:cubicBezTo>
                    <a:pt x="106061" y="125492"/>
                    <a:pt x="108490" y="117396"/>
                    <a:pt x="110109" y="108490"/>
                  </a:cubicBezTo>
                  <a:cubicBezTo>
                    <a:pt x="110109" y="107680"/>
                    <a:pt x="110919" y="108490"/>
                    <a:pt x="110109" y="106871"/>
                  </a:cubicBezTo>
                  <a:cubicBezTo>
                    <a:pt x="110109" y="106871"/>
                    <a:pt x="110109" y="106871"/>
                    <a:pt x="110109" y="106871"/>
                  </a:cubicBezTo>
                  <a:lnTo>
                    <a:pt x="119015" y="76914"/>
                  </a:lnTo>
                  <a:cubicBezTo>
                    <a:pt x="123063" y="66389"/>
                    <a:pt x="124682" y="55055"/>
                    <a:pt x="127111" y="44529"/>
                  </a:cubicBezTo>
                  <a:cubicBezTo>
                    <a:pt x="131159" y="29956"/>
                    <a:pt x="136827" y="17812"/>
                    <a:pt x="138446" y="1619"/>
                  </a:cubicBezTo>
                  <a:cubicBezTo>
                    <a:pt x="140875" y="1619"/>
                    <a:pt x="141684" y="0"/>
                    <a:pt x="144113" y="0"/>
                  </a:cubicBezTo>
                  <a:lnTo>
                    <a:pt x="144923" y="0"/>
                  </a:lnTo>
                  <a:cubicBezTo>
                    <a:pt x="145733" y="0"/>
                    <a:pt x="145733" y="0"/>
                    <a:pt x="146542" y="0"/>
                  </a:cubicBezTo>
                  <a:cubicBezTo>
                    <a:pt x="148971" y="0"/>
                    <a:pt x="151400" y="0"/>
                    <a:pt x="153829" y="0"/>
                  </a:cubicBezTo>
                  <a:cubicBezTo>
                    <a:pt x="156258" y="0"/>
                    <a:pt x="157877" y="0"/>
                    <a:pt x="159496" y="0"/>
                  </a:cubicBezTo>
                  <a:cubicBezTo>
                    <a:pt x="165973" y="0"/>
                    <a:pt x="172450" y="0"/>
                    <a:pt x="178927" y="810"/>
                  </a:cubicBezTo>
                  <a:cubicBezTo>
                    <a:pt x="184595" y="810"/>
                    <a:pt x="190262" y="1619"/>
                    <a:pt x="195929" y="4048"/>
                  </a:cubicBezTo>
                  <a:cubicBezTo>
                    <a:pt x="195929" y="11335"/>
                    <a:pt x="194310" y="20241"/>
                    <a:pt x="195120" y="28337"/>
                  </a:cubicBezTo>
                  <a:cubicBezTo>
                    <a:pt x="195120" y="30766"/>
                    <a:pt x="195929" y="33195"/>
                    <a:pt x="195120" y="35624"/>
                  </a:cubicBezTo>
                  <a:cubicBezTo>
                    <a:pt x="196739" y="43720"/>
                    <a:pt x="195120" y="52626"/>
                    <a:pt x="195120" y="61532"/>
                  </a:cubicBezTo>
                  <a:cubicBezTo>
                    <a:pt x="195120" y="63151"/>
                    <a:pt x="195120" y="65580"/>
                    <a:pt x="195120" y="67199"/>
                  </a:cubicBezTo>
                  <a:cubicBezTo>
                    <a:pt x="195120" y="67199"/>
                    <a:pt x="195120" y="69628"/>
                    <a:pt x="195120" y="72057"/>
                  </a:cubicBezTo>
                  <a:cubicBezTo>
                    <a:pt x="195929" y="90678"/>
                    <a:pt x="195120" y="106871"/>
                    <a:pt x="195120" y="122253"/>
                  </a:cubicBezTo>
                  <a:cubicBezTo>
                    <a:pt x="195929" y="142494"/>
                    <a:pt x="194310" y="161115"/>
                    <a:pt x="195120" y="178927"/>
                  </a:cubicBezTo>
                  <a:cubicBezTo>
                    <a:pt x="195120" y="182166"/>
                    <a:pt x="195120" y="184595"/>
                    <a:pt x="195120" y="187833"/>
                  </a:cubicBezTo>
                  <a:cubicBezTo>
                    <a:pt x="195120" y="191072"/>
                    <a:pt x="193501" y="195120"/>
                    <a:pt x="195120" y="198358"/>
                  </a:cubicBezTo>
                  <a:cubicBezTo>
                    <a:pt x="195929" y="200787"/>
                    <a:pt x="195120" y="201597"/>
                    <a:pt x="195120" y="204835"/>
                  </a:cubicBezTo>
                  <a:cubicBezTo>
                    <a:pt x="195120" y="210503"/>
                    <a:pt x="195929" y="215360"/>
                    <a:pt x="195929" y="220218"/>
                  </a:cubicBezTo>
                  <a:cubicBezTo>
                    <a:pt x="195929" y="232362"/>
                    <a:pt x="195929" y="245316"/>
                    <a:pt x="195929" y="257461"/>
                  </a:cubicBezTo>
                  <a:close/>
                  <a:moveTo>
                    <a:pt x="16193" y="264747"/>
                  </a:moveTo>
                  <a:cubicBezTo>
                    <a:pt x="16193" y="264747"/>
                    <a:pt x="17002" y="264747"/>
                    <a:pt x="17812" y="264747"/>
                  </a:cubicBezTo>
                  <a:cubicBezTo>
                    <a:pt x="30766" y="267176"/>
                    <a:pt x="43720" y="267986"/>
                    <a:pt x="55864" y="264747"/>
                  </a:cubicBezTo>
                  <a:cubicBezTo>
                    <a:pt x="55864" y="259080"/>
                    <a:pt x="56674" y="250984"/>
                    <a:pt x="55864" y="245316"/>
                  </a:cubicBezTo>
                  <a:cubicBezTo>
                    <a:pt x="55864" y="241268"/>
                    <a:pt x="55055" y="236411"/>
                    <a:pt x="55864" y="233172"/>
                  </a:cubicBezTo>
                  <a:cubicBezTo>
                    <a:pt x="55864" y="227505"/>
                    <a:pt x="55864" y="221837"/>
                    <a:pt x="55864" y="212122"/>
                  </a:cubicBezTo>
                  <a:cubicBezTo>
                    <a:pt x="55864" y="205645"/>
                    <a:pt x="55864" y="199977"/>
                    <a:pt x="55864" y="194310"/>
                  </a:cubicBezTo>
                  <a:cubicBezTo>
                    <a:pt x="55055" y="190262"/>
                    <a:pt x="55864" y="185404"/>
                    <a:pt x="55864" y="179737"/>
                  </a:cubicBezTo>
                  <a:cubicBezTo>
                    <a:pt x="55864" y="174069"/>
                    <a:pt x="55864" y="169212"/>
                    <a:pt x="55864" y="164354"/>
                  </a:cubicBezTo>
                  <a:lnTo>
                    <a:pt x="55864" y="160306"/>
                  </a:lnTo>
                  <a:lnTo>
                    <a:pt x="55864" y="160306"/>
                  </a:lnTo>
                  <a:cubicBezTo>
                    <a:pt x="55864" y="160306"/>
                    <a:pt x="57483" y="165973"/>
                    <a:pt x="57483" y="165973"/>
                  </a:cubicBezTo>
                  <a:cubicBezTo>
                    <a:pt x="57483" y="168402"/>
                    <a:pt x="58293" y="170831"/>
                    <a:pt x="58293" y="173260"/>
                  </a:cubicBezTo>
                  <a:cubicBezTo>
                    <a:pt x="58293" y="181356"/>
                    <a:pt x="58293" y="190262"/>
                    <a:pt x="59912" y="199168"/>
                  </a:cubicBezTo>
                  <a:cubicBezTo>
                    <a:pt x="60722" y="221028"/>
                    <a:pt x="63151" y="244507"/>
                    <a:pt x="59912" y="266367"/>
                  </a:cubicBezTo>
                  <a:cubicBezTo>
                    <a:pt x="59912" y="267986"/>
                    <a:pt x="58293" y="269605"/>
                    <a:pt x="56674" y="268796"/>
                  </a:cubicBezTo>
                  <a:cubicBezTo>
                    <a:pt x="50197" y="268796"/>
                    <a:pt x="42910" y="272034"/>
                    <a:pt x="35624" y="271224"/>
                  </a:cubicBezTo>
                  <a:cubicBezTo>
                    <a:pt x="29147" y="270415"/>
                    <a:pt x="23479" y="268796"/>
                    <a:pt x="17812" y="268796"/>
                  </a:cubicBezTo>
                  <a:cubicBezTo>
                    <a:pt x="17002" y="268796"/>
                    <a:pt x="16193" y="268796"/>
                    <a:pt x="15383" y="267176"/>
                  </a:cubicBezTo>
                  <a:cubicBezTo>
                    <a:pt x="15383" y="266367"/>
                    <a:pt x="15383" y="265557"/>
                    <a:pt x="17002" y="265557"/>
                  </a:cubicBezTo>
                  <a:close/>
                  <a:moveTo>
                    <a:pt x="72057" y="21860"/>
                  </a:moveTo>
                  <a:lnTo>
                    <a:pt x="70437" y="17002"/>
                  </a:lnTo>
                  <a:cubicBezTo>
                    <a:pt x="70437" y="17002"/>
                    <a:pt x="70437" y="17002"/>
                    <a:pt x="70437" y="15383"/>
                  </a:cubicBezTo>
                  <a:cubicBezTo>
                    <a:pt x="70437" y="13764"/>
                    <a:pt x="70437" y="15383"/>
                    <a:pt x="70437" y="15383"/>
                  </a:cubicBezTo>
                  <a:cubicBezTo>
                    <a:pt x="70437" y="15383"/>
                    <a:pt x="70437" y="15383"/>
                    <a:pt x="71247" y="15383"/>
                  </a:cubicBezTo>
                  <a:cubicBezTo>
                    <a:pt x="72866" y="20241"/>
                    <a:pt x="74486" y="25908"/>
                    <a:pt x="75295" y="29956"/>
                  </a:cubicBezTo>
                  <a:cubicBezTo>
                    <a:pt x="76105" y="33195"/>
                    <a:pt x="77724" y="34814"/>
                    <a:pt x="76914" y="37243"/>
                  </a:cubicBezTo>
                  <a:cubicBezTo>
                    <a:pt x="79343" y="41291"/>
                    <a:pt x="80153" y="46149"/>
                    <a:pt x="81772" y="51006"/>
                  </a:cubicBezTo>
                  <a:cubicBezTo>
                    <a:pt x="86630" y="68818"/>
                    <a:pt x="90678" y="85820"/>
                    <a:pt x="96346" y="103632"/>
                  </a:cubicBezTo>
                  <a:lnTo>
                    <a:pt x="98774" y="112538"/>
                  </a:lnTo>
                  <a:cubicBezTo>
                    <a:pt x="98774" y="112538"/>
                    <a:pt x="98774" y="114157"/>
                    <a:pt x="98774" y="114967"/>
                  </a:cubicBezTo>
                  <a:lnTo>
                    <a:pt x="98774" y="114967"/>
                  </a:lnTo>
                  <a:lnTo>
                    <a:pt x="95536" y="103632"/>
                  </a:lnTo>
                  <a:lnTo>
                    <a:pt x="91488" y="89059"/>
                  </a:lnTo>
                  <a:cubicBezTo>
                    <a:pt x="87440" y="77724"/>
                    <a:pt x="85011" y="66389"/>
                    <a:pt x="81772" y="54245"/>
                  </a:cubicBezTo>
                  <a:lnTo>
                    <a:pt x="76914" y="36433"/>
                  </a:lnTo>
                  <a:lnTo>
                    <a:pt x="76914" y="32385"/>
                  </a:lnTo>
                  <a:cubicBezTo>
                    <a:pt x="76914" y="32385"/>
                    <a:pt x="74486" y="26718"/>
                    <a:pt x="74486" y="26718"/>
                  </a:cubicBezTo>
                  <a:cubicBezTo>
                    <a:pt x="74486" y="24289"/>
                    <a:pt x="74486" y="25098"/>
                    <a:pt x="72866" y="23479"/>
                  </a:cubicBezTo>
                  <a:lnTo>
                    <a:pt x="72866" y="20241"/>
                  </a:lnTo>
                  <a:close/>
                  <a:moveTo>
                    <a:pt x="93917" y="235601"/>
                  </a:moveTo>
                  <a:lnTo>
                    <a:pt x="93917" y="235601"/>
                  </a:lnTo>
                  <a:cubicBezTo>
                    <a:pt x="94726" y="235601"/>
                    <a:pt x="95536" y="235601"/>
                    <a:pt x="95536" y="237220"/>
                  </a:cubicBezTo>
                  <a:lnTo>
                    <a:pt x="95536" y="237220"/>
                  </a:lnTo>
                  <a:cubicBezTo>
                    <a:pt x="106061" y="238839"/>
                    <a:pt x="116586" y="237220"/>
                    <a:pt x="125492" y="237220"/>
                  </a:cubicBezTo>
                  <a:cubicBezTo>
                    <a:pt x="127921" y="229934"/>
                    <a:pt x="129540" y="221837"/>
                    <a:pt x="131969" y="214551"/>
                  </a:cubicBezTo>
                  <a:lnTo>
                    <a:pt x="134398" y="206454"/>
                  </a:lnTo>
                  <a:cubicBezTo>
                    <a:pt x="136017" y="199168"/>
                    <a:pt x="138446" y="192691"/>
                    <a:pt x="140875" y="187023"/>
                  </a:cubicBezTo>
                  <a:cubicBezTo>
                    <a:pt x="140875" y="186214"/>
                    <a:pt x="141684" y="186214"/>
                    <a:pt x="141684" y="187023"/>
                  </a:cubicBezTo>
                  <a:lnTo>
                    <a:pt x="141684" y="191072"/>
                  </a:lnTo>
                  <a:cubicBezTo>
                    <a:pt x="141684" y="191881"/>
                    <a:pt x="141684" y="192691"/>
                    <a:pt x="141684" y="192691"/>
                  </a:cubicBezTo>
                  <a:lnTo>
                    <a:pt x="141684" y="195120"/>
                  </a:lnTo>
                  <a:cubicBezTo>
                    <a:pt x="141684" y="195120"/>
                    <a:pt x="139256" y="202406"/>
                    <a:pt x="139256" y="202406"/>
                  </a:cubicBezTo>
                  <a:cubicBezTo>
                    <a:pt x="137636" y="208074"/>
                    <a:pt x="136017" y="213741"/>
                    <a:pt x="134398" y="220218"/>
                  </a:cubicBezTo>
                  <a:lnTo>
                    <a:pt x="129540" y="236411"/>
                  </a:lnTo>
                  <a:cubicBezTo>
                    <a:pt x="129540" y="239649"/>
                    <a:pt x="127921" y="240459"/>
                    <a:pt x="125492" y="241268"/>
                  </a:cubicBezTo>
                  <a:cubicBezTo>
                    <a:pt x="123873" y="241268"/>
                    <a:pt x="122253" y="241268"/>
                    <a:pt x="120634" y="241268"/>
                  </a:cubicBezTo>
                  <a:cubicBezTo>
                    <a:pt x="111728" y="242078"/>
                    <a:pt x="104442" y="242888"/>
                    <a:pt x="94726" y="241268"/>
                  </a:cubicBezTo>
                  <a:cubicBezTo>
                    <a:pt x="92297" y="241268"/>
                    <a:pt x="94726" y="238030"/>
                    <a:pt x="93107" y="237220"/>
                  </a:cubicBezTo>
                  <a:cubicBezTo>
                    <a:pt x="93107" y="237220"/>
                    <a:pt x="93107" y="237220"/>
                    <a:pt x="93107" y="237220"/>
                  </a:cubicBezTo>
                  <a:close/>
                  <a:moveTo>
                    <a:pt x="205645" y="243697"/>
                  </a:moveTo>
                  <a:lnTo>
                    <a:pt x="205645" y="233172"/>
                  </a:lnTo>
                  <a:cubicBezTo>
                    <a:pt x="205645" y="223457"/>
                    <a:pt x="204026" y="213741"/>
                    <a:pt x="204026" y="205645"/>
                  </a:cubicBezTo>
                  <a:cubicBezTo>
                    <a:pt x="204026" y="197549"/>
                    <a:pt x="204835" y="198358"/>
                    <a:pt x="204026" y="194310"/>
                  </a:cubicBezTo>
                  <a:cubicBezTo>
                    <a:pt x="203216" y="187023"/>
                    <a:pt x="204026" y="178927"/>
                    <a:pt x="204026" y="171641"/>
                  </a:cubicBezTo>
                  <a:cubicBezTo>
                    <a:pt x="204026" y="164354"/>
                    <a:pt x="204026" y="165164"/>
                    <a:pt x="204026" y="161925"/>
                  </a:cubicBezTo>
                  <a:cubicBezTo>
                    <a:pt x="204026" y="157877"/>
                    <a:pt x="204026" y="153829"/>
                    <a:pt x="204026" y="149781"/>
                  </a:cubicBezTo>
                  <a:cubicBezTo>
                    <a:pt x="204026" y="145733"/>
                    <a:pt x="204026" y="147352"/>
                    <a:pt x="204026" y="145733"/>
                  </a:cubicBezTo>
                  <a:cubicBezTo>
                    <a:pt x="202406" y="127921"/>
                    <a:pt x="203216" y="108490"/>
                    <a:pt x="203216" y="86630"/>
                  </a:cubicBezTo>
                  <a:cubicBezTo>
                    <a:pt x="203216" y="64770"/>
                    <a:pt x="203216" y="64770"/>
                    <a:pt x="203216" y="53435"/>
                  </a:cubicBezTo>
                  <a:cubicBezTo>
                    <a:pt x="203216" y="42101"/>
                    <a:pt x="203216" y="30766"/>
                    <a:pt x="204026" y="19431"/>
                  </a:cubicBezTo>
                  <a:cubicBezTo>
                    <a:pt x="203216" y="19431"/>
                    <a:pt x="202406" y="19431"/>
                    <a:pt x="201597" y="19431"/>
                  </a:cubicBezTo>
                  <a:cubicBezTo>
                    <a:pt x="200787" y="19431"/>
                    <a:pt x="199977" y="19431"/>
                    <a:pt x="200787" y="17812"/>
                  </a:cubicBezTo>
                  <a:cubicBezTo>
                    <a:pt x="200787" y="17812"/>
                    <a:pt x="200787" y="17002"/>
                    <a:pt x="202406" y="17002"/>
                  </a:cubicBezTo>
                  <a:lnTo>
                    <a:pt x="204026" y="17002"/>
                  </a:lnTo>
                  <a:cubicBezTo>
                    <a:pt x="205645" y="17002"/>
                    <a:pt x="207264" y="19431"/>
                    <a:pt x="207264" y="21050"/>
                  </a:cubicBezTo>
                  <a:cubicBezTo>
                    <a:pt x="207264" y="28337"/>
                    <a:pt x="205645" y="35624"/>
                    <a:pt x="206454" y="42910"/>
                  </a:cubicBezTo>
                  <a:cubicBezTo>
                    <a:pt x="206454" y="45339"/>
                    <a:pt x="207264" y="47768"/>
                    <a:pt x="206454" y="50197"/>
                  </a:cubicBezTo>
                  <a:cubicBezTo>
                    <a:pt x="208074" y="58293"/>
                    <a:pt x="206454" y="67199"/>
                    <a:pt x="206454" y="76105"/>
                  </a:cubicBezTo>
                  <a:lnTo>
                    <a:pt x="206454" y="78534"/>
                  </a:lnTo>
                  <a:cubicBezTo>
                    <a:pt x="206454" y="80963"/>
                    <a:pt x="206454" y="83391"/>
                    <a:pt x="206454" y="85820"/>
                  </a:cubicBezTo>
                  <a:lnTo>
                    <a:pt x="206454" y="87440"/>
                  </a:lnTo>
                  <a:cubicBezTo>
                    <a:pt x="207264" y="106061"/>
                    <a:pt x="206454" y="122253"/>
                    <a:pt x="206454" y="137636"/>
                  </a:cubicBezTo>
                  <a:cubicBezTo>
                    <a:pt x="207264" y="157877"/>
                    <a:pt x="205645" y="176498"/>
                    <a:pt x="206454" y="194310"/>
                  </a:cubicBezTo>
                  <a:cubicBezTo>
                    <a:pt x="206454" y="197549"/>
                    <a:pt x="206454" y="199977"/>
                    <a:pt x="206454" y="203216"/>
                  </a:cubicBezTo>
                  <a:cubicBezTo>
                    <a:pt x="206454" y="213741"/>
                    <a:pt x="206454" y="224266"/>
                    <a:pt x="206454" y="235601"/>
                  </a:cubicBezTo>
                  <a:cubicBezTo>
                    <a:pt x="206454" y="246936"/>
                    <a:pt x="206454" y="257461"/>
                    <a:pt x="206454" y="268796"/>
                  </a:cubicBezTo>
                  <a:cubicBezTo>
                    <a:pt x="206454" y="271224"/>
                    <a:pt x="204835" y="272844"/>
                    <a:pt x="202406" y="272844"/>
                  </a:cubicBezTo>
                  <a:cubicBezTo>
                    <a:pt x="198358" y="273653"/>
                    <a:pt x="193501" y="275273"/>
                    <a:pt x="187833" y="275273"/>
                  </a:cubicBezTo>
                  <a:cubicBezTo>
                    <a:pt x="180547" y="275273"/>
                    <a:pt x="173260" y="275273"/>
                    <a:pt x="165164" y="273653"/>
                  </a:cubicBezTo>
                  <a:cubicBezTo>
                    <a:pt x="164354" y="273653"/>
                    <a:pt x="162735" y="272844"/>
                    <a:pt x="162735" y="271224"/>
                  </a:cubicBezTo>
                  <a:lnTo>
                    <a:pt x="162735" y="271224"/>
                  </a:lnTo>
                  <a:cubicBezTo>
                    <a:pt x="162735" y="269605"/>
                    <a:pt x="162735" y="269605"/>
                    <a:pt x="163544" y="269605"/>
                  </a:cubicBezTo>
                  <a:cubicBezTo>
                    <a:pt x="163544" y="269605"/>
                    <a:pt x="163544" y="269605"/>
                    <a:pt x="163544" y="269605"/>
                  </a:cubicBezTo>
                  <a:cubicBezTo>
                    <a:pt x="163544" y="269605"/>
                    <a:pt x="164354" y="269605"/>
                    <a:pt x="164354" y="269605"/>
                  </a:cubicBezTo>
                  <a:cubicBezTo>
                    <a:pt x="174879" y="272034"/>
                    <a:pt x="187833" y="272844"/>
                    <a:pt x="198358" y="269605"/>
                  </a:cubicBezTo>
                  <a:cubicBezTo>
                    <a:pt x="200787" y="268796"/>
                    <a:pt x="202406" y="266367"/>
                    <a:pt x="202406" y="264747"/>
                  </a:cubicBezTo>
                  <a:cubicBezTo>
                    <a:pt x="202406" y="258270"/>
                    <a:pt x="202406" y="251793"/>
                    <a:pt x="202406" y="246126"/>
                  </a:cubicBezTo>
                  <a:close/>
                </a:path>
              </a:pathLst>
            </a:custGeom>
            <a:solidFill>
              <a:srgbClr val="000000"/>
            </a:solidFill>
            <a:ln w="0"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8CADD6BD-5DD3-F421-4AFB-81CCB2C16194}"/>
                </a:ext>
              </a:extLst>
            </p:cNvPr>
            <p:cNvSpPr/>
            <p:nvPr/>
          </p:nvSpPr>
          <p:spPr>
            <a:xfrm>
              <a:off x="4138963" y="2943653"/>
              <a:ext cx="157527" cy="272033"/>
            </a:xfrm>
            <a:custGeom>
              <a:avLst/>
              <a:gdLst>
                <a:gd name="connsiteX0" fmla="*/ 144238 w 157527"/>
                <a:gd name="connsiteY0" fmla="*/ 60722 h 272033"/>
                <a:gd name="connsiteX1" fmla="*/ 143429 w 157527"/>
                <a:gd name="connsiteY1" fmla="*/ 89868 h 272033"/>
                <a:gd name="connsiteX2" fmla="*/ 128855 w 157527"/>
                <a:gd name="connsiteY2" fmla="*/ 91488 h 272033"/>
                <a:gd name="connsiteX3" fmla="*/ 119140 w 157527"/>
                <a:gd name="connsiteY3" fmla="*/ 91488 h 272033"/>
                <a:gd name="connsiteX4" fmla="*/ 110234 w 157527"/>
                <a:gd name="connsiteY4" fmla="*/ 91488 h 272033"/>
                <a:gd name="connsiteX5" fmla="*/ 107805 w 157527"/>
                <a:gd name="connsiteY5" fmla="*/ 91488 h 272033"/>
                <a:gd name="connsiteX6" fmla="*/ 98090 w 157527"/>
                <a:gd name="connsiteY6" fmla="*/ 88249 h 272033"/>
                <a:gd name="connsiteX7" fmla="*/ 98090 w 157527"/>
                <a:gd name="connsiteY7" fmla="*/ 68008 h 272033"/>
                <a:gd name="connsiteX8" fmla="*/ 94041 w 157527"/>
                <a:gd name="connsiteY8" fmla="*/ 53435 h 272033"/>
                <a:gd name="connsiteX9" fmla="*/ 87564 w 157527"/>
                <a:gd name="connsiteY9" fmla="*/ 46958 h 272033"/>
                <a:gd name="connsiteX10" fmla="*/ 84326 w 157527"/>
                <a:gd name="connsiteY10" fmla="*/ 46958 h 272033"/>
                <a:gd name="connsiteX11" fmla="*/ 74611 w 157527"/>
                <a:gd name="connsiteY11" fmla="*/ 44529 h 272033"/>
                <a:gd name="connsiteX12" fmla="*/ 68133 w 157527"/>
                <a:gd name="connsiteY12" fmla="*/ 46148 h 272033"/>
                <a:gd name="connsiteX13" fmla="*/ 58418 w 157527"/>
                <a:gd name="connsiteY13" fmla="*/ 50197 h 272033"/>
                <a:gd name="connsiteX14" fmla="*/ 53560 w 157527"/>
                <a:gd name="connsiteY14" fmla="*/ 56674 h 272033"/>
                <a:gd name="connsiteX15" fmla="*/ 55179 w 157527"/>
                <a:gd name="connsiteY15" fmla="*/ 74485 h 272033"/>
                <a:gd name="connsiteX16" fmla="*/ 66514 w 157527"/>
                <a:gd name="connsiteY16" fmla="*/ 92297 h 272033"/>
                <a:gd name="connsiteX17" fmla="*/ 70562 w 157527"/>
                <a:gd name="connsiteY17" fmla="*/ 97155 h 272033"/>
                <a:gd name="connsiteX18" fmla="*/ 74611 w 157527"/>
                <a:gd name="connsiteY18" fmla="*/ 100393 h 272033"/>
                <a:gd name="connsiteX19" fmla="*/ 85945 w 157527"/>
                <a:gd name="connsiteY19" fmla="*/ 110109 h 272033"/>
                <a:gd name="connsiteX20" fmla="*/ 102138 w 157527"/>
                <a:gd name="connsiteY20" fmla="*/ 123063 h 272033"/>
                <a:gd name="connsiteX21" fmla="*/ 109424 w 157527"/>
                <a:gd name="connsiteY21" fmla="*/ 129540 h 272033"/>
                <a:gd name="connsiteX22" fmla="*/ 119949 w 157527"/>
                <a:gd name="connsiteY22" fmla="*/ 140065 h 272033"/>
                <a:gd name="connsiteX23" fmla="*/ 131284 w 157527"/>
                <a:gd name="connsiteY23" fmla="*/ 153829 h 272033"/>
                <a:gd name="connsiteX24" fmla="*/ 138571 w 157527"/>
                <a:gd name="connsiteY24" fmla="*/ 166783 h 272033"/>
                <a:gd name="connsiteX25" fmla="*/ 141000 w 157527"/>
                <a:gd name="connsiteY25" fmla="*/ 172450 h 272033"/>
                <a:gd name="connsiteX26" fmla="*/ 141000 w 157527"/>
                <a:gd name="connsiteY26" fmla="*/ 178118 h 272033"/>
                <a:gd name="connsiteX27" fmla="*/ 141809 w 157527"/>
                <a:gd name="connsiteY27" fmla="*/ 182166 h 272033"/>
                <a:gd name="connsiteX28" fmla="*/ 141809 w 157527"/>
                <a:gd name="connsiteY28" fmla="*/ 189452 h 272033"/>
                <a:gd name="connsiteX29" fmla="*/ 136951 w 157527"/>
                <a:gd name="connsiteY29" fmla="*/ 220218 h 272033"/>
                <a:gd name="connsiteX30" fmla="*/ 132903 w 157527"/>
                <a:gd name="connsiteY30" fmla="*/ 229933 h 272033"/>
                <a:gd name="connsiteX31" fmla="*/ 128855 w 157527"/>
                <a:gd name="connsiteY31" fmla="*/ 234791 h 272033"/>
                <a:gd name="connsiteX32" fmla="*/ 127236 w 157527"/>
                <a:gd name="connsiteY32" fmla="*/ 237220 h 272033"/>
                <a:gd name="connsiteX33" fmla="*/ 124807 w 157527"/>
                <a:gd name="connsiteY33" fmla="*/ 239649 h 272033"/>
                <a:gd name="connsiteX34" fmla="*/ 123188 w 157527"/>
                <a:gd name="connsiteY34" fmla="*/ 242888 h 272033"/>
                <a:gd name="connsiteX35" fmla="*/ 121569 w 157527"/>
                <a:gd name="connsiteY35" fmla="*/ 242888 h 272033"/>
                <a:gd name="connsiteX36" fmla="*/ 112663 w 157527"/>
                <a:gd name="connsiteY36" fmla="*/ 250174 h 272033"/>
                <a:gd name="connsiteX37" fmla="*/ 106186 w 157527"/>
                <a:gd name="connsiteY37" fmla="*/ 254222 h 272033"/>
                <a:gd name="connsiteX38" fmla="*/ 102138 w 157527"/>
                <a:gd name="connsiteY38" fmla="*/ 254222 h 272033"/>
                <a:gd name="connsiteX39" fmla="*/ 81897 w 157527"/>
                <a:gd name="connsiteY39" fmla="*/ 258270 h 272033"/>
                <a:gd name="connsiteX40" fmla="*/ 79468 w 157527"/>
                <a:gd name="connsiteY40" fmla="*/ 258270 h 272033"/>
                <a:gd name="connsiteX41" fmla="*/ 75420 w 157527"/>
                <a:gd name="connsiteY41" fmla="*/ 258270 h 272033"/>
                <a:gd name="connsiteX42" fmla="*/ 59227 w 157527"/>
                <a:gd name="connsiteY42" fmla="*/ 258270 h 272033"/>
                <a:gd name="connsiteX43" fmla="*/ 53560 w 157527"/>
                <a:gd name="connsiteY43" fmla="*/ 258270 h 272033"/>
                <a:gd name="connsiteX44" fmla="*/ 50322 w 157527"/>
                <a:gd name="connsiteY44" fmla="*/ 258270 h 272033"/>
                <a:gd name="connsiteX45" fmla="*/ 32510 w 157527"/>
                <a:gd name="connsiteY45" fmla="*/ 250984 h 272033"/>
                <a:gd name="connsiteX46" fmla="*/ 19556 w 157527"/>
                <a:gd name="connsiteY46" fmla="*/ 240458 h 272033"/>
                <a:gd name="connsiteX47" fmla="*/ 9841 w 157527"/>
                <a:gd name="connsiteY47" fmla="*/ 228314 h 272033"/>
                <a:gd name="connsiteX48" fmla="*/ 9841 w 157527"/>
                <a:gd name="connsiteY48" fmla="*/ 226695 h 272033"/>
                <a:gd name="connsiteX49" fmla="*/ 2554 w 157527"/>
                <a:gd name="connsiteY49" fmla="*/ 197548 h 272033"/>
                <a:gd name="connsiteX50" fmla="*/ 2554 w 157527"/>
                <a:gd name="connsiteY50" fmla="*/ 195929 h 272033"/>
                <a:gd name="connsiteX51" fmla="*/ 2554 w 157527"/>
                <a:gd name="connsiteY51" fmla="*/ 170831 h 272033"/>
                <a:gd name="connsiteX52" fmla="*/ 44654 w 157527"/>
                <a:gd name="connsiteY52" fmla="*/ 170831 h 272033"/>
                <a:gd name="connsiteX53" fmla="*/ 46274 w 157527"/>
                <a:gd name="connsiteY53" fmla="*/ 172450 h 272033"/>
                <a:gd name="connsiteX54" fmla="*/ 53560 w 157527"/>
                <a:gd name="connsiteY54" fmla="*/ 213741 h 272033"/>
                <a:gd name="connsiteX55" fmla="*/ 72181 w 157527"/>
                <a:gd name="connsiteY55" fmla="*/ 217789 h 272033"/>
                <a:gd name="connsiteX56" fmla="*/ 89993 w 157527"/>
                <a:gd name="connsiteY56" fmla="*/ 205645 h 272033"/>
                <a:gd name="connsiteX57" fmla="*/ 85945 w 157527"/>
                <a:gd name="connsiteY57" fmla="*/ 174879 h 272033"/>
                <a:gd name="connsiteX58" fmla="*/ 58418 w 157527"/>
                <a:gd name="connsiteY58" fmla="*/ 149781 h 272033"/>
                <a:gd name="connsiteX59" fmla="*/ 56799 w 157527"/>
                <a:gd name="connsiteY59" fmla="*/ 149781 h 272033"/>
                <a:gd name="connsiteX60" fmla="*/ 49512 w 157527"/>
                <a:gd name="connsiteY60" fmla="*/ 143303 h 272033"/>
                <a:gd name="connsiteX61" fmla="*/ 46274 w 157527"/>
                <a:gd name="connsiteY61" fmla="*/ 140065 h 272033"/>
                <a:gd name="connsiteX62" fmla="*/ 40606 w 157527"/>
                <a:gd name="connsiteY62" fmla="*/ 135207 h 272033"/>
                <a:gd name="connsiteX63" fmla="*/ 33320 w 157527"/>
                <a:gd name="connsiteY63" fmla="*/ 128730 h 272033"/>
                <a:gd name="connsiteX64" fmla="*/ 28462 w 157527"/>
                <a:gd name="connsiteY64" fmla="*/ 124682 h 272033"/>
                <a:gd name="connsiteX65" fmla="*/ 24414 w 157527"/>
                <a:gd name="connsiteY65" fmla="*/ 121444 h 272033"/>
                <a:gd name="connsiteX66" fmla="*/ 15508 w 157527"/>
                <a:gd name="connsiteY66" fmla="*/ 114157 h 272033"/>
                <a:gd name="connsiteX67" fmla="*/ 12269 w 157527"/>
                <a:gd name="connsiteY67" fmla="*/ 110918 h 272033"/>
                <a:gd name="connsiteX68" fmla="*/ 6602 w 157527"/>
                <a:gd name="connsiteY68" fmla="*/ 102822 h 272033"/>
                <a:gd name="connsiteX69" fmla="*/ 125 w 157527"/>
                <a:gd name="connsiteY69" fmla="*/ 73676 h 272033"/>
                <a:gd name="connsiteX70" fmla="*/ 125 w 157527"/>
                <a:gd name="connsiteY70" fmla="*/ 70437 h 272033"/>
                <a:gd name="connsiteX71" fmla="*/ 125 w 157527"/>
                <a:gd name="connsiteY71" fmla="*/ 62341 h 272033"/>
                <a:gd name="connsiteX72" fmla="*/ 4173 w 157527"/>
                <a:gd name="connsiteY72" fmla="*/ 43720 h 272033"/>
                <a:gd name="connsiteX73" fmla="*/ 8221 w 157527"/>
                <a:gd name="connsiteY73" fmla="*/ 32385 h 272033"/>
                <a:gd name="connsiteX74" fmla="*/ 11460 w 157527"/>
                <a:gd name="connsiteY74" fmla="*/ 27527 h 272033"/>
                <a:gd name="connsiteX75" fmla="*/ 18746 w 157527"/>
                <a:gd name="connsiteY75" fmla="*/ 19431 h 272033"/>
                <a:gd name="connsiteX76" fmla="*/ 21985 w 157527"/>
                <a:gd name="connsiteY76" fmla="*/ 16193 h 272033"/>
                <a:gd name="connsiteX77" fmla="*/ 43035 w 157527"/>
                <a:gd name="connsiteY77" fmla="*/ 4858 h 272033"/>
                <a:gd name="connsiteX78" fmla="*/ 52751 w 157527"/>
                <a:gd name="connsiteY78" fmla="*/ 1619 h 272033"/>
                <a:gd name="connsiteX79" fmla="*/ 65705 w 157527"/>
                <a:gd name="connsiteY79" fmla="*/ 0 h 272033"/>
                <a:gd name="connsiteX80" fmla="*/ 73801 w 157527"/>
                <a:gd name="connsiteY80" fmla="*/ 0 h 272033"/>
                <a:gd name="connsiteX81" fmla="*/ 87564 w 157527"/>
                <a:gd name="connsiteY81" fmla="*/ 0 h 272033"/>
                <a:gd name="connsiteX82" fmla="*/ 99709 w 157527"/>
                <a:gd name="connsiteY82" fmla="*/ 4858 h 272033"/>
                <a:gd name="connsiteX83" fmla="*/ 107805 w 157527"/>
                <a:gd name="connsiteY83" fmla="*/ 9715 h 272033"/>
                <a:gd name="connsiteX84" fmla="*/ 122378 w 157527"/>
                <a:gd name="connsiteY84" fmla="*/ 21860 h 272033"/>
                <a:gd name="connsiteX85" fmla="*/ 135332 w 157527"/>
                <a:gd name="connsiteY85" fmla="*/ 46958 h 272033"/>
                <a:gd name="connsiteX86" fmla="*/ 138571 w 157527"/>
                <a:gd name="connsiteY86" fmla="*/ 62341 h 272033"/>
                <a:gd name="connsiteX87" fmla="*/ 153144 w 157527"/>
                <a:gd name="connsiteY87" fmla="*/ 216170 h 272033"/>
                <a:gd name="connsiteX88" fmla="*/ 149906 w 157527"/>
                <a:gd name="connsiteY88" fmla="*/ 184594 h 272033"/>
                <a:gd name="connsiteX89" fmla="*/ 149906 w 157527"/>
                <a:gd name="connsiteY89" fmla="*/ 181356 h 272033"/>
                <a:gd name="connsiteX90" fmla="*/ 149906 w 157527"/>
                <a:gd name="connsiteY90" fmla="*/ 178927 h 272033"/>
                <a:gd name="connsiteX91" fmla="*/ 149906 w 157527"/>
                <a:gd name="connsiteY91" fmla="*/ 176498 h 272033"/>
                <a:gd name="connsiteX92" fmla="*/ 149906 w 157527"/>
                <a:gd name="connsiteY92" fmla="*/ 174879 h 272033"/>
                <a:gd name="connsiteX93" fmla="*/ 149906 w 157527"/>
                <a:gd name="connsiteY93" fmla="*/ 174879 h 272033"/>
                <a:gd name="connsiteX94" fmla="*/ 149906 w 157527"/>
                <a:gd name="connsiteY94" fmla="*/ 174879 h 272033"/>
                <a:gd name="connsiteX95" fmla="*/ 152334 w 157527"/>
                <a:gd name="connsiteY95" fmla="*/ 180546 h 272033"/>
                <a:gd name="connsiteX96" fmla="*/ 154763 w 157527"/>
                <a:gd name="connsiteY96" fmla="*/ 186214 h 272033"/>
                <a:gd name="connsiteX97" fmla="*/ 154763 w 157527"/>
                <a:gd name="connsiteY97" fmla="*/ 187833 h 272033"/>
                <a:gd name="connsiteX98" fmla="*/ 156382 w 157527"/>
                <a:gd name="connsiteY98" fmla="*/ 195119 h 272033"/>
                <a:gd name="connsiteX99" fmla="*/ 156382 w 157527"/>
                <a:gd name="connsiteY99" fmla="*/ 195119 h 272033"/>
                <a:gd name="connsiteX100" fmla="*/ 156382 w 157527"/>
                <a:gd name="connsiteY100" fmla="*/ 202406 h 272033"/>
                <a:gd name="connsiteX101" fmla="*/ 151525 w 157527"/>
                <a:gd name="connsiteY101" fmla="*/ 233172 h 272033"/>
                <a:gd name="connsiteX102" fmla="*/ 148286 w 157527"/>
                <a:gd name="connsiteY102" fmla="*/ 242888 h 272033"/>
                <a:gd name="connsiteX103" fmla="*/ 144238 w 157527"/>
                <a:gd name="connsiteY103" fmla="*/ 247745 h 272033"/>
                <a:gd name="connsiteX104" fmla="*/ 142619 w 157527"/>
                <a:gd name="connsiteY104" fmla="*/ 250174 h 272033"/>
                <a:gd name="connsiteX105" fmla="*/ 140190 w 157527"/>
                <a:gd name="connsiteY105" fmla="*/ 252603 h 272033"/>
                <a:gd name="connsiteX106" fmla="*/ 138571 w 157527"/>
                <a:gd name="connsiteY106" fmla="*/ 255841 h 272033"/>
                <a:gd name="connsiteX107" fmla="*/ 136951 w 157527"/>
                <a:gd name="connsiteY107" fmla="*/ 255841 h 272033"/>
                <a:gd name="connsiteX108" fmla="*/ 128046 w 157527"/>
                <a:gd name="connsiteY108" fmla="*/ 263128 h 272033"/>
                <a:gd name="connsiteX109" fmla="*/ 123997 w 157527"/>
                <a:gd name="connsiteY109" fmla="*/ 265557 h 272033"/>
                <a:gd name="connsiteX110" fmla="*/ 118330 w 157527"/>
                <a:gd name="connsiteY110" fmla="*/ 267986 h 272033"/>
                <a:gd name="connsiteX111" fmla="*/ 118330 w 157527"/>
                <a:gd name="connsiteY111" fmla="*/ 267986 h 272033"/>
                <a:gd name="connsiteX112" fmla="*/ 98090 w 157527"/>
                <a:gd name="connsiteY112" fmla="*/ 272034 h 272033"/>
                <a:gd name="connsiteX113" fmla="*/ 95661 w 157527"/>
                <a:gd name="connsiteY113" fmla="*/ 272034 h 272033"/>
                <a:gd name="connsiteX114" fmla="*/ 88374 w 157527"/>
                <a:gd name="connsiteY114" fmla="*/ 272034 h 272033"/>
                <a:gd name="connsiteX115" fmla="*/ 76230 w 157527"/>
                <a:gd name="connsiteY115" fmla="*/ 272034 h 272033"/>
                <a:gd name="connsiteX116" fmla="*/ 70562 w 157527"/>
                <a:gd name="connsiteY116" fmla="*/ 272034 h 272033"/>
                <a:gd name="connsiteX117" fmla="*/ 67324 w 157527"/>
                <a:gd name="connsiteY117" fmla="*/ 272034 h 272033"/>
                <a:gd name="connsiteX118" fmla="*/ 53560 w 157527"/>
                <a:gd name="connsiteY118" fmla="*/ 267176 h 272033"/>
                <a:gd name="connsiteX119" fmla="*/ 53560 w 157527"/>
                <a:gd name="connsiteY119" fmla="*/ 267176 h 272033"/>
                <a:gd name="connsiteX120" fmla="*/ 55179 w 157527"/>
                <a:gd name="connsiteY120" fmla="*/ 267176 h 272033"/>
                <a:gd name="connsiteX121" fmla="*/ 56799 w 157527"/>
                <a:gd name="connsiteY121" fmla="*/ 267176 h 272033"/>
                <a:gd name="connsiteX122" fmla="*/ 61656 w 157527"/>
                <a:gd name="connsiteY122" fmla="*/ 267176 h 272033"/>
                <a:gd name="connsiteX123" fmla="*/ 67324 w 157527"/>
                <a:gd name="connsiteY123" fmla="*/ 268795 h 272033"/>
                <a:gd name="connsiteX124" fmla="*/ 83516 w 157527"/>
                <a:gd name="connsiteY124" fmla="*/ 268795 h 272033"/>
                <a:gd name="connsiteX125" fmla="*/ 90803 w 157527"/>
                <a:gd name="connsiteY125" fmla="*/ 268795 h 272033"/>
                <a:gd name="connsiteX126" fmla="*/ 98899 w 157527"/>
                <a:gd name="connsiteY126" fmla="*/ 268795 h 272033"/>
                <a:gd name="connsiteX127" fmla="*/ 110234 w 157527"/>
                <a:gd name="connsiteY127" fmla="*/ 266367 h 272033"/>
                <a:gd name="connsiteX128" fmla="*/ 118330 w 157527"/>
                <a:gd name="connsiteY128" fmla="*/ 263128 h 272033"/>
                <a:gd name="connsiteX129" fmla="*/ 122378 w 157527"/>
                <a:gd name="connsiteY129" fmla="*/ 259889 h 272033"/>
                <a:gd name="connsiteX130" fmla="*/ 128855 w 157527"/>
                <a:gd name="connsiteY130" fmla="*/ 256651 h 272033"/>
                <a:gd name="connsiteX131" fmla="*/ 136142 w 157527"/>
                <a:gd name="connsiteY131" fmla="*/ 247745 h 272033"/>
                <a:gd name="connsiteX132" fmla="*/ 145048 w 157527"/>
                <a:gd name="connsiteY132" fmla="*/ 237220 h 272033"/>
                <a:gd name="connsiteX133" fmla="*/ 148286 w 157527"/>
                <a:gd name="connsiteY133" fmla="*/ 226695 h 272033"/>
                <a:gd name="connsiteX134" fmla="*/ 151525 w 157527"/>
                <a:gd name="connsiteY134" fmla="*/ 214551 h 272033"/>
                <a:gd name="connsiteX135" fmla="*/ 65705 w 157527"/>
                <a:gd name="connsiteY135" fmla="*/ 208883 h 272033"/>
                <a:gd name="connsiteX136" fmla="*/ 64895 w 157527"/>
                <a:gd name="connsiteY136" fmla="*/ 208883 h 272033"/>
                <a:gd name="connsiteX137" fmla="*/ 63276 w 157527"/>
                <a:gd name="connsiteY137" fmla="*/ 208073 h 272033"/>
                <a:gd name="connsiteX138" fmla="*/ 63276 w 157527"/>
                <a:gd name="connsiteY138" fmla="*/ 208073 h 272033"/>
                <a:gd name="connsiteX139" fmla="*/ 63276 w 157527"/>
                <a:gd name="connsiteY139" fmla="*/ 204835 h 272033"/>
                <a:gd name="connsiteX140" fmla="*/ 63276 w 157527"/>
                <a:gd name="connsiteY140" fmla="*/ 187833 h 272033"/>
                <a:gd name="connsiteX141" fmla="*/ 62466 w 157527"/>
                <a:gd name="connsiteY141" fmla="*/ 187833 h 272033"/>
                <a:gd name="connsiteX142" fmla="*/ 60847 w 157527"/>
                <a:gd name="connsiteY142" fmla="*/ 186214 h 272033"/>
                <a:gd name="connsiteX143" fmla="*/ 62466 w 157527"/>
                <a:gd name="connsiteY143" fmla="*/ 184594 h 272033"/>
                <a:gd name="connsiteX144" fmla="*/ 62466 w 157527"/>
                <a:gd name="connsiteY144" fmla="*/ 184594 h 272033"/>
                <a:gd name="connsiteX145" fmla="*/ 64895 w 157527"/>
                <a:gd name="connsiteY145" fmla="*/ 185404 h 272033"/>
                <a:gd name="connsiteX146" fmla="*/ 65705 w 157527"/>
                <a:gd name="connsiteY146" fmla="*/ 187833 h 272033"/>
                <a:gd name="connsiteX147" fmla="*/ 65705 w 157527"/>
                <a:gd name="connsiteY147" fmla="*/ 208883 h 272033"/>
                <a:gd name="connsiteX148" fmla="*/ 84326 w 157527"/>
                <a:gd name="connsiteY148" fmla="*/ 54245 h 272033"/>
                <a:gd name="connsiteX149" fmla="*/ 86755 w 157527"/>
                <a:gd name="connsiteY149" fmla="*/ 55054 h 272033"/>
                <a:gd name="connsiteX150" fmla="*/ 86755 w 157527"/>
                <a:gd name="connsiteY150" fmla="*/ 55054 h 272033"/>
                <a:gd name="connsiteX151" fmla="*/ 86755 w 157527"/>
                <a:gd name="connsiteY151" fmla="*/ 56674 h 272033"/>
                <a:gd name="connsiteX152" fmla="*/ 86755 w 157527"/>
                <a:gd name="connsiteY152" fmla="*/ 56674 h 272033"/>
                <a:gd name="connsiteX153" fmla="*/ 85945 w 157527"/>
                <a:gd name="connsiteY153" fmla="*/ 56674 h 272033"/>
                <a:gd name="connsiteX154" fmla="*/ 79468 w 157527"/>
                <a:gd name="connsiteY154" fmla="*/ 58293 h 272033"/>
                <a:gd name="connsiteX155" fmla="*/ 72181 w 157527"/>
                <a:gd name="connsiteY155" fmla="*/ 60722 h 272033"/>
                <a:gd name="connsiteX156" fmla="*/ 66514 w 157527"/>
                <a:gd name="connsiteY156" fmla="*/ 65579 h 272033"/>
                <a:gd name="connsiteX157" fmla="*/ 64085 w 157527"/>
                <a:gd name="connsiteY157" fmla="*/ 69628 h 272033"/>
                <a:gd name="connsiteX158" fmla="*/ 64085 w 157527"/>
                <a:gd name="connsiteY158" fmla="*/ 76914 h 272033"/>
                <a:gd name="connsiteX159" fmla="*/ 62466 w 157527"/>
                <a:gd name="connsiteY159" fmla="*/ 76914 h 272033"/>
                <a:gd name="connsiteX160" fmla="*/ 62466 w 157527"/>
                <a:gd name="connsiteY160" fmla="*/ 70437 h 272033"/>
                <a:gd name="connsiteX161" fmla="*/ 65705 w 157527"/>
                <a:gd name="connsiteY161" fmla="*/ 62341 h 272033"/>
                <a:gd name="connsiteX162" fmla="*/ 68943 w 157527"/>
                <a:gd name="connsiteY162" fmla="*/ 59103 h 272033"/>
                <a:gd name="connsiteX163" fmla="*/ 71372 w 157527"/>
                <a:gd name="connsiteY163" fmla="*/ 57483 h 272033"/>
                <a:gd name="connsiteX164" fmla="*/ 77849 w 157527"/>
                <a:gd name="connsiteY164" fmla="*/ 54245 h 272033"/>
                <a:gd name="connsiteX165" fmla="*/ 83516 w 157527"/>
                <a:gd name="connsiteY165" fmla="*/ 54245 h 272033"/>
                <a:gd name="connsiteX166" fmla="*/ 157192 w 157527"/>
                <a:gd name="connsiteY166" fmla="*/ 73676 h 272033"/>
                <a:gd name="connsiteX167" fmla="*/ 156382 w 157527"/>
                <a:gd name="connsiteY167" fmla="*/ 98774 h 272033"/>
                <a:gd name="connsiteX168" fmla="*/ 152334 w 157527"/>
                <a:gd name="connsiteY168" fmla="*/ 103632 h 272033"/>
                <a:gd name="connsiteX169" fmla="*/ 141809 w 157527"/>
                <a:gd name="connsiteY169" fmla="*/ 103632 h 272033"/>
                <a:gd name="connsiteX170" fmla="*/ 132094 w 157527"/>
                <a:gd name="connsiteY170" fmla="*/ 103632 h 272033"/>
                <a:gd name="connsiteX171" fmla="*/ 124807 w 157527"/>
                <a:gd name="connsiteY171" fmla="*/ 103632 h 272033"/>
                <a:gd name="connsiteX172" fmla="*/ 117521 w 157527"/>
                <a:gd name="connsiteY172" fmla="*/ 102013 h 272033"/>
                <a:gd name="connsiteX173" fmla="*/ 111853 w 157527"/>
                <a:gd name="connsiteY173" fmla="*/ 100393 h 272033"/>
                <a:gd name="connsiteX174" fmla="*/ 111853 w 157527"/>
                <a:gd name="connsiteY174" fmla="*/ 98774 h 272033"/>
                <a:gd name="connsiteX175" fmla="*/ 111853 w 157527"/>
                <a:gd name="connsiteY175" fmla="*/ 97964 h 272033"/>
                <a:gd name="connsiteX176" fmla="*/ 111853 w 157527"/>
                <a:gd name="connsiteY176" fmla="*/ 97964 h 272033"/>
                <a:gd name="connsiteX177" fmla="*/ 115092 w 157527"/>
                <a:gd name="connsiteY177" fmla="*/ 97964 h 272033"/>
                <a:gd name="connsiteX178" fmla="*/ 152334 w 157527"/>
                <a:gd name="connsiteY178" fmla="*/ 99584 h 272033"/>
                <a:gd name="connsiteX179" fmla="*/ 152334 w 157527"/>
                <a:gd name="connsiteY179" fmla="*/ 86630 h 272033"/>
                <a:gd name="connsiteX180" fmla="*/ 152334 w 157527"/>
                <a:gd name="connsiteY180" fmla="*/ 68008 h 272033"/>
                <a:gd name="connsiteX181" fmla="*/ 150715 w 157527"/>
                <a:gd name="connsiteY181" fmla="*/ 60722 h 272033"/>
                <a:gd name="connsiteX182" fmla="*/ 150715 w 157527"/>
                <a:gd name="connsiteY182" fmla="*/ 60722 h 272033"/>
                <a:gd name="connsiteX183" fmla="*/ 148286 w 157527"/>
                <a:gd name="connsiteY183" fmla="*/ 46958 h 272033"/>
                <a:gd name="connsiteX184" fmla="*/ 148286 w 157527"/>
                <a:gd name="connsiteY184" fmla="*/ 45339 h 272033"/>
                <a:gd name="connsiteX185" fmla="*/ 148286 w 157527"/>
                <a:gd name="connsiteY185" fmla="*/ 45339 h 272033"/>
                <a:gd name="connsiteX186" fmla="*/ 153144 w 157527"/>
                <a:gd name="connsiteY186" fmla="*/ 57483 h 272033"/>
                <a:gd name="connsiteX187" fmla="*/ 156382 w 157527"/>
                <a:gd name="connsiteY187" fmla="*/ 72866 h 272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Lst>
              <a:rect l="l" t="t" r="r" b="b"/>
              <a:pathLst>
                <a:path w="157527" h="272033">
                  <a:moveTo>
                    <a:pt x="144238" y="60722"/>
                  </a:moveTo>
                  <a:cubicBezTo>
                    <a:pt x="145048" y="69628"/>
                    <a:pt x="144238" y="79343"/>
                    <a:pt x="143429" y="89868"/>
                  </a:cubicBezTo>
                  <a:cubicBezTo>
                    <a:pt x="139381" y="91488"/>
                    <a:pt x="133713" y="91488"/>
                    <a:pt x="128855" y="91488"/>
                  </a:cubicBezTo>
                  <a:cubicBezTo>
                    <a:pt x="123997" y="91488"/>
                    <a:pt x="122378" y="91488"/>
                    <a:pt x="119140" y="91488"/>
                  </a:cubicBezTo>
                  <a:cubicBezTo>
                    <a:pt x="115901" y="91488"/>
                    <a:pt x="112663" y="91488"/>
                    <a:pt x="110234" y="91488"/>
                  </a:cubicBezTo>
                  <a:cubicBezTo>
                    <a:pt x="109424" y="91488"/>
                    <a:pt x="109424" y="91488"/>
                    <a:pt x="107805" y="91488"/>
                  </a:cubicBezTo>
                  <a:cubicBezTo>
                    <a:pt x="103757" y="90678"/>
                    <a:pt x="100518" y="91488"/>
                    <a:pt x="98090" y="88249"/>
                  </a:cubicBezTo>
                  <a:cubicBezTo>
                    <a:pt x="98090" y="82582"/>
                    <a:pt x="98899" y="74485"/>
                    <a:pt x="98090" y="68008"/>
                  </a:cubicBezTo>
                  <a:cubicBezTo>
                    <a:pt x="97280" y="62341"/>
                    <a:pt x="96470" y="57483"/>
                    <a:pt x="94041" y="53435"/>
                  </a:cubicBezTo>
                  <a:cubicBezTo>
                    <a:pt x="92422" y="50197"/>
                    <a:pt x="89993" y="48578"/>
                    <a:pt x="87564" y="46958"/>
                  </a:cubicBezTo>
                  <a:cubicBezTo>
                    <a:pt x="86755" y="46958"/>
                    <a:pt x="85136" y="46958"/>
                    <a:pt x="84326" y="46958"/>
                  </a:cubicBezTo>
                  <a:cubicBezTo>
                    <a:pt x="81087" y="46148"/>
                    <a:pt x="78659" y="44529"/>
                    <a:pt x="74611" y="44529"/>
                  </a:cubicBezTo>
                  <a:cubicBezTo>
                    <a:pt x="73801" y="44529"/>
                    <a:pt x="71372" y="44529"/>
                    <a:pt x="68133" y="46148"/>
                  </a:cubicBezTo>
                  <a:cubicBezTo>
                    <a:pt x="64085" y="47768"/>
                    <a:pt x="60847" y="47768"/>
                    <a:pt x="58418" y="50197"/>
                  </a:cubicBezTo>
                  <a:cubicBezTo>
                    <a:pt x="55989" y="51816"/>
                    <a:pt x="55179" y="54245"/>
                    <a:pt x="53560" y="56674"/>
                  </a:cubicBezTo>
                  <a:cubicBezTo>
                    <a:pt x="52751" y="62341"/>
                    <a:pt x="53560" y="68008"/>
                    <a:pt x="55179" y="74485"/>
                  </a:cubicBezTo>
                  <a:cubicBezTo>
                    <a:pt x="57608" y="81772"/>
                    <a:pt x="62466" y="86630"/>
                    <a:pt x="66514" y="92297"/>
                  </a:cubicBezTo>
                  <a:cubicBezTo>
                    <a:pt x="68133" y="93916"/>
                    <a:pt x="68943" y="95536"/>
                    <a:pt x="70562" y="97155"/>
                  </a:cubicBezTo>
                  <a:cubicBezTo>
                    <a:pt x="71372" y="98774"/>
                    <a:pt x="72991" y="99584"/>
                    <a:pt x="74611" y="100393"/>
                  </a:cubicBezTo>
                  <a:cubicBezTo>
                    <a:pt x="78659" y="103632"/>
                    <a:pt x="81897" y="107680"/>
                    <a:pt x="85945" y="110109"/>
                  </a:cubicBezTo>
                  <a:cubicBezTo>
                    <a:pt x="92422" y="114157"/>
                    <a:pt x="97280" y="118205"/>
                    <a:pt x="102138" y="123063"/>
                  </a:cubicBezTo>
                  <a:cubicBezTo>
                    <a:pt x="105376" y="123873"/>
                    <a:pt x="106996" y="127111"/>
                    <a:pt x="109424" y="129540"/>
                  </a:cubicBezTo>
                  <a:cubicBezTo>
                    <a:pt x="113472" y="133588"/>
                    <a:pt x="116711" y="136017"/>
                    <a:pt x="119949" y="140065"/>
                  </a:cubicBezTo>
                  <a:cubicBezTo>
                    <a:pt x="123997" y="144113"/>
                    <a:pt x="128046" y="148161"/>
                    <a:pt x="131284" y="153829"/>
                  </a:cubicBezTo>
                  <a:cubicBezTo>
                    <a:pt x="134523" y="157067"/>
                    <a:pt x="135332" y="162734"/>
                    <a:pt x="138571" y="166783"/>
                  </a:cubicBezTo>
                  <a:cubicBezTo>
                    <a:pt x="139381" y="169212"/>
                    <a:pt x="141000" y="170021"/>
                    <a:pt x="141000" y="172450"/>
                  </a:cubicBezTo>
                  <a:cubicBezTo>
                    <a:pt x="141000" y="174069"/>
                    <a:pt x="141000" y="176498"/>
                    <a:pt x="141000" y="178118"/>
                  </a:cubicBezTo>
                  <a:cubicBezTo>
                    <a:pt x="141000" y="179737"/>
                    <a:pt x="141809" y="180546"/>
                    <a:pt x="141809" y="182166"/>
                  </a:cubicBezTo>
                  <a:cubicBezTo>
                    <a:pt x="141809" y="184594"/>
                    <a:pt x="141809" y="186214"/>
                    <a:pt x="141809" y="189452"/>
                  </a:cubicBezTo>
                  <a:cubicBezTo>
                    <a:pt x="142619" y="202406"/>
                    <a:pt x="139381" y="211312"/>
                    <a:pt x="136951" y="220218"/>
                  </a:cubicBezTo>
                  <a:cubicBezTo>
                    <a:pt x="136142" y="223456"/>
                    <a:pt x="134523" y="227504"/>
                    <a:pt x="132903" y="229933"/>
                  </a:cubicBezTo>
                  <a:cubicBezTo>
                    <a:pt x="132094" y="231553"/>
                    <a:pt x="129665" y="233172"/>
                    <a:pt x="128855" y="234791"/>
                  </a:cubicBezTo>
                  <a:lnTo>
                    <a:pt x="127236" y="237220"/>
                  </a:lnTo>
                  <a:lnTo>
                    <a:pt x="124807" y="239649"/>
                  </a:lnTo>
                  <a:cubicBezTo>
                    <a:pt x="123997" y="240458"/>
                    <a:pt x="124807" y="241268"/>
                    <a:pt x="123188" y="242888"/>
                  </a:cubicBezTo>
                  <a:lnTo>
                    <a:pt x="121569" y="242888"/>
                  </a:lnTo>
                  <a:cubicBezTo>
                    <a:pt x="119140" y="246936"/>
                    <a:pt x="116711" y="249364"/>
                    <a:pt x="112663" y="250174"/>
                  </a:cubicBezTo>
                  <a:cubicBezTo>
                    <a:pt x="110234" y="251793"/>
                    <a:pt x="107805" y="252603"/>
                    <a:pt x="106186" y="254222"/>
                  </a:cubicBezTo>
                  <a:cubicBezTo>
                    <a:pt x="104566" y="254222"/>
                    <a:pt x="103757" y="255032"/>
                    <a:pt x="102138" y="254222"/>
                  </a:cubicBezTo>
                  <a:cubicBezTo>
                    <a:pt x="94851" y="257461"/>
                    <a:pt x="89184" y="257461"/>
                    <a:pt x="81897" y="258270"/>
                  </a:cubicBezTo>
                  <a:cubicBezTo>
                    <a:pt x="81087" y="258270"/>
                    <a:pt x="81087" y="258270"/>
                    <a:pt x="79468" y="258270"/>
                  </a:cubicBezTo>
                  <a:cubicBezTo>
                    <a:pt x="77849" y="258270"/>
                    <a:pt x="77039" y="258270"/>
                    <a:pt x="75420" y="258270"/>
                  </a:cubicBezTo>
                  <a:cubicBezTo>
                    <a:pt x="71372" y="258270"/>
                    <a:pt x="64895" y="258270"/>
                    <a:pt x="59227" y="258270"/>
                  </a:cubicBezTo>
                  <a:cubicBezTo>
                    <a:pt x="53560" y="258270"/>
                    <a:pt x="55179" y="258270"/>
                    <a:pt x="53560" y="258270"/>
                  </a:cubicBezTo>
                  <a:cubicBezTo>
                    <a:pt x="52751" y="258270"/>
                    <a:pt x="51941" y="258270"/>
                    <a:pt x="50322" y="258270"/>
                  </a:cubicBezTo>
                  <a:cubicBezTo>
                    <a:pt x="43845" y="255841"/>
                    <a:pt x="38177" y="255032"/>
                    <a:pt x="32510" y="250984"/>
                  </a:cubicBezTo>
                  <a:cubicBezTo>
                    <a:pt x="27652" y="250984"/>
                    <a:pt x="19556" y="240458"/>
                    <a:pt x="19556" y="240458"/>
                  </a:cubicBezTo>
                  <a:cubicBezTo>
                    <a:pt x="15508" y="238030"/>
                    <a:pt x="13889" y="232362"/>
                    <a:pt x="9841" y="228314"/>
                  </a:cubicBezTo>
                  <a:cubicBezTo>
                    <a:pt x="9841" y="227504"/>
                    <a:pt x="9841" y="228314"/>
                    <a:pt x="9841" y="226695"/>
                  </a:cubicBezTo>
                  <a:cubicBezTo>
                    <a:pt x="4173" y="217789"/>
                    <a:pt x="4983" y="208073"/>
                    <a:pt x="2554" y="197548"/>
                  </a:cubicBezTo>
                  <a:cubicBezTo>
                    <a:pt x="2554" y="197548"/>
                    <a:pt x="2554" y="196739"/>
                    <a:pt x="2554" y="195929"/>
                  </a:cubicBezTo>
                  <a:cubicBezTo>
                    <a:pt x="935" y="187833"/>
                    <a:pt x="2554" y="177308"/>
                    <a:pt x="2554" y="170831"/>
                  </a:cubicBezTo>
                  <a:cubicBezTo>
                    <a:pt x="16317" y="165973"/>
                    <a:pt x="30891" y="170021"/>
                    <a:pt x="44654" y="170831"/>
                  </a:cubicBezTo>
                  <a:cubicBezTo>
                    <a:pt x="45464" y="171640"/>
                    <a:pt x="44654" y="172450"/>
                    <a:pt x="46274" y="172450"/>
                  </a:cubicBezTo>
                  <a:cubicBezTo>
                    <a:pt x="46274" y="187023"/>
                    <a:pt x="44654" y="206454"/>
                    <a:pt x="53560" y="213741"/>
                  </a:cubicBezTo>
                  <a:cubicBezTo>
                    <a:pt x="59227" y="215360"/>
                    <a:pt x="65705" y="219408"/>
                    <a:pt x="72181" y="217789"/>
                  </a:cubicBezTo>
                  <a:cubicBezTo>
                    <a:pt x="80278" y="216170"/>
                    <a:pt x="85945" y="209693"/>
                    <a:pt x="89993" y="205645"/>
                  </a:cubicBezTo>
                  <a:cubicBezTo>
                    <a:pt x="94041" y="195119"/>
                    <a:pt x="89993" y="182975"/>
                    <a:pt x="85945" y="174879"/>
                  </a:cubicBezTo>
                  <a:cubicBezTo>
                    <a:pt x="78659" y="164354"/>
                    <a:pt x="66514" y="159496"/>
                    <a:pt x="58418" y="149781"/>
                  </a:cubicBezTo>
                  <a:cubicBezTo>
                    <a:pt x="57608" y="149781"/>
                    <a:pt x="58418" y="149781"/>
                    <a:pt x="56799" y="149781"/>
                  </a:cubicBezTo>
                  <a:cubicBezTo>
                    <a:pt x="55179" y="147352"/>
                    <a:pt x="51941" y="145733"/>
                    <a:pt x="49512" y="143303"/>
                  </a:cubicBezTo>
                  <a:cubicBezTo>
                    <a:pt x="47893" y="143303"/>
                    <a:pt x="47083" y="142494"/>
                    <a:pt x="46274" y="140065"/>
                  </a:cubicBezTo>
                  <a:cubicBezTo>
                    <a:pt x="44654" y="139255"/>
                    <a:pt x="42226" y="137636"/>
                    <a:pt x="40606" y="135207"/>
                  </a:cubicBezTo>
                  <a:cubicBezTo>
                    <a:pt x="36558" y="134398"/>
                    <a:pt x="35748" y="131159"/>
                    <a:pt x="33320" y="128730"/>
                  </a:cubicBezTo>
                  <a:cubicBezTo>
                    <a:pt x="31700" y="127111"/>
                    <a:pt x="30081" y="126301"/>
                    <a:pt x="28462" y="124682"/>
                  </a:cubicBezTo>
                  <a:lnTo>
                    <a:pt x="24414" y="121444"/>
                  </a:lnTo>
                  <a:cubicBezTo>
                    <a:pt x="21985" y="119015"/>
                    <a:pt x="18746" y="116586"/>
                    <a:pt x="15508" y="114157"/>
                  </a:cubicBezTo>
                  <a:lnTo>
                    <a:pt x="12269" y="110918"/>
                  </a:lnTo>
                  <a:cubicBezTo>
                    <a:pt x="9841" y="108490"/>
                    <a:pt x="9031" y="105251"/>
                    <a:pt x="6602" y="102822"/>
                  </a:cubicBezTo>
                  <a:cubicBezTo>
                    <a:pt x="2554" y="94726"/>
                    <a:pt x="-685" y="85820"/>
                    <a:pt x="125" y="73676"/>
                  </a:cubicBezTo>
                  <a:cubicBezTo>
                    <a:pt x="125" y="72866"/>
                    <a:pt x="125" y="71247"/>
                    <a:pt x="125" y="70437"/>
                  </a:cubicBezTo>
                  <a:cubicBezTo>
                    <a:pt x="125" y="68008"/>
                    <a:pt x="125" y="64770"/>
                    <a:pt x="125" y="62341"/>
                  </a:cubicBezTo>
                  <a:cubicBezTo>
                    <a:pt x="935" y="55864"/>
                    <a:pt x="1744" y="49387"/>
                    <a:pt x="4173" y="43720"/>
                  </a:cubicBezTo>
                  <a:cubicBezTo>
                    <a:pt x="4173" y="39672"/>
                    <a:pt x="6602" y="36433"/>
                    <a:pt x="8221" y="32385"/>
                  </a:cubicBezTo>
                  <a:cubicBezTo>
                    <a:pt x="9031" y="30766"/>
                    <a:pt x="9841" y="28337"/>
                    <a:pt x="11460" y="27527"/>
                  </a:cubicBezTo>
                  <a:cubicBezTo>
                    <a:pt x="13889" y="24289"/>
                    <a:pt x="17127" y="22669"/>
                    <a:pt x="18746" y="19431"/>
                  </a:cubicBezTo>
                  <a:lnTo>
                    <a:pt x="21985" y="16193"/>
                  </a:lnTo>
                  <a:cubicBezTo>
                    <a:pt x="27652" y="11335"/>
                    <a:pt x="34939" y="7287"/>
                    <a:pt x="43035" y="4858"/>
                  </a:cubicBezTo>
                  <a:lnTo>
                    <a:pt x="52751" y="1619"/>
                  </a:lnTo>
                  <a:cubicBezTo>
                    <a:pt x="56799" y="809"/>
                    <a:pt x="61656" y="0"/>
                    <a:pt x="65705" y="0"/>
                  </a:cubicBezTo>
                  <a:cubicBezTo>
                    <a:pt x="68943" y="0"/>
                    <a:pt x="71372" y="0"/>
                    <a:pt x="73801" y="0"/>
                  </a:cubicBezTo>
                  <a:lnTo>
                    <a:pt x="87564" y="0"/>
                  </a:lnTo>
                  <a:cubicBezTo>
                    <a:pt x="93232" y="1619"/>
                    <a:pt x="95661" y="3238"/>
                    <a:pt x="99709" y="4858"/>
                  </a:cubicBezTo>
                  <a:cubicBezTo>
                    <a:pt x="101328" y="7287"/>
                    <a:pt x="105376" y="8096"/>
                    <a:pt x="107805" y="9715"/>
                  </a:cubicBezTo>
                  <a:cubicBezTo>
                    <a:pt x="113472" y="12954"/>
                    <a:pt x="117521" y="17812"/>
                    <a:pt x="122378" y="21860"/>
                  </a:cubicBezTo>
                  <a:cubicBezTo>
                    <a:pt x="128046" y="29146"/>
                    <a:pt x="132903" y="36433"/>
                    <a:pt x="135332" y="46958"/>
                  </a:cubicBezTo>
                  <a:cubicBezTo>
                    <a:pt x="136142" y="51816"/>
                    <a:pt x="138571" y="56674"/>
                    <a:pt x="138571" y="62341"/>
                  </a:cubicBezTo>
                  <a:close/>
                  <a:moveTo>
                    <a:pt x="153144" y="216170"/>
                  </a:moveTo>
                  <a:cubicBezTo>
                    <a:pt x="153954" y="205645"/>
                    <a:pt x="153144" y="195119"/>
                    <a:pt x="149906" y="184594"/>
                  </a:cubicBezTo>
                  <a:cubicBezTo>
                    <a:pt x="149906" y="184594"/>
                    <a:pt x="149906" y="182975"/>
                    <a:pt x="149906" y="181356"/>
                  </a:cubicBezTo>
                  <a:cubicBezTo>
                    <a:pt x="149906" y="179737"/>
                    <a:pt x="149906" y="179737"/>
                    <a:pt x="149906" y="178927"/>
                  </a:cubicBezTo>
                  <a:cubicBezTo>
                    <a:pt x="149906" y="177308"/>
                    <a:pt x="149906" y="176498"/>
                    <a:pt x="149906" y="176498"/>
                  </a:cubicBezTo>
                  <a:cubicBezTo>
                    <a:pt x="149906" y="176498"/>
                    <a:pt x="149906" y="176498"/>
                    <a:pt x="149906" y="174879"/>
                  </a:cubicBezTo>
                  <a:lnTo>
                    <a:pt x="149906" y="174879"/>
                  </a:lnTo>
                  <a:cubicBezTo>
                    <a:pt x="149906" y="174879"/>
                    <a:pt x="149906" y="174879"/>
                    <a:pt x="149906" y="174879"/>
                  </a:cubicBezTo>
                  <a:cubicBezTo>
                    <a:pt x="150715" y="176498"/>
                    <a:pt x="151525" y="178927"/>
                    <a:pt x="152334" y="180546"/>
                  </a:cubicBezTo>
                  <a:cubicBezTo>
                    <a:pt x="153144" y="182975"/>
                    <a:pt x="154763" y="184594"/>
                    <a:pt x="154763" y="186214"/>
                  </a:cubicBezTo>
                  <a:lnTo>
                    <a:pt x="154763" y="187833"/>
                  </a:lnTo>
                  <a:lnTo>
                    <a:pt x="156382" y="195119"/>
                  </a:lnTo>
                  <a:lnTo>
                    <a:pt x="156382" y="195119"/>
                  </a:lnTo>
                  <a:cubicBezTo>
                    <a:pt x="156382" y="198358"/>
                    <a:pt x="156382" y="199977"/>
                    <a:pt x="156382" y="202406"/>
                  </a:cubicBezTo>
                  <a:cubicBezTo>
                    <a:pt x="157192" y="215360"/>
                    <a:pt x="153954" y="224266"/>
                    <a:pt x="151525" y="233172"/>
                  </a:cubicBezTo>
                  <a:cubicBezTo>
                    <a:pt x="150715" y="236410"/>
                    <a:pt x="149096" y="240458"/>
                    <a:pt x="148286" y="242888"/>
                  </a:cubicBezTo>
                  <a:cubicBezTo>
                    <a:pt x="147477" y="244507"/>
                    <a:pt x="145048" y="246126"/>
                    <a:pt x="144238" y="247745"/>
                  </a:cubicBezTo>
                  <a:lnTo>
                    <a:pt x="142619" y="250174"/>
                  </a:lnTo>
                  <a:lnTo>
                    <a:pt x="140190" y="252603"/>
                  </a:lnTo>
                  <a:cubicBezTo>
                    <a:pt x="139381" y="253413"/>
                    <a:pt x="140190" y="254222"/>
                    <a:pt x="138571" y="255841"/>
                  </a:cubicBezTo>
                  <a:lnTo>
                    <a:pt x="136951" y="255841"/>
                  </a:lnTo>
                  <a:cubicBezTo>
                    <a:pt x="134523" y="259080"/>
                    <a:pt x="132094" y="262318"/>
                    <a:pt x="128046" y="263128"/>
                  </a:cubicBezTo>
                  <a:cubicBezTo>
                    <a:pt x="126426" y="263938"/>
                    <a:pt x="124807" y="264747"/>
                    <a:pt x="123997" y="265557"/>
                  </a:cubicBezTo>
                  <a:cubicBezTo>
                    <a:pt x="122378" y="266367"/>
                    <a:pt x="119949" y="267986"/>
                    <a:pt x="118330" y="267986"/>
                  </a:cubicBezTo>
                  <a:lnTo>
                    <a:pt x="118330" y="267986"/>
                  </a:lnTo>
                  <a:cubicBezTo>
                    <a:pt x="111044" y="271224"/>
                    <a:pt x="105376" y="271224"/>
                    <a:pt x="98090" y="272034"/>
                  </a:cubicBezTo>
                  <a:cubicBezTo>
                    <a:pt x="97280" y="272034"/>
                    <a:pt x="97280" y="272034"/>
                    <a:pt x="95661" y="272034"/>
                  </a:cubicBezTo>
                  <a:cubicBezTo>
                    <a:pt x="93232" y="272034"/>
                    <a:pt x="90803" y="272034"/>
                    <a:pt x="88374" y="272034"/>
                  </a:cubicBezTo>
                  <a:cubicBezTo>
                    <a:pt x="84326" y="272034"/>
                    <a:pt x="80278" y="272034"/>
                    <a:pt x="76230" y="272034"/>
                  </a:cubicBezTo>
                  <a:cubicBezTo>
                    <a:pt x="72181" y="272034"/>
                    <a:pt x="72181" y="272034"/>
                    <a:pt x="70562" y="272034"/>
                  </a:cubicBezTo>
                  <a:cubicBezTo>
                    <a:pt x="69753" y="272034"/>
                    <a:pt x="68943" y="272034"/>
                    <a:pt x="67324" y="272034"/>
                  </a:cubicBezTo>
                  <a:cubicBezTo>
                    <a:pt x="63276" y="270415"/>
                    <a:pt x="56799" y="269605"/>
                    <a:pt x="53560" y="267176"/>
                  </a:cubicBezTo>
                  <a:cubicBezTo>
                    <a:pt x="53560" y="267176"/>
                    <a:pt x="53560" y="267176"/>
                    <a:pt x="53560" y="267176"/>
                  </a:cubicBezTo>
                  <a:cubicBezTo>
                    <a:pt x="54370" y="267176"/>
                    <a:pt x="55179" y="267176"/>
                    <a:pt x="55179" y="267176"/>
                  </a:cubicBezTo>
                  <a:cubicBezTo>
                    <a:pt x="55989" y="267176"/>
                    <a:pt x="55989" y="267176"/>
                    <a:pt x="56799" y="267176"/>
                  </a:cubicBezTo>
                  <a:cubicBezTo>
                    <a:pt x="59227" y="267176"/>
                    <a:pt x="60847" y="267176"/>
                    <a:pt x="61656" y="267176"/>
                  </a:cubicBezTo>
                  <a:lnTo>
                    <a:pt x="67324" y="268795"/>
                  </a:lnTo>
                  <a:cubicBezTo>
                    <a:pt x="72181" y="269605"/>
                    <a:pt x="77849" y="268795"/>
                    <a:pt x="83516" y="268795"/>
                  </a:cubicBezTo>
                  <a:cubicBezTo>
                    <a:pt x="86755" y="268795"/>
                    <a:pt x="88374" y="268795"/>
                    <a:pt x="90803" y="268795"/>
                  </a:cubicBezTo>
                  <a:lnTo>
                    <a:pt x="98899" y="268795"/>
                  </a:lnTo>
                  <a:cubicBezTo>
                    <a:pt x="102947" y="266367"/>
                    <a:pt x="106996" y="267986"/>
                    <a:pt x="110234" y="266367"/>
                  </a:cubicBezTo>
                  <a:cubicBezTo>
                    <a:pt x="113472" y="265557"/>
                    <a:pt x="115901" y="264747"/>
                    <a:pt x="118330" y="263128"/>
                  </a:cubicBezTo>
                  <a:lnTo>
                    <a:pt x="122378" y="259889"/>
                  </a:lnTo>
                  <a:cubicBezTo>
                    <a:pt x="124807" y="258270"/>
                    <a:pt x="127236" y="258270"/>
                    <a:pt x="128855" y="256651"/>
                  </a:cubicBezTo>
                  <a:cubicBezTo>
                    <a:pt x="132094" y="254222"/>
                    <a:pt x="133713" y="250984"/>
                    <a:pt x="136142" y="247745"/>
                  </a:cubicBezTo>
                  <a:cubicBezTo>
                    <a:pt x="139381" y="244507"/>
                    <a:pt x="142619" y="240458"/>
                    <a:pt x="145048" y="237220"/>
                  </a:cubicBezTo>
                  <a:cubicBezTo>
                    <a:pt x="146667" y="233982"/>
                    <a:pt x="147477" y="230743"/>
                    <a:pt x="148286" y="226695"/>
                  </a:cubicBezTo>
                  <a:lnTo>
                    <a:pt x="151525" y="214551"/>
                  </a:lnTo>
                  <a:close/>
                  <a:moveTo>
                    <a:pt x="65705" y="208883"/>
                  </a:moveTo>
                  <a:cubicBezTo>
                    <a:pt x="65705" y="209693"/>
                    <a:pt x="65705" y="209693"/>
                    <a:pt x="64895" y="208883"/>
                  </a:cubicBezTo>
                  <a:cubicBezTo>
                    <a:pt x="64895" y="208883"/>
                    <a:pt x="64895" y="208883"/>
                    <a:pt x="63276" y="208073"/>
                  </a:cubicBezTo>
                  <a:cubicBezTo>
                    <a:pt x="63276" y="208073"/>
                    <a:pt x="63276" y="208073"/>
                    <a:pt x="63276" y="208073"/>
                  </a:cubicBezTo>
                  <a:cubicBezTo>
                    <a:pt x="63276" y="208073"/>
                    <a:pt x="63276" y="206454"/>
                    <a:pt x="63276" y="204835"/>
                  </a:cubicBezTo>
                  <a:cubicBezTo>
                    <a:pt x="63276" y="199168"/>
                    <a:pt x="63276" y="193500"/>
                    <a:pt x="63276" y="187833"/>
                  </a:cubicBezTo>
                  <a:lnTo>
                    <a:pt x="62466" y="187833"/>
                  </a:lnTo>
                  <a:cubicBezTo>
                    <a:pt x="61656" y="187833"/>
                    <a:pt x="60847" y="187833"/>
                    <a:pt x="60847" y="186214"/>
                  </a:cubicBezTo>
                  <a:cubicBezTo>
                    <a:pt x="60847" y="184594"/>
                    <a:pt x="60847" y="184594"/>
                    <a:pt x="62466" y="184594"/>
                  </a:cubicBezTo>
                  <a:lnTo>
                    <a:pt x="62466" y="184594"/>
                  </a:lnTo>
                  <a:cubicBezTo>
                    <a:pt x="63276" y="184594"/>
                    <a:pt x="64085" y="184594"/>
                    <a:pt x="64895" y="185404"/>
                  </a:cubicBezTo>
                  <a:cubicBezTo>
                    <a:pt x="64895" y="186214"/>
                    <a:pt x="65705" y="186214"/>
                    <a:pt x="65705" y="187833"/>
                  </a:cubicBezTo>
                  <a:cubicBezTo>
                    <a:pt x="65705" y="195119"/>
                    <a:pt x="65705" y="202406"/>
                    <a:pt x="65705" y="208883"/>
                  </a:cubicBezTo>
                  <a:close/>
                  <a:moveTo>
                    <a:pt x="84326" y="54245"/>
                  </a:moveTo>
                  <a:cubicBezTo>
                    <a:pt x="85136" y="54245"/>
                    <a:pt x="85945" y="54245"/>
                    <a:pt x="86755" y="55054"/>
                  </a:cubicBezTo>
                  <a:lnTo>
                    <a:pt x="86755" y="55054"/>
                  </a:lnTo>
                  <a:cubicBezTo>
                    <a:pt x="86755" y="55597"/>
                    <a:pt x="86755" y="56131"/>
                    <a:pt x="86755" y="56674"/>
                  </a:cubicBezTo>
                  <a:lnTo>
                    <a:pt x="86755" y="56674"/>
                  </a:lnTo>
                  <a:cubicBezTo>
                    <a:pt x="86755" y="56674"/>
                    <a:pt x="85945" y="56674"/>
                    <a:pt x="85945" y="56674"/>
                  </a:cubicBezTo>
                  <a:cubicBezTo>
                    <a:pt x="85136" y="56674"/>
                    <a:pt x="82707" y="56674"/>
                    <a:pt x="79468" y="58293"/>
                  </a:cubicBezTo>
                  <a:cubicBezTo>
                    <a:pt x="77039" y="59103"/>
                    <a:pt x="75420" y="59103"/>
                    <a:pt x="72181" y="60722"/>
                  </a:cubicBezTo>
                  <a:cubicBezTo>
                    <a:pt x="68943" y="62341"/>
                    <a:pt x="68133" y="63151"/>
                    <a:pt x="66514" y="65579"/>
                  </a:cubicBezTo>
                  <a:cubicBezTo>
                    <a:pt x="65705" y="67199"/>
                    <a:pt x="65705" y="68008"/>
                    <a:pt x="64085" y="69628"/>
                  </a:cubicBezTo>
                  <a:cubicBezTo>
                    <a:pt x="64085" y="72057"/>
                    <a:pt x="64085" y="73676"/>
                    <a:pt x="64085" y="76914"/>
                  </a:cubicBezTo>
                  <a:cubicBezTo>
                    <a:pt x="64085" y="80153"/>
                    <a:pt x="63276" y="76914"/>
                    <a:pt x="62466" y="76914"/>
                  </a:cubicBezTo>
                  <a:cubicBezTo>
                    <a:pt x="61656" y="74485"/>
                    <a:pt x="60847" y="72866"/>
                    <a:pt x="62466" y="70437"/>
                  </a:cubicBezTo>
                  <a:cubicBezTo>
                    <a:pt x="62466" y="67199"/>
                    <a:pt x="64085" y="64770"/>
                    <a:pt x="65705" y="62341"/>
                  </a:cubicBezTo>
                  <a:lnTo>
                    <a:pt x="68943" y="59103"/>
                  </a:lnTo>
                  <a:lnTo>
                    <a:pt x="71372" y="57483"/>
                  </a:lnTo>
                  <a:cubicBezTo>
                    <a:pt x="73801" y="55864"/>
                    <a:pt x="75420" y="55054"/>
                    <a:pt x="77849" y="54245"/>
                  </a:cubicBezTo>
                  <a:cubicBezTo>
                    <a:pt x="80278" y="54245"/>
                    <a:pt x="81897" y="54245"/>
                    <a:pt x="83516" y="54245"/>
                  </a:cubicBezTo>
                  <a:close/>
                  <a:moveTo>
                    <a:pt x="157192" y="73676"/>
                  </a:moveTo>
                  <a:cubicBezTo>
                    <a:pt x="158002" y="81772"/>
                    <a:pt x="157192" y="89868"/>
                    <a:pt x="156382" y="98774"/>
                  </a:cubicBezTo>
                  <a:cubicBezTo>
                    <a:pt x="156382" y="102013"/>
                    <a:pt x="155573" y="102822"/>
                    <a:pt x="152334" y="103632"/>
                  </a:cubicBezTo>
                  <a:cubicBezTo>
                    <a:pt x="149096" y="104442"/>
                    <a:pt x="145857" y="103632"/>
                    <a:pt x="141809" y="103632"/>
                  </a:cubicBezTo>
                  <a:cubicBezTo>
                    <a:pt x="137761" y="103632"/>
                    <a:pt x="135332" y="103632"/>
                    <a:pt x="132094" y="103632"/>
                  </a:cubicBezTo>
                  <a:cubicBezTo>
                    <a:pt x="128855" y="103632"/>
                    <a:pt x="127236" y="103632"/>
                    <a:pt x="124807" y="103632"/>
                  </a:cubicBezTo>
                  <a:cubicBezTo>
                    <a:pt x="122378" y="103632"/>
                    <a:pt x="119949" y="102822"/>
                    <a:pt x="117521" y="102013"/>
                  </a:cubicBezTo>
                  <a:cubicBezTo>
                    <a:pt x="115901" y="102013"/>
                    <a:pt x="113472" y="102013"/>
                    <a:pt x="111853" y="100393"/>
                  </a:cubicBezTo>
                  <a:cubicBezTo>
                    <a:pt x="111853" y="100393"/>
                    <a:pt x="111853" y="99584"/>
                    <a:pt x="111853" y="98774"/>
                  </a:cubicBezTo>
                  <a:cubicBezTo>
                    <a:pt x="111853" y="98774"/>
                    <a:pt x="111853" y="97964"/>
                    <a:pt x="111853" y="97964"/>
                  </a:cubicBezTo>
                  <a:lnTo>
                    <a:pt x="111853" y="97964"/>
                  </a:lnTo>
                  <a:cubicBezTo>
                    <a:pt x="112663" y="97964"/>
                    <a:pt x="113472" y="97964"/>
                    <a:pt x="115092" y="97964"/>
                  </a:cubicBezTo>
                  <a:cubicBezTo>
                    <a:pt x="126426" y="102013"/>
                    <a:pt x="140190" y="99584"/>
                    <a:pt x="152334" y="99584"/>
                  </a:cubicBezTo>
                  <a:cubicBezTo>
                    <a:pt x="153144" y="95536"/>
                    <a:pt x="152334" y="91488"/>
                    <a:pt x="152334" y="86630"/>
                  </a:cubicBezTo>
                  <a:cubicBezTo>
                    <a:pt x="152334" y="79343"/>
                    <a:pt x="152334" y="73676"/>
                    <a:pt x="152334" y="68008"/>
                  </a:cubicBezTo>
                  <a:cubicBezTo>
                    <a:pt x="152334" y="66389"/>
                    <a:pt x="151525" y="63960"/>
                    <a:pt x="150715" y="60722"/>
                  </a:cubicBezTo>
                  <a:lnTo>
                    <a:pt x="150715" y="60722"/>
                  </a:lnTo>
                  <a:cubicBezTo>
                    <a:pt x="150715" y="55864"/>
                    <a:pt x="149906" y="51006"/>
                    <a:pt x="148286" y="46958"/>
                  </a:cubicBezTo>
                  <a:lnTo>
                    <a:pt x="148286" y="45339"/>
                  </a:lnTo>
                  <a:cubicBezTo>
                    <a:pt x="148286" y="45339"/>
                    <a:pt x="148286" y="45339"/>
                    <a:pt x="148286" y="45339"/>
                  </a:cubicBezTo>
                  <a:cubicBezTo>
                    <a:pt x="149906" y="49387"/>
                    <a:pt x="151525" y="53435"/>
                    <a:pt x="153144" y="57483"/>
                  </a:cubicBezTo>
                  <a:cubicBezTo>
                    <a:pt x="153954" y="62341"/>
                    <a:pt x="156382" y="67199"/>
                    <a:pt x="156382" y="72866"/>
                  </a:cubicBezTo>
                  <a:close/>
                </a:path>
              </a:pathLst>
            </a:custGeom>
            <a:solidFill>
              <a:srgbClr val="000000"/>
            </a:solidFill>
            <a:ln w="0"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CD2CFF0F-3405-F66D-2E39-E3C69B7FFD8B}"/>
                </a:ext>
              </a:extLst>
            </p:cNvPr>
            <p:cNvSpPr/>
            <p:nvPr/>
          </p:nvSpPr>
          <p:spPr>
            <a:xfrm>
              <a:off x="4303577" y="2945046"/>
              <a:ext cx="163409" cy="271810"/>
            </a:xfrm>
            <a:custGeom>
              <a:avLst/>
              <a:gdLst>
                <a:gd name="connsiteX0" fmla="*/ 152075 w 163409"/>
                <a:gd name="connsiteY0" fmla="*/ 26135 h 271810"/>
                <a:gd name="connsiteX1" fmla="*/ 147217 w 163409"/>
                <a:gd name="connsiteY1" fmla="*/ 43946 h 271810"/>
                <a:gd name="connsiteX2" fmla="*/ 142359 w 163409"/>
                <a:gd name="connsiteY2" fmla="*/ 43946 h 271810"/>
                <a:gd name="connsiteX3" fmla="*/ 122928 w 163409"/>
                <a:gd name="connsiteY3" fmla="*/ 43946 h 271810"/>
                <a:gd name="connsiteX4" fmla="*/ 108355 w 163409"/>
                <a:gd name="connsiteY4" fmla="*/ 43946 h 271810"/>
                <a:gd name="connsiteX5" fmla="*/ 103498 w 163409"/>
                <a:gd name="connsiteY5" fmla="*/ 43946 h 271810"/>
                <a:gd name="connsiteX6" fmla="*/ 99449 w 163409"/>
                <a:gd name="connsiteY6" fmla="*/ 43946 h 271810"/>
                <a:gd name="connsiteX7" fmla="*/ 99449 w 163409"/>
                <a:gd name="connsiteY7" fmla="*/ 72283 h 271810"/>
                <a:gd name="connsiteX8" fmla="*/ 99449 w 163409"/>
                <a:gd name="connsiteY8" fmla="*/ 88476 h 271810"/>
                <a:gd name="connsiteX9" fmla="*/ 99449 w 163409"/>
                <a:gd name="connsiteY9" fmla="*/ 101430 h 271810"/>
                <a:gd name="connsiteX10" fmla="*/ 98640 w 163409"/>
                <a:gd name="connsiteY10" fmla="*/ 119242 h 271810"/>
                <a:gd name="connsiteX11" fmla="*/ 98640 w 163409"/>
                <a:gd name="connsiteY11" fmla="*/ 133005 h 271810"/>
                <a:gd name="connsiteX12" fmla="*/ 98640 w 163409"/>
                <a:gd name="connsiteY12" fmla="*/ 136244 h 271810"/>
                <a:gd name="connsiteX13" fmla="*/ 98640 w 163409"/>
                <a:gd name="connsiteY13" fmla="*/ 158104 h 271810"/>
                <a:gd name="connsiteX14" fmla="*/ 98640 w 163409"/>
                <a:gd name="connsiteY14" fmla="*/ 179964 h 271810"/>
                <a:gd name="connsiteX15" fmla="*/ 98640 w 163409"/>
                <a:gd name="connsiteY15" fmla="*/ 199395 h 271810"/>
                <a:gd name="connsiteX16" fmla="*/ 98640 w 163409"/>
                <a:gd name="connsiteY16" fmla="*/ 220445 h 271810"/>
                <a:gd name="connsiteX17" fmla="*/ 97020 w 163409"/>
                <a:gd name="connsiteY17" fmla="*/ 258497 h 271810"/>
                <a:gd name="connsiteX18" fmla="*/ 80828 w 163409"/>
                <a:gd name="connsiteY18" fmla="*/ 260926 h 271810"/>
                <a:gd name="connsiteX19" fmla="*/ 80018 w 163409"/>
                <a:gd name="connsiteY19" fmla="*/ 260926 h 271810"/>
                <a:gd name="connsiteX20" fmla="*/ 65445 w 163409"/>
                <a:gd name="connsiteY20" fmla="*/ 260926 h 271810"/>
                <a:gd name="connsiteX21" fmla="*/ 52491 w 163409"/>
                <a:gd name="connsiteY21" fmla="*/ 257688 h 271810"/>
                <a:gd name="connsiteX22" fmla="*/ 52491 w 163409"/>
                <a:gd name="connsiteY22" fmla="*/ 218016 h 271810"/>
                <a:gd name="connsiteX23" fmla="*/ 54110 w 163409"/>
                <a:gd name="connsiteY23" fmla="*/ 179964 h 271810"/>
                <a:gd name="connsiteX24" fmla="*/ 54110 w 163409"/>
                <a:gd name="connsiteY24" fmla="*/ 137053 h 271810"/>
                <a:gd name="connsiteX25" fmla="*/ 54110 w 163409"/>
                <a:gd name="connsiteY25" fmla="*/ 94143 h 271810"/>
                <a:gd name="connsiteX26" fmla="*/ 54110 w 163409"/>
                <a:gd name="connsiteY26" fmla="*/ 62568 h 271810"/>
                <a:gd name="connsiteX27" fmla="*/ 54110 w 163409"/>
                <a:gd name="connsiteY27" fmla="*/ 45566 h 271810"/>
                <a:gd name="connsiteX28" fmla="*/ 25773 w 163409"/>
                <a:gd name="connsiteY28" fmla="*/ 45566 h 271810"/>
                <a:gd name="connsiteX29" fmla="*/ 13629 w 163409"/>
                <a:gd name="connsiteY29" fmla="*/ 45566 h 271810"/>
                <a:gd name="connsiteX30" fmla="*/ 2294 w 163409"/>
                <a:gd name="connsiteY30" fmla="*/ 43946 h 271810"/>
                <a:gd name="connsiteX31" fmla="*/ 4723 w 163409"/>
                <a:gd name="connsiteY31" fmla="*/ 1036 h 271810"/>
                <a:gd name="connsiteX32" fmla="*/ 33870 w 163409"/>
                <a:gd name="connsiteY32" fmla="*/ 1036 h 271810"/>
                <a:gd name="connsiteX33" fmla="*/ 116452 w 163409"/>
                <a:gd name="connsiteY33" fmla="*/ 1036 h 271810"/>
                <a:gd name="connsiteX34" fmla="*/ 143169 w 163409"/>
                <a:gd name="connsiteY34" fmla="*/ 1036 h 271810"/>
                <a:gd name="connsiteX35" fmla="*/ 146408 w 163409"/>
                <a:gd name="connsiteY35" fmla="*/ 227 h 271810"/>
                <a:gd name="connsiteX36" fmla="*/ 150456 w 163409"/>
                <a:gd name="connsiteY36" fmla="*/ 12371 h 271810"/>
                <a:gd name="connsiteX37" fmla="*/ 152075 w 163409"/>
                <a:gd name="connsiteY37" fmla="*/ 26944 h 271810"/>
                <a:gd name="connsiteX38" fmla="*/ 13629 w 163409"/>
                <a:gd name="connsiteY38" fmla="*/ 52852 h 271810"/>
                <a:gd name="connsiteX39" fmla="*/ 15248 w 163409"/>
                <a:gd name="connsiteY39" fmla="*/ 51233 h 271810"/>
                <a:gd name="connsiteX40" fmla="*/ 17677 w 163409"/>
                <a:gd name="connsiteY40" fmla="*/ 52852 h 271810"/>
                <a:gd name="connsiteX41" fmla="*/ 17677 w 163409"/>
                <a:gd name="connsiteY41" fmla="*/ 52852 h 271810"/>
                <a:gd name="connsiteX42" fmla="*/ 44395 w 163409"/>
                <a:gd name="connsiteY42" fmla="*/ 52852 h 271810"/>
                <a:gd name="connsiteX43" fmla="*/ 46014 w 163409"/>
                <a:gd name="connsiteY43" fmla="*/ 54472 h 271810"/>
                <a:gd name="connsiteX44" fmla="*/ 44395 w 163409"/>
                <a:gd name="connsiteY44" fmla="*/ 56091 h 271810"/>
                <a:gd name="connsiteX45" fmla="*/ 37918 w 163409"/>
                <a:gd name="connsiteY45" fmla="*/ 56091 h 271810"/>
                <a:gd name="connsiteX46" fmla="*/ 25773 w 163409"/>
                <a:gd name="connsiteY46" fmla="*/ 56091 h 271810"/>
                <a:gd name="connsiteX47" fmla="*/ 16058 w 163409"/>
                <a:gd name="connsiteY47" fmla="*/ 56091 h 271810"/>
                <a:gd name="connsiteX48" fmla="*/ 13629 w 163409"/>
                <a:gd name="connsiteY48" fmla="*/ 53662 h 271810"/>
                <a:gd name="connsiteX49" fmla="*/ 13629 w 163409"/>
                <a:gd name="connsiteY49" fmla="*/ 53662 h 271810"/>
                <a:gd name="connsiteX50" fmla="*/ 157742 w 163409"/>
                <a:gd name="connsiteY50" fmla="*/ 51233 h 271810"/>
                <a:gd name="connsiteX51" fmla="*/ 159362 w 163409"/>
                <a:gd name="connsiteY51" fmla="*/ 44756 h 271810"/>
                <a:gd name="connsiteX52" fmla="*/ 159362 w 163409"/>
                <a:gd name="connsiteY52" fmla="*/ 38279 h 271810"/>
                <a:gd name="connsiteX53" fmla="*/ 157742 w 163409"/>
                <a:gd name="connsiteY53" fmla="*/ 15610 h 271810"/>
                <a:gd name="connsiteX54" fmla="*/ 160171 w 163409"/>
                <a:gd name="connsiteY54" fmla="*/ 13181 h 271810"/>
                <a:gd name="connsiteX55" fmla="*/ 160171 w 163409"/>
                <a:gd name="connsiteY55" fmla="*/ 15610 h 271810"/>
                <a:gd name="connsiteX56" fmla="*/ 163410 w 163409"/>
                <a:gd name="connsiteY56" fmla="*/ 35041 h 271810"/>
                <a:gd name="connsiteX57" fmla="*/ 163410 w 163409"/>
                <a:gd name="connsiteY57" fmla="*/ 39089 h 271810"/>
                <a:gd name="connsiteX58" fmla="*/ 154504 w 163409"/>
                <a:gd name="connsiteY58" fmla="*/ 56091 h 271810"/>
                <a:gd name="connsiteX59" fmla="*/ 149646 w 163409"/>
                <a:gd name="connsiteY59" fmla="*/ 56091 h 271810"/>
                <a:gd name="connsiteX60" fmla="*/ 146408 w 163409"/>
                <a:gd name="connsiteY60" fmla="*/ 56091 h 271810"/>
                <a:gd name="connsiteX61" fmla="*/ 139931 w 163409"/>
                <a:gd name="connsiteY61" fmla="*/ 56091 h 271810"/>
                <a:gd name="connsiteX62" fmla="*/ 134263 w 163409"/>
                <a:gd name="connsiteY62" fmla="*/ 56091 h 271810"/>
                <a:gd name="connsiteX63" fmla="*/ 122119 w 163409"/>
                <a:gd name="connsiteY63" fmla="*/ 56091 h 271810"/>
                <a:gd name="connsiteX64" fmla="*/ 119690 w 163409"/>
                <a:gd name="connsiteY64" fmla="*/ 56091 h 271810"/>
                <a:gd name="connsiteX65" fmla="*/ 109974 w 163409"/>
                <a:gd name="connsiteY65" fmla="*/ 64997 h 271810"/>
                <a:gd name="connsiteX66" fmla="*/ 109974 w 163409"/>
                <a:gd name="connsiteY66" fmla="*/ 69045 h 271810"/>
                <a:gd name="connsiteX67" fmla="*/ 109974 w 163409"/>
                <a:gd name="connsiteY67" fmla="*/ 83618 h 271810"/>
                <a:gd name="connsiteX68" fmla="*/ 109974 w 163409"/>
                <a:gd name="connsiteY68" fmla="*/ 169438 h 271810"/>
                <a:gd name="connsiteX69" fmla="*/ 109974 w 163409"/>
                <a:gd name="connsiteY69" fmla="*/ 191298 h 271810"/>
                <a:gd name="connsiteX70" fmla="*/ 109974 w 163409"/>
                <a:gd name="connsiteY70" fmla="*/ 210729 h 271810"/>
                <a:gd name="connsiteX71" fmla="*/ 109974 w 163409"/>
                <a:gd name="connsiteY71" fmla="*/ 231780 h 271810"/>
                <a:gd name="connsiteX72" fmla="*/ 109974 w 163409"/>
                <a:gd name="connsiteY72" fmla="*/ 249591 h 271810"/>
                <a:gd name="connsiteX73" fmla="*/ 109974 w 163409"/>
                <a:gd name="connsiteY73" fmla="*/ 252830 h 271810"/>
                <a:gd name="connsiteX74" fmla="*/ 99449 w 163409"/>
                <a:gd name="connsiteY74" fmla="*/ 271451 h 271810"/>
                <a:gd name="connsiteX75" fmla="*/ 96211 w 163409"/>
                <a:gd name="connsiteY75" fmla="*/ 271451 h 271810"/>
                <a:gd name="connsiteX76" fmla="*/ 92972 w 163409"/>
                <a:gd name="connsiteY76" fmla="*/ 271451 h 271810"/>
                <a:gd name="connsiteX77" fmla="*/ 92163 w 163409"/>
                <a:gd name="connsiteY77" fmla="*/ 271451 h 271810"/>
                <a:gd name="connsiteX78" fmla="*/ 77589 w 163409"/>
                <a:gd name="connsiteY78" fmla="*/ 271451 h 271810"/>
                <a:gd name="connsiteX79" fmla="*/ 66255 w 163409"/>
                <a:gd name="connsiteY79" fmla="*/ 269022 h 271810"/>
                <a:gd name="connsiteX80" fmla="*/ 65445 w 163409"/>
                <a:gd name="connsiteY80" fmla="*/ 267403 h 271810"/>
                <a:gd name="connsiteX81" fmla="*/ 66255 w 163409"/>
                <a:gd name="connsiteY81" fmla="*/ 266593 h 271810"/>
                <a:gd name="connsiteX82" fmla="*/ 66255 w 163409"/>
                <a:gd name="connsiteY82" fmla="*/ 266593 h 271810"/>
                <a:gd name="connsiteX83" fmla="*/ 67064 w 163409"/>
                <a:gd name="connsiteY83" fmla="*/ 267403 h 271810"/>
                <a:gd name="connsiteX84" fmla="*/ 84876 w 163409"/>
                <a:gd name="connsiteY84" fmla="*/ 269832 h 271810"/>
                <a:gd name="connsiteX85" fmla="*/ 95401 w 163409"/>
                <a:gd name="connsiteY85" fmla="*/ 269832 h 271810"/>
                <a:gd name="connsiteX86" fmla="*/ 98640 w 163409"/>
                <a:gd name="connsiteY86" fmla="*/ 269832 h 271810"/>
                <a:gd name="connsiteX87" fmla="*/ 105926 w 163409"/>
                <a:gd name="connsiteY87" fmla="*/ 255259 h 271810"/>
                <a:gd name="connsiteX88" fmla="*/ 105926 w 163409"/>
                <a:gd name="connsiteY88" fmla="*/ 252020 h 271810"/>
                <a:gd name="connsiteX89" fmla="*/ 105926 w 163409"/>
                <a:gd name="connsiteY89" fmla="*/ 247972 h 271810"/>
                <a:gd name="connsiteX90" fmla="*/ 105926 w 163409"/>
                <a:gd name="connsiteY90" fmla="*/ 196156 h 271810"/>
                <a:gd name="connsiteX91" fmla="*/ 105926 w 163409"/>
                <a:gd name="connsiteY91" fmla="*/ 172677 h 271810"/>
                <a:gd name="connsiteX92" fmla="*/ 105926 w 163409"/>
                <a:gd name="connsiteY92" fmla="*/ 153246 h 271810"/>
                <a:gd name="connsiteX93" fmla="*/ 105117 w 163409"/>
                <a:gd name="connsiteY93" fmla="*/ 98191 h 271810"/>
                <a:gd name="connsiteX94" fmla="*/ 105117 w 163409"/>
                <a:gd name="connsiteY94" fmla="*/ 69855 h 271810"/>
                <a:gd name="connsiteX95" fmla="*/ 119690 w 163409"/>
                <a:gd name="connsiteY95" fmla="*/ 55281 h 271810"/>
                <a:gd name="connsiteX96" fmla="*/ 122928 w 163409"/>
                <a:gd name="connsiteY96" fmla="*/ 55281 h 271810"/>
                <a:gd name="connsiteX97" fmla="*/ 136692 w 163409"/>
                <a:gd name="connsiteY97" fmla="*/ 55281 h 271810"/>
                <a:gd name="connsiteX98" fmla="*/ 148027 w 163409"/>
                <a:gd name="connsiteY98" fmla="*/ 55281 h 271810"/>
                <a:gd name="connsiteX99" fmla="*/ 150456 w 163409"/>
                <a:gd name="connsiteY99" fmla="*/ 55281 h 271810"/>
                <a:gd name="connsiteX100" fmla="*/ 155313 w 163409"/>
                <a:gd name="connsiteY100" fmla="*/ 55281 h 271810"/>
                <a:gd name="connsiteX101" fmla="*/ 155313 w 163409"/>
                <a:gd name="connsiteY101" fmla="*/ 52852 h 27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163409" h="271810">
                  <a:moveTo>
                    <a:pt x="152075" y="26135"/>
                  </a:moveTo>
                  <a:cubicBezTo>
                    <a:pt x="152075" y="33421"/>
                    <a:pt x="149646" y="39089"/>
                    <a:pt x="147217" y="43946"/>
                  </a:cubicBezTo>
                  <a:cubicBezTo>
                    <a:pt x="145598" y="44756"/>
                    <a:pt x="143979" y="43946"/>
                    <a:pt x="142359" y="43946"/>
                  </a:cubicBezTo>
                  <a:cubicBezTo>
                    <a:pt x="136692" y="43137"/>
                    <a:pt x="129405" y="43946"/>
                    <a:pt x="122928" y="43946"/>
                  </a:cubicBezTo>
                  <a:cubicBezTo>
                    <a:pt x="116452" y="43946"/>
                    <a:pt x="113213" y="43946"/>
                    <a:pt x="108355" y="43946"/>
                  </a:cubicBezTo>
                  <a:lnTo>
                    <a:pt x="103498" y="43946"/>
                  </a:lnTo>
                  <a:cubicBezTo>
                    <a:pt x="101878" y="43946"/>
                    <a:pt x="101878" y="42327"/>
                    <a:pt x="99449" y="43946"/>
                  </a:cubicBezTo>
                  <a:cubicBezTo>
                    <a:pt x="97830" y="53662"/>
                    <a:pt x="99449" y="61758"/>
                    <a:pt x="99449" y="72283"/>
                  </a:cubicBezTo>
                  <a:cubicBezTo>
                    <a:pt x="99449" y="77951"/>
                    <a:pt x="99449" y="83618"/>
                    <a:pt x="99449" y="88476"/>
                  </a:cubicBezTo>
                  <a:cubicBezTo>
                    <a:pt x="99449" y="93334"/>
                    <a:pt x="99449" y="96572"/>
                    <a:pt x="99449" y="101430"/>
                  </a:cubicBezTo>
                  <a:cubicBezTo>
                    <a:pt x="99449" y="108716"/>
                    <a:pt x="99449" y="115194"/>
                    <a:pt x="98640" y="119242"/>
                  </a:cubicBezTo>
                  <a:cubicBezTo>
                    <a:pt x="100259" y="123290"/>
                    <a:pt x="98640" y="128148"/>
                    <a:pt x="98640" y="133005"/>
                  </a:cubicBezTo>
                  <a:cubicBezTo>
                    <a:pt x="98640" y="133815"/>
                    <a:pt x="98640" y="134625"/>
                    <a:pt x="98640" y="136244"/>
                  </a:cubicBezTo>
                  <a:cubicBezTo>
                    <a:pt x="99449" y="143530"/>
                    <a:pt x="98640" y="150817"/>
                    <a:pt x="98640" y="158104"/>
                  </a:cubicBezTo>
                  <a:cubicBezTo>
                    <a:pt x="98640" y="165390"/>
                    <a:pt x="98640" y="172677"/>
                    <a:pt x="98640" y="179964"/>
                  </a:cubicBezTo>
                  <a:cubicBezTo>
                    <a:pt x="98640" y="186440"/>
                    <a:pt x="98640" y="192108"/>
                    <a:pt x="98640" y="199395"/>
                  </a:cubicBezTo>
                  <a:cubicBezTo>
                    <a:pt x="98640" y="206681"/>
                    <a:pt x="98640" y="213158"/>
                    <a:pt x="98640" y="220445"/>
                  </a:cubicBezTo>
                  <a:cubicBezTo>
                    <a:pt x="98640" y="234208"/>
                    <a:pt x="97020" y="245543"/>
                    <a:pt x="97020" y="258497"/>
                  </a:cubicBezTo>
                  <a:cubicBezTo>
                    <a:pt x="91353" y="258497"/>
                    <a:pt x="86495" y="260926"/>
                    <a:pt x="80828" y="260926"/>
                  </a:cubicBezTo>
                  <a:cubicBezTo>
                    <a:pt x="75161" y="260926"/>
                    <a:pt x="80828" y="260926"/>
                    <a:pt x="80018" y="260926"/>
                  </a:cubicBezTo>
                  <a:cubicBezTo>
                    <a:pt x="75970" y="261736"/>
                    <a:pt x="70303" y="260926"/>
                    <a:pt x="65445" y="260926"/>
                  </a:cubicBezTo>
                  <a:cubicBezTo>
                    <a:pt x="61397" y="260926"/>
                    <a:pt x="56539" y="260926"/>
                    <a:pt x="52491" y="257688"/>
                  </a:cubicBezTo>
                  <a:cubicBezTo>
                    <a:pt x="53301" y="244734"/>
                    <a:pt x="52491" y="232589"/>
                    <a:pt x="52491" y="218016"/>
                  </a:cubicBezTo>
                  <a:cubicBezTo>
                    <a:pt x="52491" y="203443"/>
                    <a:pt x="54110" y="193727"/>
                    <a:pt x="54110" y="179964"/>
                  </a:cubicBezTo>
                  <a:cubicBezTo>
                    <a:pt x="54110" y="166200"/>
                    <a:pt x="54110" y="151627"/>
                    <a:pt x="54110" y="137053"/>
                  </a:cubicBezTo>
                  <a:cubicBezTo>
                    <a:pt x="54110" y="122480"/>
                    <a:pt x="52491" y="108716"/>
                    <a:pt x="54110" y="94143"/>
                  </a:cubicBezTo>
                  <a:cubicBezTo>
                    <a:pt x="54920" y="82809"/>
                    <a:pt x="54110" y="73903"/>
                    <a:pt x="54110" y="62568"/>
                  </a:cubicBezTo>
                  <a:cubicBezTo>
                    <a:pt x="54110" y="55281"/>
                    <a:pt x="55730" y="52852"/>
                    <a:pt x="54110" y="45566"/>
                  </a:cubicBezTo>
                  <a:cubicBezTo>
                    <a:pt x="45204" y="45566"/>
                    <a:pt x="36299" y="45566"/>
                    <a:pt x="25773" y="45566"/>
                  </a:cubicBezTo>
                  <a:cubicBezTo>
                    <a:pt x="15248" y="45566"/>
                    <a:pt x="17677" y="45566"/>
                    <a:pt x="13629" y="45566"/>
                  </a:cubicBezTo>
                  <a:cubicBezTo>
                    <a:pt x="9581" y="45566"/>
                    <a:pt x="5533" y="45566"/>
                    <a:pt x="2294" y="43946"/>
                  </a:cubicBezTo>
                  <a:cubicBezTo>
                    <a:pt x="-1754" y="30993"/>
                    <a:pt x="-135" y="13181"/>
                    <a:pt x="4723" y="1036"/>
                  </a:cubicBezTo>
                  <a:cubicBezTo>
                    <a:pt x="12819" y="227"/>
                    <a:pt x="24154" y="1036"/>
                    <a:pt x="33870" y="1036"/>
                  </a:cubicBezTo>
                  <a:cubicBezTo>
                    <a:pt x="59778" y="1036"/>
                    <a:pt x="89734" y="1036"/>
                    <a:pt x="116452" y="1036"/>
                  </a:cubicBezTo>
                  <a:cubicBezTo>
                    <a:pt x="126167" y="1846"/>
                    <a:pt x="135073" y="1036"/>
                    <a:pt x="143169" y="1036"/>
                  </a:cubicBezTo>
                  <a:cubicBezTo>
                    <a:pt x="143979" y="1036"/>
                    <a:pt x="145598" y="-583"/>
                    <a:pt x="146408" y="227"/>
                  </a:cubicBezTo>
                  <a:cubicBezTo>
                    <a:pt x="148027" y="227"/>
                    <a:pt x="150456" y="10752"/>
                    <a:pt x="150456" y="12371"/>
                  </a:cubicBezTo>
                  <a:cubicBezTo>
                    <a:pt x="151265" y="17229"/>
                    <a:pt x="152075" y="22087"/>
                    <a:pt x="152075" y="26944"/>
                  </a:cubicBezTo>
                  <a:close/>
                  <a:moveTo>
                    <a:pt x="13629" y="52852"/>
                  </a:moveTo>
                  <a:cubicBezTo>
                    <a:pt x="13629" y="52043"/>
                    <a:pt x="13629" y="51233"/>
                    <a:pt x="15248" y="51233"/>
                  </a:cubicBezTo>
                  <a:cubicBezTo>
                    <a:pt x="16058" y="51233"/>
                    <a:pt x="17677" y="51233"/>
                    <a:pt x="17677" y="52852"/>
                  </a:cubicBezTo>
                  <a:lnTo>
                    <a:pt x="17677" y="52852"/>
                  </a:lnTo>
                  <a:cubicBezTo>
                    <a:pt x="25773" y="52852"/>
                    <a:pt x="34679" y="52852"/>
                    <a:pt x="44395" y="52852"/>
                  </a:cubicBezTo>
                  <a:cubicBezTo>
                    <a:pt x="54110" y="52852"/>
                    <a:pt x="46014" y="52852"/>
                    <a:pt x="46014" y="54472"/>
                  </a:cubicBezTo>
                  <a:cubicBezTo>
                    <a:pt x="46014" y="56091"/>
                    <a:pt x="46014" y="56091"/>
                    <a:pt x="44395" y="56091"/>
                  </a:cubicBezTo>
                  <a:lnTo>
                    <a:pt x="37918" y="56091"/>
                  </a:lnTo>
                  <a:cubicBezTo>
                    <a:pt x="33870" y="56091"/>
                    <a:pt x="29822" y="56091"/>
                    <a:pt x="25773" y="56091"/>
                  </a:cubicBezTo>
                  <a:cubicBezTo>
                    <a:pt x="21725" y="56091"/>
                    <a:pt x="19297" y="56091"/>
                    <a:pt x="16058" y="56091"/>
                  </a:cubicBezTo>
                  <a:cubicBezTo>
                    <a:pt x="15248" y="56091"/>
                    <a:pt x="13629" y="54472"/>
                    <a:pt x="13629" y="53662"/>
                  </a:cubicBezTo>
                  <a:lnTo>
                    <a:pt x="13629" y="53662"/>
                  </a:lnTo>
                  <a:close/>
                  <a:moveTo>
                    <a:pt x="157742" y="51233"/>
                  </a:moveTo>
                  <a:cubicBezTo>
                    <a:pt x="158552" y="48804"/>
                    <a:pt x="159362" y="47185"/>
                    <a:pt x="159362" y="44756"/>
                  </a:cubicBezTo>
                  <a:lnTo>
                    <a:pt x="159362" y="38279"/>
                  </a:lnTo>
                  <a:cubicBezTo>
                    <a:pt x="159362" y="30993"/>
                    <a:pt x="159362" y="23706"/>
                    <a:pt x="157742" y="15610"/>
                  </a:cubicBezTo>
                  <a:cubicBezTo>
                    <a:pt x="157742" y="13990"/>
                    <a:pt x="158552" y="11561"/>
                    <a:pt x="160171" y="13181"/>
                  </a:cubicBezTo>
                  <a:lnTo>
                    <a:pt x="160171" y="15610"/>
                  </a:lnTo>
                  <a:cubicBezTo>
                    <a:pt x="162600" y="22896"/>
                    <a:pt x="163410" y="27754"/>
                    <a:pt x="163410" y="35041"/>
                  </a:cubicBezTo>
                  <a:lnTo>
                    <a:pt x="163410" y="39089"/>
                  </a:lnTo>
                  <a:cubicBezTo>
                    <a:pt x="163410" y="46375"/>
                    <a:pt x="163410" y="54472"/>
                    <a:pt x="154504" y="56091"/>
                  </a:cubicBezTo>
                  <a:cubicBezTo>
                    <a:pt x="152075" y="56091"/>
                    <a:pt x="150456" y="56091"/>
                    <a:pt x="149646" y="56091"/>
                  </a:cubicBezTo>
                  <a:cubicBezTo>
                    <a:pt x="149646" y="56091"/>
                    <a:pt x="148027" y="56091"/>
                    <a:pt x="146408" y="56091"/>
                  </a:cubicBezTo>
                  <a:cubicBezTo>
                    <a:pt x="143979" y="56091"/>
                    <a:pt x="142359" y="56091"/>
                    <a:pt x="139931" y="56091"/>
                  </a:cubicBezTo>
                  <a:lnTo>
                    <a:pt x="134263" y="56091"/>
                  </a:lnTo>
                  <a:cubicBezTo>
                    <a:pt x="130215" y="56091"/>
                    <a:pt x="126167" y="56091"/>
                    <a:pt x="122119" y="56091"/>
                  </a:cubicBezTo>
                  <a:lnTo>
                    <a:pt x="119690" y="56091"/>
                  </a:lnTo>
                  <a:cubicBezTo>
                    <a:pt x="114023" y="54472"/>
                    <a:pt x="109165" y="59329"/>
                    <a:pt x="109974" y="64997"/>
                  </a:cubicBezTo>
                  <a:cubicBezTo>
                    <a:pt x="109974" y="66616"/>
                    <a:pt x="109974" y="68235"/>
                    <a:pt x="109974" y="69045"/>
                  </a:cubicBezTo>
                  <a:cubicBezTo>
                    <a:pt x="109974" y="73903"/>
                    <a:pt x="109974" y="78760"/>
                    <a:pt x="109974" y="83618"/>
                  </a:cubicBezTo>
                  <a:cubicBezTo>
                    <a:pt x="109974" y="111955"/>
                    <a:pt x="109974" y="140292"/>
                    <a:pt x="109974" y="169438"/>
                  </a:cubicBezTo>
                  <a:cubicBezTo>
                    <a:pt x="109974" y="198585"/>
                    <a:pt x="109974" y="184012"/>
                    <a:pt x="109974" y="191298"/>
                  </a:cubicBezTo>
                  <a:cubicBezTo>
                    <a:pt x="109974" y="197775"/>
                    <a:pt x="109974" y="203443"/>
                    <a:pt x="109974" y="210729"/>
                  </a:cubicBezTo>
                  <a:cubicBezTo>
                    <a:pt x="109974" y="218016"/>
                    <a:pt x="109974" y="224493"/>
                    <a:pt x="109974" y="231780"/>
                  </a:cubicBezTo>
                  <a:cubicBezTo>
                    <a:pt x="109974" y="239066"/>
                    <a:pt x="109974" y="243924"/>
                    <a:pt x="109974" y="249591"/>
                  </a:cubicBezTo>
                  <a:lnTo>
                    <a:pt x="109974" y="252830"/>
                  </a:lnTo>
                  <a:cubicBezTo>
                    <a:pt x="109165" y="260116"/>
                    <a:pt x="109974" y="271451"/>
                    <a:pt x="99449" y="271451"/>
                  </a:cubicBezTo>
                  <a:lnTo>
                    <a:pt x="96211" y="271451"/>
                  </a:lnTo>
                  <a:cubicBezTo>
                    <a:pt x="96211" y="271451"/>
                    <a:pt x="92972" y="271451"/>
                    <a:pt x="92972" y="271451"/>
                  </a:cubicBezTo>
                  <a:cubicBezTo>
                    <a:pt x="92972" y="271451"/>
                    <a:pt x="92972" y="271451"/>
                    <a:pt x="92163" y="271451"/>
                  </a:cubicBezTo>
                  <a:cubicBezTo>
                    <a:pt x="88115" y="272261"/>
                    <a:pt x="82447" y="271451"/>
                    <a:pt x="77589" y="271451"/>
                  </a:cubicBezTo>
                  <a:cubicBezTo>
                    <a:pt x="73541" y="271451"/>
                    <a:pt x="70303" y="271451"/>
                    <a:pt x="66255" y="269022"/>
                  </a:cubicBezTo>
                  <a:cubicBezTo>
                    <a:pt x="66255" y="269022"/>
                    <a:pt x="65445" y="269022"/>
                    <a:pt x="65445" y="267403"/>
                  </a:cubicBezTo>
                  <a:cubicBezTo>
                    <a:pt x="65445" y="265784"/>
                    <a:pt x="65445" y="266593"/>
                    <a:pt x="66255" y="266593"/>
                  </a:cubicBezTo>
                  <a:lnTo>
                    <a:pt x="66255" y="266593"/>
                  </a:lnTo>
                  <a:cubicBezTo>
                    <a:pt x="66255" y="266593"/>
                    <a:pt x="67064" y="266593"/>
                    <a:pt x="67064" y="267403"/>
                  </a:cubicBezTo>
                  <a:cubicBezTo>
                    <a:pt x="72732" y="269832"/>
                    <a:pt x="79209" y="269022"/>
                    <a:pt x="84876" y="269832"/>
                  </a:cubicBezTo>
                  <a:cubicBezTo>
                    <a:pt x="88115" y="270641"/>
                    <a:pt x="92163" y="269832"/>
                    <a:pt x="95401" y="269832"/>
                  </a:cubicBezTo>
                  <a:cubicBezTo>
                    <a:pt x="97020" y="269832"/>
                    <a:pt x="97830" y="269832"/>
                    <a:pt x="98640" y="269832"/>
                  </a:cubicBezTo>
                  <a:cubicBezTo>
                    <a:pt x="105926" y="269832"/>
                    <a:pt x="105117" y="260926"/>
                    <a:pt x="105926" y="255259"/>
                  </a:cubicBezTo>
                  <a:cubicBezTo>
                    <a:pt x="105926" y="255259"/>
                    <a:pt x="105926" y="253639"/>
                    <a:pt x="105926" y="252020"/>
                  </a:cubicBezTo>
                  <a:cubicBezTo>
                    <a:pt x="105926" y="252020"/>
                    <a:pt x="105926" y="250401"/>
                    <a:pt x="105926" y="247972"/>
                  </a:cubicBezTo>
                  <a:cubicBezTo>
                    <a:pt x="106736" y="230970"/>
                    <a:pt x="105926" y="213158"/>
                    <a:pt x="105926" y="196156"/>
                  </a:cubicBezTo>
                  <a:cubicBezTo>
                    <a:pt x="105926" y="188060"/>
                    <a:pt x="105926" y="180773"/>
                    <a:pt x="105926" y="172677"/>
                  </a:cubicBezTo>
                  <a:cubicBezTo>
                    <a:pt x="105926" y="164581"/>
                    <a:pt x="105926" y="158913"/>
                    <a:pt x="105926" y="153246"/>
                  </a:cubicBezTo>
                  <a:cubicBezTo>
                    <a:pt x="105926" y="135434"/>
                    <a:pt x="105117" y="116813"/>
                    <a:pt x="105117" y="98191"/>
                  </a:cubicBezTo>
                  <a:lnTo>
                    <a:pt x="105117" y="69855"/>
                  </a:lnTo>
                  <a:cubicBezTo>
                    <a:pt x="103498" y="59329"/>
                    <a:pt x="108355" y="52043"/>
                    <a:pt x="119690" y="55281"/>
                  </a:cubicBezTo>
                  <a:lnTo>
                    <a:pt x="122928" y="55281"/>
                  </a:lnTo>
                  <a:cubicBezTo>
                    <a:pt x="126977" y="55281"/>
                    <a:pt x="131834" y="55281"/>
                    <a:pt x="136692" y="55281"/>
                  </a:cubicBezTo>
                  <a:lnTo>
                    <a:pt x="148027" y="55281"/>
                  </a:lnTo>
                  <a:cubicBezTo>
                    <a:pt x="148837" y="55281"/>
                    <a:pt x="149646" y="55281"/>
                    <a:pt x="150456" y="55281"/>
                  </a:cubicBezTo>
                  <a:lnTo>
                    <a:pt x="155313" y="55281"/>
                  </a:lnTo>
                  <a:lnTo>
                    <a:pt x="155313" y="52852"/>
                  </a:lnTo>
                  <a:close/>
                </a:path>
              </a:pathLst>
            </a:custGeom>
            <a:solidFill>
              <a:srgbClr val="000000"/>
            </a:solidFill>
            <a:ln w="0"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B143FA5C-2F9C-9DFD-4CAC-2BE185800E9F}"/>
                </a:ext>
              </a:extLst>
            </p:cNvPr>
            <p:cNvSpPr/>
            <p:nvPr/>
          </p:nvSpPr>
          <p:spPr>
            <a:xfrm>
              <a:off x="4455742" y="2940708"/>
              <a:ext cx="173799" cy="275104"/>
            </a:xfrm>
            <a:custGeom>
              <a:avLst/>
              <a:gdLst>
                <a:gd name="connsiteX0" fmla="*/ 161025 w 173799"/>
                <a:gd name="connsiteY0" fmla="*/ 255549 h 275104"/>
                <a:gd name="connsiteX1" fmla="*/ 161025 w 173799"/>
                <a:gd name="connsiteY1" fmla="*/ 259597 h 275104"/>
                <a:gd name="connsiteX2" fmla="*/ 117306 w 173799"/>
                <a:gd name="connsiteY2" fmla="*/ 260406 h 275104"/>
                <a:gd name="connsiteX3" fmla="*/ 115686 w 173799"/>
                <a:gd name="connsiteY3" fmla="*/ 258787 h 275104"/>
                <a:gd name="connsiteX4" fmla="*/ 111638 w 173799"/>
                <a:gd name="connsiteY4" fmla="*/ 241785 h 275104"/>
                <a:gd name="connsiteX5" fmla="*/ 104352 w 173799"/>
                <a:gd name="connsiteY5" fmla="*/ 210210 h 275104"/>
                <a:gd name="connsiteX6" fmla="*/ 54964 w 173799"/>
                <a:gd name="connsiteY6" fmla="*/ 211019 h 275104"/>
                <a:gd name="connsiteX7" fmla="*/ 43630 w 173799"/>
                <a:gd name="connsiteY7" fmla="*/ 259597 h 275104"/>
                <a:gd name="connsiteX8" fmla="*/ 720 w 173799"/>
                <a:gd name="connsiteY8" fmla="*/ 259597 h 275104"/>
                <a:gd name="connsiteX9" fmla="*/ 720 w 173799"/>
                <a:gd name="connsiteY9" fmla="*/ 254739 h 275104"/>
                <a:gd name="connsiteX10" fmla="*/ 5577 w 173799"/>
                <a:gd name="connsiteY10" fmla="*/ 225593 h 275104"/>
                <a:gd name="connsiteX11" fmla="*/ 8006 w 173799"/>
                <a:gd name="connsiteY11" fmla="*/ 214258 h 275104"/>
                <a:gd name="connsiteX12" fmla="*/ 12864 w 173799"/>
                <a:gd name="connsiteY12" fmla="*/ 188350 h 275104"/>
                <a:gd name="connsiteX13" fmla="*/ 16912 w 173799"/>
                <a:gd name="connsiteY13" fmla="*/ 174586 h 275104"/>
                <a:gd name="connsiteX14" fmla="*/ 19341 w 173799"/>
                <a:gd name="connsiteY14" fmla="*/ 165680 h 275104"/>
                <a:gd name="connsiteX15" fmla="*/ 22579 w 173799"/>
                <a:gd name="connsiteY15" fmla="*/ 139772 h 275104"/>
                <a:gd name="connsiteX16" fmla="*/ 25818 w 173799"/>
                <a:gd name="connsiteY16" fmla="*/ 128438 h 275104"/>
                <a:gd name="connsiteX17" fmla="*/ 25818 w 173799"/>
                <a:gd name="connsiteY17" fmla="*/ 121960 h 275104"/>
                <a:gd name="connsiteX18" fmla="*/ 29057 w 173799"/>
                <a:gd name="connsiteY18" fmla="*/ 114674 h 275104"/>
                <a:gd name="connsiteX19" fmla="*/ 30676 w 173799"/>
                <a:gd name="connsiteY19" fmla="*/ 113055 h 275104"/>
                <a:gd name="connsiteX20" fmla="*/ 36343 w 173799"/>
                <a:gd name="connsiteY20" fmla="*/ 79050 h 275104"/>
                <a:gd name="connsiteX21" fmla="*/ 38772 w 173799"/>
                <a:gd name="connsiteY21" fmla="*/ 69335 h 275104"/>
                <a:gd name="connsiteX22" fmla="*/ 40391 w 173799"/>
                <a:gd name="connsiteY22" fmla="*/ 59619 h 275104"/>
                <a:gd name="connsiteX23" fmla="*/ 42010 w 173799"/>
                <a:gd name="connsiteY23" fmla="*/ 53142 h 275104"/>
                <a:gd name="connsiteX24" fmla="*/ 45249 w 173799"/>
                <a:gd name="connsiteY24" fmla="*/ 32902 h 275104"/>
                <a:gd name="connsiteX25" fmla="*/ 45249 w 173799"/>
                <a:gd name="connsiteY25" fmla="*/ 28044 h 275104"/>
                <a:gd name="connsiteX26" fmla="*/ 49297 w 173799"/>
                <a:gd name="connsiteY26" fmla="*/ 13471 h 275104"/>
                <a:gd name="connsiteX27" fmla="*/ 53345 w 173799"/>
                <a:gd name="connsiteY27" fmla="*/ 2136 h 275104"/>
                <a:gd name="connsiteX28" fmla="*/ 107590 w 173799"/>
                <a:gd name="connsiteY28" fmla="*/ 2136 h 275104"/>
                <a:gd name="connsiteX29" fmla="*/ 109209 w 173799"/>
                <a:gd name="connsiteY29" fmla="*/ 2946 h 275104"/>
                <a:gd name="connsiteX30" fmla="*/ 116496 w 173799"/>
                <a:gd name="connsiteY30" fmla="*/ 37759 h 275104"/>
                <a:gd name="connsiteX31" fmla="*/ 118115 w 173799"/>
                <a:gd name="connsiteY31" fmla="*/ 49094 h 275104"/>
                <a:gd name="connsiteX32" fmla="*/ 121354 w 173799"/>
                <a:gd name="connsiteY32" fmla="*/ 59619 h 275104"/>
                <a:gd name="connsiteX33" fmla="*/ 128640 w 173799"/>
                <a:gd name="connsiteY33" fmla="*/ 93624 h 275104"/>
                <a:gd name="connsiteX34" fmla="*/ 142404 w 173799"/>
                <a:gd name="connsiteY34" fmla="*/ 158394 h 275104"/>
                <a:gd name="connsiteX35" fmla="*/ 146452 w 173799"/>
                <a:gd name="connsiteY35" fmla="*/ 178634 h 275104"/>
                <a:gd name="connsiteX36" fmla="*/ 151310 w 173799"/>
                <a:gd name="connsiteY36" fmla="*/ 195636 h 275104"/>
                <a:gd name="connsiteX37" fmla="*/ 158597 w 173799"/>
                <a:gd name="connsiteY37" fmla="*/ 231260 h 275104"/>
                <a:gd name="connsiteX38" fmla="*/ 160216 w 173799"/>
                <a:gd name="connsiteY38" fmla="*/ 240166 h 275104"/>
                <a:gd name="connsiteX39" fmla="*/ 161835 w 173799"/>
                <a:gd name="connsiteY39" fmla="*/ 249072 h 275104"/>
                <a:gd name="connsiteX40" fmla="*/ 161835 w 173799"/>
                <a:gd name="connsiteY40" fmla="*/ 253929 h 275104"/>
                <a:gd name="connsiteX41" fmla="*/ 14483 w 173799"/>
                <a:gd name="connsiteY41" fmla="*/ 270931 h 275104"/>
                <a:gd name="connsiteX42" fmla="*/ 16103 w 173799"/>
                <a:gd name="connsiteY42" fmla="*/ 270122 h 275104"/>
                <a:gd name="connsiteX43" fmla="*/ 16912 w 173799"/>
                <a:gd name="connsiteY43" fmla="*/ 270931 h 275104"/>
                <a:gd name="connsiteX44" fmla="*/ 16912 w 173799"/>
                <a:gd name="connsiteY44" fmla="*/ 270931 h 275104"/>
                <a:gd name="connsiteX45" fmla="*/ 44439 w 173799"/>
                <a:gd name="connsiteY45" fmla="*/ 270931 h 275104"/>
                <a:gd name="connsiteX46" fmla="*/ 48488 w 173799"/>
                <a:gd name="connsiteY46" fmla="*/ 270931 h 275104"/>
                <a:gd name="connsiteX47" fmla="*/ 55774 w 173799"/>
                <a:gd name="connsiteY47" fmla="*/ 270122 h 275104"/>
                <a:gd name="connsiteX48" fmla="*/ 59013 w 173799"/>
                <a:gd name="connsiteY48" fmla="*/ 258787 h 275104"/>
                <a:gd name="connsiteX49" fmla="*/ 59013 w 173799"/>
                <a:gd name="connsiteY49" fmla="*/ 255549 h 275104"/>
                <a:gd name="connsiteX50" fmla="*/ 62251 w 173799"/>
                <a:gd name="connsiteY50" fmla="*/ 245833 h 275104"/>
                <a:gd name="connsiteX51" fmla="*/ 65490 w 173799"/>
                <a:gd name="connsiteY51" fmla="*/ 232879 h 275104"/>
                <a:gd name="connsiteX52" fmla="*/ 67109 w 173799"/>
                <a:gd name="connsiteY52" fmla="*/ 223973 h 275104"/>
                <a:gd name="connsiteX53" fmla="*/ 72776 w 173799"/>
                <a:gd name="connsiteY53" fmla="*/ 220735 h 275104"/>
                <a:gd name="connsiteX54" fmla="*/ 98684 w 173799"/>
                <a:gd name="connsiteY54" fmla="*/ 219925 h 275104"/>
                <a:gd name="connsiteX55" fmla="*/ 101113 w 173799"/>
                <a:gd name="connsiteY55" fmla="*/ 221544 h 275104"/>
                <a:gd name="connsiteX56" fmla="*/ 99494 w 173799"/>
                <a:gd name="connsiteY56" fmla="*/ 223164 h 275104"/>
                <a:gd name="connsiteX57" fmla="*/ 70347 w 173799"/>
                <a:gd name="connsiteY57" fmla="*/ 223973 h 275104"/>
                <a:gd name="connsiteX58" fmla="*/ 63061 w 173799"/>
                <a:gd name="connsiteY58" fmla="*/ 255549 h 275104"/>
                <a:gd name="connsiteX59" fmla="*/ 63061 w 173799"/>
                <a:gd name="connsiteY59" fmla="*/ 258787 h 275104"/>
                <a:gd name="connsiteX60" fmla="*/ 57393 w 173799"/>
                <a:gd name="connsiteY60" fmla="*/ 271741 h 275104"/>
                <a:gd name="connsiteX61" fmla="*/ 44439 w 173799"/>
                <a:gd name="connsiteY61" fmla="*/ 273360 h 275104"/>
                <a:gd name="connsiteX62" fmla="*/ 40391 w 173799"/>
                <a:gd name="connsiteY62" fmla="*/ 273360 h 275104"/>
                <a:gd name="connsiteX63" fmla="*/ 16912 w 173799"/>
                <a:gd name="connsiteY63" fmla="*/ 273360 h 275104"/>
                <a:gd name="connsiteX64" fmla="*/ 14483 w 173799"/>
                <a:gd name="connsiteY64" fmla="*/ 271741 h 275104"/>
                <a:gd name="connsiteX65" fmla="*/ 14483 w 173799"/>
                <a:gd name="connsiteY65" fmla="*/ 269312 h 275104"/>
                <a:gd name="connsiteX66" fmla="*/ 97065 w 173799"/>
                <a:gd name="connsiteY66" fmla="*/ 165680 h 275104"/>
                <a:gd name="connsiteX67" fmla="*/ 87349 w 173799"/>
                <a:gd name="connsiteY67" fmla="*/ 120341 h 275104"/>
                <a:gd name="connsiteX68" fmla="*/ 80063 w 173799"/>
                <a:gd name="connsiteY68" fmla="*/ 92814 h 275104"/>
                <a:gd name="connsiteX69" fmla="*/ 63870 w 173799"/>
                <a:gd name="connsiteY69" fmla="*/ 166490 h 275104"/>
                <a:gd name="connsiteX70" fmla="*/ 96255 w 173799"/>
                <a:gd name="connsiteY70" fmla="*/ 166490 h 275104"/>
                <a:gd name="connsiteX71" fmla="*/ 80063 w 173799"/>
                <a:gd name="connsiteY71" fmla="*/ 152726 h 275104"/>
                <a:gd name="connsiteX72" fmla="*/ 82492 w 173799"/>
                <a:gd name="connsiteY72" fmla="*/ 140582 h 275104"/>
                <a:gd name="connsiteX73" fmla="*/ 83301 w 173799"/>
                <a:gd name="connsiteY73" fmla="*/ 140582 h 275104"/>
                <a:gd name="connsiteX74" fmla="*/ 83301 w 173799"/>
                <a:gd name="connsiteY74" fmla="*/ 141391 h 275104"/>
                <a:gd name="connsiteX75" fmla="*/ 83301 w 173799"/>
                <a:gd name="connsiteY75" fmla="*/ 148678 h 275104"/>
                <a:gd name="connsiteX76" fmla="*/ 80873 w 173799"/>
                <a:gd name="connsiteY76" fmla="*/ 158394 h 275104"/>
                <a:gd name="connsiteX77" fmla="*/ 78444 w 173799"/>
                <a:gd name="connsiteY77" fmla="*/ 160013 h 275104"/>
                <a:gd name="connsiteX78" fmla="*/ 77634 w 173799"/>
                <a:gd name="connsiteY78" fmla="*/ 158394 h 275104"/>
                <a:gd name="connsiteX79" fmla="*/ 79253 w 173799"/>
                <a:gd name="connsiteY79" fmla="*/ 152726 h 275104"/>
                <a:gd name="connsiteX80" fmla="*/ 167502 w 173799"/>
                <a:gd name="connsiteY80" fmla="*/ 249881 h 275104"/>
                <a:gd name="connsiteX81" fmla="*/ 167502 w 173799"/>
                <a:gd name="connsiteY81" fmla="*/ 241785 h 275104"/>
                <a:gd name="connsiteX82" fmla="*/ 164264 w 173799"/>
                <a:gd name="connsiteY82" fmla="*/ 233689 h 275104"/>
                <a:gd name="connsiteX83" fmla="*/ 160216 w 173799"/>
                <a:gd name="connsiteY83" fmla="*/ 211019 h 275104"/>
                <a:gd name="connsiteX84" fmla="*/ 157787 w 173799"/>
                <a:gd name="connsiteY84" fmla="*/ 198065 h 275104"/>
                <a:gd name="connsiteX85" fmla="*/ 154548 w 173799"/>
                <a:gd name="connsiteY85" fmla="*/ 187540 h 275104"/>
                <a:gd name="connsiteX86" fmla="*/ 152119 w 173799"/>
                <a:gd name="connsiteY86" fmla="*/ 180254 h 275104"/>
                <a:gd name="connsiteX87" fmla="*/ 152119 w 173799"/>
                <a:gd name="connsiteY87" fmla="*/ 173776 h 275104"/>
                <a:gd name="connsiteX88" fmla="*/ 148071 w 173799"/>
                <a:gd name="connsiteY88" fmla="*/ 159203 h 275104"/>
                <a:gd name="connsiteX89" fmla="*/ 140785 w 173799"/>
                <a:gd name="connsiteY89" fmla="*/ 126009 h 275104"/>
                <a:gd name="connsiteX90" fmla="*/ 135927 w 173799"/>
                <a:gd name="connsiteY90" fmla="*/ 106578 h 275104"/>
                <a:gd name="connsiteX91" fmla="*/ 134308 w 173799"/>
                <a:gd name="connsiteY91" fmla="*/ 98481 h 275104"/>
                <a:gd name="connsiteX92" fmla="*/ 134308 w 173799"/>
                <a:gd name="connsiteY92" fmla="*/ 94433 h 275104"/>
                <a:gd name="connsiteX93" fmla="*/ 131879 w 173799"/>
                <a:gd name="connsiteY93" fmla="*/ 82289 h 275104"/>
                <a:gd name="connsiteX94" fmla="*/ 127021 w 173799"/>
                <a:gd name="connsiteY94" fmla="*/ 60429 h 275104"/>
                <a:gd name="connsiteX95" fmla="*/ 127021 w 173799"/>
                <a:gd name="connsiteY95" fmla="*/ 60429 h 275104"/>
                <a:gd name="connsiteX96" fmla="*/ 123783 w 173799"/>
                <a:gd name="connsiteY96" fmla="*/ 50714 h 275104"/>
                <a:gd name="connsiteX97" fmla="*/ 122163 w 173799"/>
                <a:gd name="connsiteY97" fmla="*/ 37759 h 275104"/>
                <a:gd name="connsiteX98" fmla="*/ 120544 w 173799"/>
                <a:gd name="connsiteY98" fmla="*/ 32092 h 275104"/>
                <a:gd name="connsiteX99" fmla="*/ 117306 w 173799"/>
                <a:gd name="connsiteY99" fmla="*/ 19138 h 275104"/>
                <a:gd name="connsiteX100" fmla="*/ 118925 w 173799"/>
                <a:gd name="connsiteY100" fmla="*/ 16709 h 275104"/>
                <a:gd name="connsiteX101" fmla="*/ 120544 w 173799"/>
                <a:gd name="connsiteY101" fmla="*/ 19948 h 275104"/>
                <a:gd name="connsiteX102" fmla="*/ 127021 w 173799"/>
                <a:gd name="connsiteY102" fmla="*/ 52333 h 275104"/>
                <a:gd name="connsiteX103" fmla="*/ 128640 w 173799"/>
                <a:gd name="connsiteY103" fmla="*/ 63668 h 275104"/>
                <a:gd name="connsiteX104" fmla="*/ 131879 w 173799"/>
                <a:gd name="connsiteY104" fmla="*/ 74193 h 275104"/>
                <a:gd name="connsiteX105" fmla="*/ 139165 w 173799"/>
                <a:gd name="connsiteY105" fmla="*/ 108197 h 275104"/>
                <a:gd name="connsiteX106" fmla="*/ 152929 w 173799"/>
                <a:gd name="connsiteY106" fmla="*/ 172967 h 275104"/>
                <a:gd name="connsiteX107" fmla="*/ 156977 w 173799"/>
                <a:gd name="connsiteY107" fmla="*/ 193208 h 275104"/>
                <a:gd name="connsiteX108" fmla="*/ 161835 w 173799"/>
                <a:gd name="connsiteY108" fmla="*/ 210210 h 275104"/>
                <a:gd name="connsiteX109" fmla="*/ 169122 w 173799"/>
                <a:gd name="connsiteY109" fmla="*/ 245833 h 275104"/>
                <a:gd name="connsiteX110" fmla="*/ 170741 w 173799"/>
                <a:gd name="connsiteY110" fmla="*/ 254739 h 275104"/>
                <a:gd name="connsiteX111" fmla="*/ 172360 w 173799"/>
                <a:gd name="connsiteY111" fmla="*/ 263645 h 275104"/>
                <a:gd name="connsiteX112" fmla="*/ 172360 w 173799"/>
                <a:gd name="connsiteY112" fmla="*/ 272551 h 275104"/>
                <a:gd name="connsiteX113" fmla="*/ 165883 w 173799"/>
                <a:gd name="connsiteY113" fmla="*/ 274170 h 275104"/>
                <a:gd name="connsiteX114" fmla="*/ 162645 w 173799"/>
                <a:gd name="connsiteY114" fmla="*/ 274170 h 275104"/>
                <a:gd name="connsiteX115" fmla="*/ 131879 w 173799"/>
                <a:gd name="connsiteY115" fmla="*/ 274170 h 275104"/>
                <a:gd name="connsiteX116" fmla="*/ 130260 w 173799"/>
                <a:gd name="connsiteY116" fmla="*/ 274170 h 275104"/>
                <a:gd name="connsiteX117" fmla="*/ 129450 w 173799"/>
                <a:gd name="connsiteY117" fmla="*/ 272551 h 275104"/>
                <a:gd name="connsiteX118" fmla="*/ 129450 w 173799"/>
                <a:gd name="connsiteY118" fmla="*/ 271741 h 275104"/>
                <a:gd name="connsiteX119" fmla="*/ 131069 w 173799"/>
                <a:gd name="connsiteY119" fmla="*/ 270122 h 275104"/>
                <a:gd name="connsiteX120" fmla="*/ 132688 w 173799"/>
                <a:gd name="connsiteY120" fmla="*/ 271741 h 275104"/>
                <a:gd name="connsiteX121" fmla="*/ 163454 w 173799"/>
                <a:gd name="connsiteY121" fmla="*/ 271741 h 275104"/>
                <a:gd name="connsiteX122" fmla="*/ 164264 w 173799"/>
                <a:gd name="connsiteY122" fmla="*/ 271741 h 275104"/>
                <a:gd name="connsiteX123" fmla="*/ 169122 w 173799"/>
                <a:gd name="connsiteY123" fmla="*/ 271741 h 275104"/>
                <a:gd name="connsiteX124" fmla="*/ 170741 w 173799"/>
                <a:gd name="connsiteY124" fmla="*/ 269312 h 275104"/>
                <a:gd name="connsiteX125" fmla="*/ 170741 w 173799"/>
                <a:gd name="connsiteY125" fmla="*/ 264454 h 275104"/>
                <a:gd name="connsiteX126" fmla="*/ 170741 w 173799"/>
                <a:gd name="connsiteY126" fmla="*/ 262835 h 275104"/>
                <a:gd name="connsiteX127" fmla="*/ 170741 w 173799"/>
                <a:gd name="connsiteY127" fmla="*/ 260406 h 275104"/>
                <a:gd name="connsiteX128" fmla="*/ 170741 w 173799"/>
                <a:gd name="connsiteY128" fmla="*/ 258787 h 275104"/>
                <a:gd name="connsiteX129" fmla="*/ 169122 w 173799"/>
                <a:gd name="connsiteY129" fmla="*/ 252310 h 275104"/>
                <a:gd name="connsiteX130" fmla="*/ 169122 w 173799"/>
                <a:gd name="connsiteY130" fmla="*/ 252310 h 275104"/>
                <a:gd name="connsiteX131" fmla="*/ 169122 w 173799"/>
                <a:gd name="connsiteY131" fmla="*/ 252310 h 27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173799" h="275104">
                  <a:moveTo>
                    <a:pt x="161025" y="255549"/>
                  </a:moveTo>
                  <a:cubicBezTo>
                    <a:pt x="161025" y="257168"/>
                    <a:pt x="162645" y="257978"/>
                    <a:pt x="161025" y="259597"/>
                  </a:cubicBezTo>
                  <a:cubicBezTo>
                    <a:pt x="145643" y="260406"/>
                    <a:pt x="133498" y="262026"/>
                    <a:pt x="117306" y="260406"/>
                  </a:cubicBezTo>
                  <a:cubicBezTo>
                    <a:pt x="117306" y="260406"/>
                    <a:pt x="117306" y="259597"/>
                    <a:pt x="115686" y="258787"/>
                  </a:cubicBezTo>
                  <a:cubicBezTo>
                    <a:pt x="115686" y="251500"/>
                    <a:pt x="113258" y="247452"/>
                    <a:pt x="111638" y="241785"/>
                  </a:cubicBezTo>
                  <a:cubicBezTo>
                    <a:pt x="109209" y="230450"/>
                    <a:pt x="105971" y="221544"/>
                    <a:pt x="104352" y="210210"/>
                  </a:cubicBezTo>
                  <a:cubicBezTo>
                    <a:pt x="86540" y="209400"/>
                    <a:pt x="73586" y="211019"/>
                    <a:pt x="54964" y="211019"/>
                  </a:cubicBezTo>
                  <a:cubicBezTo>
                    <a:pt x="50916" y="227212"/>
                    <a:pt x="48488" y="244214"/>
                    <a:pt x="43630" y="259597"/>
                  </a:cubicBezTo>
                  <a:cubicBezTo>
                    <a:pt x="30676" y="260406"/>
                    <a:pt x="13674" y="262026"/>
                    <a:pt x="720" y="259597"/>
                  </a:cubicBezTo>
                  <a:cubicBezTo>
                    <a:pt x="-900" y="258787"/>
                    <a:pt x="720" y="256358"/>
                    <a:pt x="720" y="254739"/>
                  </a:cubicBezTo>
                  <a:cubicBezTo>
                    <a:pt x="2339" y="246643"/>
                    <a:pt x="3958" y="236118"/>
                    <a:pt x="5577" y="225593"/>
                  </a:cubicBezTo>
                  <a:cubicBezTo>
                    <a:pt x="6387" y="221544"/>
                    <a:pt x="7197" y="218306"/>
                    <a:pt x="8006" y="214258"/>
                  </a:cubicBezTo>
                  <a:cubicBezTo>
                    <a:pt x="9625" y="205352"/>
                    <a:pt x="11245" y="197256"/>
                    <a:pt x="12864" y="188350"/>
                  </a:cubicBezTo>
                  <a:lnTo>
                    <a:pt x="16912" y="174586"/>
                  </a:lnTo>
                  <a:cubicBezTo>
                    <a:pt x="16912" y="170538"/>
                    <a:pt x="17722" y="168109"/>
                    <a:pt x="19341" y="165680"/>
                  </a:cubicBezTo>
                  <a:cubicBezTo>
                    <a:pt x="20151" y="158394"/>
                    <a:pt x="20960" y="147869"/>
                    <a:pt x="22579" y="139772"/>
                  </a:cubicBezTo>
                  <a:lnTo>
                    <a:pt x="25818" y="128438"/>
                  </a:lnTo>
                  <a:lnTo>
                    <a:pt x="25818" y="121960"/>
                  </a:lnTo>
                  <a:cubicBezTo>
                    <a:pt x="28247" y="119532"/>
                    <a:pt x="29866" y="117103"/>
                    <a:pt x="29057" y="114674"/>
                  </a:cubicBezTo>
                  <a:cubicBezTo>
                    <a:pt x="29057" y="113864"/>
                    <a:pt x="29866" y="114674"/>
                    <a:pt x="30676" y="113055"/>
                  </a:cubicBezTo>
                  <a:cubicBezTo>
                    <a:pt x="31485" y="104149"/>
                    <a:pt x="34724" y="91195"/>
                    <a:pt x="36343" y="79050"/>
                  </a:cubicBezTo>
                  <a:cubicBezTo>
                    <a:pt x="36343" y="75812"/>
                    <a:pt x="37962" y="72573"/>
                    <a:pt x="38772" y="69335"/>
                  </a:cubicBezTo>
                  <a:cubicBezTo>
                    <a:pt x="38772" y="65287"/>
                    <a:pt x="38772" y="62858"/>
                    <a:pt x="40391" y="59619"/>
                  </a:cubicBezTo>
                  <a:cubicBezTo>
                    <a:pt x="41201" y="58000"/>
                    <a:pt x="42010" y="55571"/>
                    <a:pt x="42010" y="53142"/>
                  </a:cubicBezTo>
                  <a:cubicBezTo>
                    <a:pt x="42820" y="46665"/>
                    <a:pt x="43630" y="40188"/>
                    <a:pt x="45249" y="32902"/>
                  </a:cubicBezTo>
                  <a:lnTo>
                    <a:pt x="45249" y="28044"/>
                  </a:lnTo>
                  <a:cubicBezTo>
                    <a:pt x="47678" y="23996"/>
                    <a:pt x="47678" y="17519"/>
                    <a:pt x="49297" y="13471"/>
                  </a:cubicBezTo>
                  <a:cubicBezTo>
                    <a:pt x="50107" y="9423"/>
                    <a:pt x="50916" y="5374"/>
                    <a:pt x="53345" y="2136"/>
                  </a:cubicBezTo>
                  <a:cubicBezTo>
                    <a:pt x="70347" y="-1102"/>
                    <a:pt x="88969" y="-293"/>
                    <a:pt x="107590" y="2136"/>
                  </a:cubicBezTo>
                  <a:cubicBezTo>
                    <a:pt x="108400" y="2136"/>
                    <a:pt x="107590" y="3755"/>
                    <a:pt x="109209" y="2946"/>
                  </a:cubicBezTo>
                  <a:cubicBezTo>
                    <a:pt x="110829" y="15090"/>
                    <a:pt x="113258" y="26425"/>
                    <a:pt x="116496" y="37759"/>
                  </a:cubicBezTo>
                  <a:lnTo>
                    <a:pt x="118115" y="49094"/>
                  </a:lnTo>
                  <a:lnTo>
                    <a:pt x="121354" y="59619"/>
                  </a:lnTo>
                  <a:cubicBezTo>
                    <a:pt x="124592" y="70954"/>
                    <a:pt x="126212" y="81479"/>
                    <a:pt x="128640" y="93624"/>
                  </a:cubicBezTo>
                  <a:cubicBezTo>
                    <a:pt x="132688" y="115484"/>
                    <a:pt x="138356" y="134914"/>
                    <a:pt x="142404" y="158394"/>
                  </a:cubicBezTo>
                  <a:cubicBezTo>
                    <a:pt x="144023" y="165680"/>
                    <a:pt x="144833" y="172157"/>
                    <a:pt x="146452" y="178634"/>
                  </a:cubicBezTo>
                  <a:cubicBezTo>
                    <a:pt x="147262" y="184302"/>
                    <a:pt x="149691" y="189159"/>
                    <a:pt x="151310" y="195636"/>
                  </a:cubicBezTo>
                  <a:cubicBezTo>
                    <a:pt x="153739" y="206971"/>
                    <a:pt x="155358" y="219115"/>
                    <a:pt x="158597" y="231260"/>
                  </a:cubicBezTo>
                  <a:lnTo>
                    <a:pt x="160216" y="240166"/>
                  </a:lnTo>
                  <a:lnTo>
                    <a:pt x="161835" y="249072"/>
                  </a:lnTo>
                  <a:lnTo>
                    <a:pt x="161835" y="253929"/>
                  </a:lnTo>
                  <a:close/>
                  <a:moveTo>
                    <a:pt x="14483" y="270931"/>
                  </a:moveTo>
                  <a:cubicBezTo>
                    <a:pt x="14483" y="270931"/>
                    <a:pt x="14483" y="270122"/>
                    <a:pt x="16103" y="270122"/>
                  </a:cubicBezTo>
                  <a:cubicBezTo>
                    <a:pt x="17722" y="270122"/>
                    <a:pt x="16912" y="270122"/>
                    <a:pt x="16912" y="270931"/>
                  </a:cubicBezTo>
                  <a:lnTo>
                    <a:pt x="16912" y="270931"/>
                  </a:lnTo>
                  <a:cubicBezTo>
                    <a:pt x="25818" y="272551"/>
                    <a:pt x="34724" y="271741"/>
                    <a:pt x="44439" y="270931"/>
                  </a:cubicBezTo>
                  <a:lnTo>
                    <a:pt x="48488" y="270931"/>
                  </a:lnTo>
                  <a:cubicBezTo>
                    <a:pt x="50916" y="270122"/>
                    <a:pt x="54155" y="270931"/>
                    <a:pt x="55774" y="270122"/>
                  </a:cubicBezTo>
                  <a:cubicBezTo>
                    <a:pt x="58203" y="266883"/>
                    <a:pt x="58203" y="262835"/>
                    <a:pt x="59013" y="258787"/>
                  </a:cubicBezTo>
                  <a:lnTo>
                    <a:pt x="59013" y="255549"/>
                  </a:lnTo>
                  <a:cubicBezTo>
                    <a:pt x="59822" y="252310"/>
                    <a:pt x="60632" y="249072"/>
                    <a:pt x="62251" y="245833"/>
                  </a:cubicBezTo>
                  <a:lnTo>
                    <a:pt x="65490" y="232879"/>
                  </a:lnTo>
                  <a:cubicBezTo>
                    <a:pt x="66299" y="229641"/>
                    <a:pt x="65490" y="226402"/>
                    <a:pt x="67109" y="223973"/>
                  </a:cubicBezTo>
                  <a:cubicBezTo>
                    <a:pt x="67918" y="221544"/>
                    <a:pt x="70347" y="220735"/>
                    <a:pt x="72776" y="220735"/>
                  </a:cubicBezTo>
                  <a:cubicBezTo>
                    <a:pt x="81682" y="220735"/>
                    <a:pt x="90588" y="220735"/>
                    <a:pt x="98684" y="219925"/>
                  </a:cubicBezTo>
                  <a:cubicBezTo>
                    <a:pt x="100303" y="219925"/>
                    <a:pt x="101113" y="219925"/>
                    <a:pt x="101113" y="221544"/>
                  </a:cubicBezTo>
                  <a:cubicBezTo>
                    <a:pt x="101113" y="222354"/>
                    <a:pt x="101113" y="223164"/>
                    <a:pt x="99494" y="223164"/>
                  </a:cubicBezTo>
                  <a:cubicBezTo>
                    <a:pt x="90588" y="223164"/>
                    <a:pt x="81682" y="223973"/>
                    <a:pt x="70347" y="223973"/>
                  </a:cubicBezTo>
                  <a:cubicBezTo>
                    <a:pt x="67918" y="234498"/>
                    <a:pt x="66299" y="245024"/>
                    <a:pt x="63061" y="255549"/>
                  </a:cubicBezTo>
                  <a:lnTo>
                    <a:pt x="63061" y="258787"/>
                  </a:lnTo>
                  <a:cubicBezTo>
                    <a:pt x="61442" y="263645"/>
                    <a:pt x="61442" y="269312"/>
                    <a:pt x="57393" y="271741"/>
                  </a:cubicBezTo>
                  <a:cubicBezTo>
                    <a:pt x="54155" y="274170"/>
                    <a:pt x="49297" y="273360"/>
                    <a:pt x="44439" y="273360"/>
                  </a:cubicBezTo>
                  <a:lnTo>
                    <a:pt x="40391" y="273360"/>
                  </a:lnTo>
                  <a:cubicBezTo>
                    <a:pt x="32295" y="273360"/>
                    <a:pt x="23389" y="273360"/>
                    <a:pt x="16912" y="273360"/>
                  </a:cubicBezTo>
                  <a:cubicBezTo>
                    <a:pt x="15293" y="273360"/>
                    <a:pt x="14483" y="273360"/>
                    <a:pt x="14483" y="271741"/>
                  </a:cubicBezTo>
                  <a:cubicBezTo>
                    <a:pt x="14483" y="270931"/>
                    <a:pt x="14483" y="270931"/>
                    <a:pt x="14483" y="269312"/>
                  </a:cubicBezTo>
                  <a:close/>
                  <a:moveTo>
                    <a:pt x="97065" y="165680"/>
                  </a:moveTo>
                  <a:cubicBezTo>
                    <a:pt x="93827" y="151107"/>
                    <a:pt x="91398" y="136534"/>
                    <a:pt x="87349" y="120341"/>
                  </a:cubicBezTo>
                  <a:cubicBezTo>
                    <a:pt x="84921" y="110626"/>
                    <a:pt x="83301" y="101720"/>
                    <a:pt x="80063" y="92814"/>
                  </a:cubicBezTo>
                  <a:cubicBezTo>
                    <a:pt x="76015" y="117912"/>
                    <a:pt x="69538" y="141391"/>
                    <a:pt x="63870" y="166490"/>
                  </a:cubicBezTo>
                  <a:cubicBezTo>
                    <a:pt x="75205" y="167299"/>
                    <a:pt x="86540" y="166490"/>
                    <a:pt x="96255" y="166490"/>
                  </a:cubicBezTo>
                  <a:close/>
                  <a:moveTo>
                    <a:pt x="80063" y="152726"/>
                  </a:moveTo>
                  <a:cubicBezTo>
                    <a:pt x="80873" y="148678"/>
                    <a:pt x="81682" y="144630"/>
                    <a:pt x="82492" y="140582"/>
                  </a:cubicBezTo>
                  <a:cubicBezTo>
                    <a:pt x="82492" y="139772"/>
                    <a:pt x="83301" y="139772"/>
                    <a:pt x="83301" y="140582"/>
                  </a:cubicBezTo>
                  <a:cubicBezTo>
                    <a:pt x="83301" y="141391"/>
                    <a:pt x="83301" y="140582"/>
                    <a:pt x="83301" y="141391"/>
                  </a:cubicBezTo>
                  <a:cubicBezTo>
                    <a:pt x="83301" y="143820"/>
                    <a:pt x="83301" y="146249"/>
                    <a:pt x="83301" y="148678"/>
                  </a:cubicBezTo>
                  <a:lnTo>
                    <a:pt x="80873" y="158394"/>
                  </a:lnTo>
                  <a:cubicBezTo>
                    <a:pt x="80873" y="159203"/>
                    <a:pt x="80063" y="160013"/>
                    <a:pt x="78444" y="160013"/>
                  </a:cubicBezTo>
                  <a:cubicBezTo>
                    <a:pt x="76824" y="160013"/>
                    <a:pt x="76824" y="160013"/>
                    <a:pt x="77634" y="158394"/>
                  </a:cubicBezTo>
                  <a:lnTo>
                    <a:pt x="79253" y="152726"/>
                  </a:lnTo>
                  <a:close/>
                  <a:moveTo>
                    <a:pt x="167502" y="249881"/>
                  </a:moveTo>
                  <a:lnTo>
                    <a:pt x="167502" y="241785"/>
                  </a:lnTo>
                  <a:cubicBezTo>
                    <a:pt x="166693" y="241785"/>
                    <a:pt x="164264" y="233689"/>
                    <a:pt x="164264" y="233689"/>
                  </a:cubicBezTo>
                  <a:cubicBezTo>
                    <a:pt x="162645" y="226402"/>
                    <a:pt x="161025" y="218306"/>
                    <a:pt x="160216" y="211019"/>
                  </a:cubicBezTo>
                  <a:lnTo>
                    <a:pt x="157787" y="198065"/>
                  </a:lnTo>
                  <a:lnTo>
                    <a:pt x="154548" y="187540"/>
                  </a:lnTo>
                  <a:lnTo>
                    <a:pt x="152119" y="180254"/>
                  </a:lnTo>
                  <a:lnTo>
                    <a:pt x="152119" y="173776"/>
                  </a:lnTo>
                  <a:cubicBezTo>
                    <a:pt x="149691" y="168109"/>
                    <a:pt x="149691" y="163251"/>
                    <a:pt x="148071" y="159203"/>
                  </a:cubicBezTo>
                  <a:cubicBezTo>
                    <a:pt x="145643" y="147869"/>
                    <a:pt x="143214" y="136534"/>
                    <a:pt x="140785" y="126009"/>
                  </a:cubicBezTo>
                  <a:cubicBezTo>
                    <a:pt x="139165" y="118722"/>
                    <a:pt x="137546" y="113055"/>
                    <a:pt x="135927" y="106578"/>
                  </a:cubicBezTo>
                  <a:lnTo>
                    <a:pt x="134308" y="98481"/>
                  </a:lnTo>
                  <a:cubicBezTo>
                    <a:pt x="134308" y="96862"/>
                    <a:pt x="134308" y="95243"/>
                    <a:pt x="134308" y="94433"/>
                  </a:cubicBezTo>
                  <a:cubicBezTo>
                    <a:pt x="133498" y="90385"/>
                    <a:pt x="133498" y="86337"/>
                    <a:pt x="131879" y="82289"/>
                  </a:cubicBezTo>
                  <a:lnTo>
                    <a:pt x="127021" y="60429"/>
                  </a:lnTo>
                  <a:lnTo>
                    <a:pt x="127021" y="60429"/>
                  </a:lnTo>
                  <a:lnTo>
                    <a:pt x="123783" y="50714"/>
                  </a:lnTo>
                  <a:lnTo>
                    <a:pt x="122163" y="37759"/>
                  </a:lnTo>
                  <a:lnTo>
                    <a:pt x="120544" y="32092"/>
                  </a:lnTo>
                  <a:cubicBezTo>
                    <a:pt x="119734" y="28044"/>
                    <a:pt x="118925" y="24805"/>
                    <a:pt x="117306" y="19138"/>
                  </a:cubicBezTo>
                  <a:cubicBezTo>
                    <a:pt x="117306" y="18329"/>
                    <a:pt x="117306" y="16709"/>
                    <a:pt x="118925" y="16709"/>
                  </a:cubicBezTo>
                  <a:cubicBezTo>
                    <a:pt x="119734" y="16709"/>
                    <a:pt x="120544" y="18329"/>
                    <a:pt x="120544" y="19948"/>
                  </a:cubicBezTo>
                  <a:cubicBezTo>
                    <a:pt x="122163" y="31283"/>
                    <a:pt x="124592" y="41808"/>
                    <a:pt x="127021" y="52333"/>
                  </a:cubicBezTo>
                  <a:lnTo>
                    <a:pt x="128640" y="63668"/>
                  </a:lnTo>
                  <a:lnTo>
                    <a:pt x="131879" y="74193"/>
                  </a:lnTo>
                  <a:cubicBezTo>
                    <a:pt x="135117" y="85527"/>
                    <a:pt x="136737" y="96053"/>
                    <a:pt x="139165" y="108197"/>
                  </a:cubicBezTo>
                  <a:cubicBezTo>
                    <a:pt x="143214" y="130057"/>
                    <a:pt x="148881" y="149488"/>
                    <a:pt x="152929" y="172967"/>
                  </a:cubicBezTo>
                  <a:cubicBezTo>
                    <a:pt x="154548" y="180254"/>
                    <a:pt x="155358" y="186730"/>
                    <a:pt x="156977" y="193208"/>
                  </a:cubicBezTo>
                  <a:cubicBezTo>
                    <a:pt x="157787" y="198875"/>
                    <a:pt x="161025" y="203733"/>
                    <a:pt x="161835" y="210210"/>
                  </a:cubicBezTo>
                  <a:cubicBezTo>
                    <a:pt x="164264" y="221544"/>
                    <a:pt x="165883" y="233689"/>
                    <a:pt x="169122" y="245833"/>
                  </a:cubicBezTo>
                  <a:lnTo>
                    <a:pt x="170741" y="254739"/>
                  </a:lnTo>
                  <a:lnTo>
                    <a:pt x="172360" y="263645"/>
                  </a:lnTo>
                  <a:cubicBezTo>
                    <a:pt x="172360" y="266883"/>
                    <a:pt x="175599" y="270122"/>
                    <a:pt x="172360" y="272551"/>
                  </a:cubicBezTo>
                  <a:cubicBezTo>
                    <a:pt x="170741" y="274170"/>
                    <a:pt x="168312" y="274170"/>
                    <a:pt x="165883" y="274170"/>
                  </a:cubicBezTo>
                  <a:lnTo>
                    <a:pt x="162645" y="274170"/>
                  </a:lnTo>
                  <a:cubicBezTo>
                    <a:pt x="152119" y="274980"/>
                    <a:pt x="143214" y="275789"/>
                    <a:pt x="131879" y="274170"/>
                  </a:cubicBezTo>
                  <a:cubicBezTo>
                    <a:pt x="131879" y="274170"/>
                    <a:pt x="130260" y="274170"/>
                    <a:pt x="130260" y="274170"/>
                  </a:cubicBezTo>
                  <a:cubicBezTo>
                    <a:pt x="130260" y="274170"/>
                    <a:pt x="129450" y="272551"/>
                    <a:pt x="129450" y="272551"/>
                  </a:cubicBezTo>
                  <a:cubicBezTo>
                    <a:pt x="129450" y="272551"/>
                    <a:pt x="129450" y="272551"/>
                    <a:pt x="129450" y="271741"/>
                  </a:cubicBezTo>
                  <a:cubicBezTo>
                    <a:pt x="129450" y="270931"/>
                    <a:pt x="129450" y="270122"/>
                    <a:pt x="131069" y="270122"/>
                  </a:cubicBezTo>
                  <a:cubicBezTo>
                    <a:pt x="132688" y="270122"/>
                    <a:pt x="132688" y="270122"/>
                    <a:pt x="132688" y="271741"/>
                  </a:cubicBezTo>
                  <a:cubicBezTo>
                    <a:pt x="142404" y="271741"/>
                    <a:pt x="152929" y="271741"/>
                    <a:pt x="163454" y="271741"/>
                  </a:cubicBezTo>
                  <a:cubicBezTo>
                    <a:pt x="163454" y="271741"/>
                    <a:pt x="163454" y="271741"/>
                    <a:pt x="164264" y="271741"/>
                  </a:cubicBezTo>
                  <a:cubicBezTo>
                    <a:pt x="165883" y="271741"/>
                    <a:pt x="167502" y="271741"/>
                    <a:pt x="169122" y="271741"/>
                  </a:cubicBezTo>
                  <a:cubicBezTo>
                    <a:pt x="169931" y="271741"/>
                    <a:pt x="170741" y="270931"/>
                    <a:pt x="170741" y="269312"/>
                  </a:cubicBezTo>
                  <a:cubicBezTo>
                    <a:pt x="170741" y="267693"/>
                    <a:pt x="170741" y="266074"/>
                    <a:pt x="170741" y="264454"/>
                  </a:cubicBezTo>
                  <a:cubicBezTo>
                    <a:pt x="170741" y="264454"/>
                    <a:pt x="170741" y="264454"/>
                    <a:pt x="170741" y="262835"/>
                  </a:cubicBezTo>
                  <a:cubicBezTo>
                    <a:pt x="170741" y="261216"/>
                    <a:pt x="170741" y="260406"/>
                    <a:pt x="170741" y="260406"/>
                  </a:cubicBezTo>
                  <a:lnTo>
                    <a:pt x="170741" y="258787"/>
                  </a:lnTo>
                  <a:lnTo>
                    <a:pt x="169122" y="252310"/>
                  </a:lnTo>
                  <a:lnTo>
                    <a:pt x="169122" y="252310"/>
                  </a:lnTo>
                  <a:cubicBezTo>
                    <a:pt x="169122" y="252310"/>
                    <a:pt x="169122" y="252310"/>
                    <a:pt x="169122" y="252310"/>
                  </a:cubicBezTo>
                  <a:close/>
                </a:path>
              </a:pathLst>
            </a:custGeom>
            <a:solidFill>
              <a:srgbClr val="000000"/>
            </a:solidFill>
            <a:ln w="0"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CAFD0C80-AEFB-8DF9-1DDD-BCD474541D61}"/>
                </a:ext>
              </a:extLst>
            </p:cNvPr>
            <p:cNvSpPr/>
            <p:nvPr/>
          </p:nvSpPr>
          <p:spPr>
            <a:xfrm>
              <a:off x="4619330" y="2945046"/>
              <a:ext cx="164219" cy="271810"/>
            </a:xfrm>
            <a:custGeom>
              <a:avLst/>
              <a:gdLst>
                <a:gd name="connsiteX0" fmla="*/ 152075 w 164219"/>
                <a:gd name="connsiteY0" fmla="*/ 26135 h 271810"/>
                <a:gd name="connsiteX1" fmla="*/ 147217 w 164219"/>
                <a:gd name="connsiteY1" fmla="*/ 43946 h 271810"/>
                <a:gd name="connsiteX2" fmla="*/ 142359 w 164219"/>
                <a:gd name="connsiteY2" fmla="*/ 43946 h 271810"/>
                <a:gd name="connsiteX3" fmla="*/ 122928 w 164219"/>
                <a:gd name="connsiteY3" fmla="*/ 43946 h 271810"/>
                <a:gd name="connsiteX4" fmla="*/ 108355 w 164219"/>
                <a:gd name="connsiteY4" fmla="*/ 43946 h 271810"/>
                <a:gd name="connsiteX5" fmla="*/ 103498 w 164219"/>
                <a:gd name="connsiteY5" fmla="*/ 43946 h 271810"/>
                <a:gd name="connsiteX6" fmla="*/ 99449 w 164219"/>
                <a:gd name="connsiteY6" fmla="*/ 43946 h 271810"/>
                <a:gd name="connsiteX7" fmla="*/ 99449 w 164219"/>
                <a:gd name="connsiteY7" fmla="*/ 72283 h 271810"/>
                <a:gd name="connsiteX8" fmla="*/ 99449 w 164219"/>
                <a:gd name="connsiteY8" fmla="*/ 88476 h 271810"/>
                <a:gd name="connsiteX9" fmla="*/ 99449 w 164219"/>
                <a:gd name="connsiteY9" fmla="*/ 101430 h 271810"/>
                <a:gd name="connsiteX10" fmla="*/ 98640 w 164219"/>
                <a:gd name="connsiteY10" fmla="*/ 119242 h 271810"/>
                <a:gd name="connsiteX11" fmla="*/ 98640 w 164219"/>
                <a:gd name="connsiteY11" fmla="*/ 133005 h 271810"/>
                <a:gd name="connsiteX12" fmla="*/ 98640 w 164219"/>
                <a:gd name="connsiteY12" fmla="*/ 136244 h 271810"/>
                <a:gd name="connsiteX13" fmla="*/ 98640 w 164219"/>
                <a:gd name="connsiteY13" fmla="*/ 158104 h 271810"/>
                <a:gd name="connsiteX14" fmla="*/ 98640 w 164219"/>
                <a:gd name="connsiteY14" fmla="*/ 179964 h 271810"/>
                <a:gd name="connsiteX15" fmla="*/ 98640 w 164219"/>
                <a:gd name="connsiteY15" fmla="*/ 199395 h 271810"/>
                <a:gd name="connsiteX16" fmla="*/ 98640 w 164219"/>
                <a:gd name="connsiteY16" fmla="*/ 220445 h 271810"/>
                <a:gd name="connsiteX17" fmla="*/ 97020 w 164219"/>
                <a:gd name="connsiteY17" fmla="*/ 258497 h 271810"/>
                <a:gd name="connsiteX18" fmla="*/ 80828 w 164219"/>
                <a:gd name="connsiteY18" fmla="*/ 260926 h 271810"/>
                <a:gd name="connsiteX19" fmla="*/ 80018 w 164219"/>
                <a:gd name="connsiteY19" fmla="*/ 260926 h 271810"/>
                <a:gd name="connsiteX20" fmla="*/ 65445 w 164219"/>
                <a:gd name="connsiteY20" fmla="*/ 260926 h 271810"/>
                <a:gd name="connsiteX21" fmla="*/ 52491 w 164219"/>
                <a:gd name="connsiteY21" fmla="*/ 257688 h 271810"/>
                <a:gd name="connsiteX22" fmla="*/ 52491 w 164219"/>
                <a:gd name="connsiteY22" fmla="*/ 218016 h 271810"/>
                <a:gd name="connsiteX23" fmla="*/ 54110 w 164219"/>
                <a:gd name="connsiteY23" fmla="*/ 179964 h 271810"/>
                <a:gd name="connsiteX24" fmla="*/ 54110 w 164219"/>
                <a:gd name="connsiteY24" fmla="*/ 137053 h 271810"/>
                <a:gd name="connsiteX25" fmla="*/ 54110 w 164219"/>
                <a:gd name="connsiteY25" fmla="*/ 94143 h 271810"/>
                <a:gd name="connsiteX26" fmla="*/ 54110 w 164219"/>
                <a:gd name="connsiteY26" fmla="*/ 62568 h 271810"/>
                <a:gd name="connsiteX27" fmla="*/ 54110 w 164219"/>
                <a:gd name="connsiteY27" fmla="*/ 45566 h 271810"/>
                <a:gd name="connsiteX28" fmla="*/ 25773 w 164219"/>
                <a:gd name="connsiteY28" fmla="*/ 45566 h 271810"/>
                <a:gd name="connsiteX29" fmla="*/ 13629 w 164219"/>
                <a:gd name="connsiteY29" fmla="*/ 45566 h 271810"/>
                <a:gd name="connsiteX30" fmla="*/ 2294 w 164219"/>
                <a:gd name="connsiteY30" fmla="*/ 43946 h 271810"/>
                <a:gd name="connsiteX31" fmla="*/ 4723 w 164219"/>
                <a:gd name="connsiteY31" fmla="*/ 1036 h 271810"/>
                <a:gd name="connsiteX32" fmla="*/ 33870 w 164219"/>
                <a:gd name="connsiteY32" fmla="*/ 1036 h 271810"/>
                <a:gd name="connsiteX33" fmla="*/ 116452 w 164219"/>
                <a:gd name="connsiteY33" fmla="*/ 1036 h 271810"/>
                <a:gd name="connsiteX34" fmla="*/ 143169 w 164219"/>
                <a:gd name="connsiteY34" fmla="*/ 1036 h 271810"/>
                <a:gd name="connsiteX35" fmla="*/ 146408 w 164219"/>
                <a:gd name="connsiteY35" fmla="*/ 227 h 271810"/>
                <a:gd name="connsiteX36" fmla="*/ 150456 w 164219"/>
                <a:gd name="connsiteY36" fmla="*/ 12371 h 271810"/>
                <a:gd name="connsiteX37" fmla="*/ 152075 w 164219"/>
                <a:gd name="connsiteY37" fmla="*/ 26944 h 271810"/>
                <a:gd name="connsiteX38" fmla="*/ 14439 w 164219"/>
                <a:gd name="connsiteY38" fmla="*/ 52852 h 271810"/>
                <a:gd name="connsiteX39" fmla="*/ 16058 w 164219"/>
                <a:gd name="connsiteY39" fmla="*/ 51233 h 271810"/>
                <a:gd name="connsiteX40" fmla="*/ 18487 w 164219"/>
                <a:gd name="connsiteY40" fmla="*/ 52852 h 271810"/>
                <a:gd name="connsiteX41" fmla="*/ 18487 w 164219"/>
                <a:gd name="connsiteY41" fmla="*/ 52852 h 271810"/>
                <a:gd name="connsiteX42" fmla="*/ 45204 w 164219"/>
                <a:gd name="connsiteY42" fmla="*/ 52852 h 271810"/>
                <a:gd name="connsiteX43" fmla="*/ 46824 w 164219"/>
                <a:gd name="connsiteY43" fmla="*/ 54472 h 271810"/>
                <a:gd name="connsiteX44" fmla="*/ 45204 w 164219"/>
                <a:gd name="connsiteY44" fmla="*/ 56091 h 271810"/>
                <a:gd name="connsiteX45" fmla="*/ 38728 w 164219"/>
                <a:gd name="connsiteY45" fmla="*/ 56091 h 271810"/>
                <a:gd name="connsiteX46" fmla="*/ 26583 w 164219"/>
                <a:gd name="connsiteY46" fmla="*/ 56091 h 271810"/>
                <a:gd name="connsiteX47" fmla="*/ 16868 w 164219"/>
                <a:gd name="connsiteY47" fmla="*/ 56091 h 271810"/>
                <a:gd name="connsiteX48" fmla="*/ 14439 w 164219"/>
                <a:gd name="connsiteY48" fmla="*/ 53662 h 271810"/>
                <a:gd name="connsiteX49" fmla="*/ 14439 w 164219"/>
                <a:gd name="connsiteY49" fmla="*/ 53662 h 271810"/>
                <a:gd name="connsiteX50" fmla="*/ 158552 w 164219"/>
                <a:gd name="connsiteY50" fmla="*/ 51233 h 271810"/>
                <a:gd name="connsiteX51" fmla="*/ 160171 w 164219"/>
                <a:gd name="connsiteY51" fmla="*/ 44756 h 271810"/>
                <a:gd name="connsiteX52" fmla="*/ 160171 w 164219"/>
                <a:gd name="connsiteY52" fmla="*/ 38279 h 271810"/>
                <a:gd name="connsiteX53" fmla="*/ 158552 w 164219"/>
                <a:gd name="connsiteY53" fmla="*/ 15610 h 271810"/>
                <a:gd name="connsiteX54" fmla="*/ 160981 w 164219"/>
                <a:gd name="connsiteY54" fmla="*/ 13181 h 271810"/>
                <a:gd name="connsiteX55" fmla="*/ 160981 w 164219"/>
                <a:gd name="connsiteY55" fmla="*/ 15610 h 271810"/>
                <a:gd name="connsiteX56" fmla="*/ 164219 w 164219"/>
                <a:gd name="connsiteY56" fmla="*/ 35041 h 271810"/>
                <a:gd name="connsiteX57" fmla="*/ 164219 w 164219"/>
                <a:gd name="connsiteY57" fmla="*/ 39089 h 271810"/>
                <a:gd name="connsiteX58" fmla="*/ 155313 w 164219"/>
                <a:gd name="connsiteY58" fmla="*/ 56091 h 271810"/>
                <a:gd name="connsiteX59" fmla="*/ 150456 w 164219"/>
                <a:gd name="connsiteY59" fmla="*/ 56091 h 271810"/>
                <a:gd name="connsiteX60" fmla="*/ 147217 w 164219"/>
                <a:gd name="connsiteY60" fmla="*/ 56091 h 271810"/>
                <a:gd name="connsiteX61" fmla="*/ 140740 w 164219"/>
                <a:gd name="connsiteY61" fmla="*/ 56091 h 271810"/>
                <a:gd name="connsiteX62" fmla="*/ 135073 w 164219"/>
                <a:gd name="connsiteY62" fmla="*/ 56091 h 271810"/>
                <a:gd name="connsiteX63" fmla="*/ 122928 w 164219"/>
                <a:gd name="connsiteY63" fmla="*/ 56091 h 271810"/>
                <a:gd name="connsiteX64" fmla="*/ 120500 w 164219"/>
                <a:gd name="connsiteY64" fmla="*/ 56091 h 271810"/>
                <a:gd name="connsiteX65" fmla="*/ 110784 w 164219"/>
                <a:gd name="connsiteY65" fmla="*/ 64997 h 271810"/>
                <a:gd name="connsiteX66" fmla="*/ 110784 w 164219"/>
                <a:gd name="connsiteY66" fmla="*/ 69045 h 271810"/>
                <a:gd name="connsiteX67" fmla="*/ 110784 w 164219"/>
                <a:gd name="connsiteY67" fmla="*/ 83618 h 271810"/>
                <a:gd name="connsiteX68" fmla="*/ 110784 w 164219"/>
                <a:gd name="connsiteY68" fmla="*/ 169438 h 271810"/>
                <a:gd name="connsiteX69" fmla="*/ 110784 w 164219"/>
                <a:gd name="connsiteY69" fmla="*/ 191298 h 271810"/>
                <a:gd name="connsiteX70" fmla="*/ 110784 w 164219"/>
                <a:gd name="connsiteY70" fmla="*/ 210729 h 271810"/>
                <a:gd name="connsiteX71" fmla="*/ 110784 w 164219"/>
                <a:gd name="connsiteY71" fmla="*/ 231780 h 271810"/>
                <a:gd name="connsiteX72" fmla="*/ 110784 w 164219"/>
                <a:gd name="connsiteY72" fmla="*/ 249591 h 271810"/>
                <a:gd name="connsiteX73" fmla="*/ 110784 w 164219"/>
                <a:gd name="connsiteY73" fmla="*/ 252830 h 271810"/>
                <a:gd name="connsiteX74" fmla="*/ 100259 w 164219"/>
                <a:gd name="connsiteY74" fmla="*/ 271451 h 271810"/>
                <a:gd name="connsiteX75" fmla="*/ 97020 w 164219"/>
                <a:gd name="connsiteY75" fmla="*/ 271451 h 271810"/>
                <a:gd name="connsiteX76" fmla="*/ 93782 w 164219"/>
                <a:gd name="connsiteY76" fmla="*/ 271451 h 271810"/>
                <a:gd name="connsiteX77" fmla="*/ 92972 w 164219"/>
                <a:gd name="connsiteY77" fmla="*/ 271451 h 271810"/>
                <a:gd name="connsiteX78" fmla="*/ 78399 w 164219"/>
                <a:gd name="connsiteY78" fmla="*/ 271451 h 271810"/>
                <a:gd name="connsiteX79" fmla="*/ 67064 w 164219"/>
                <a:gd name="connsiteY79" fmla="*/ 269022 h 271810"/>
                <a:gd name="connsiteX80" fmla="*/ 66255 w 164219"/>
                <a:gd name="connsiteY80" fmla="*/ 267403 h 271810"/>
                <a:gd name="connsiteX81" fmla="*/ 67064 w 164219"/>
                <a:gd name="connsiteY81" fmla="*/ 266593 h 271810"/>
                <a:gd name="connsiteX82" fmla="*/ 67064 w 164219"/>
                <a:gd name="connsiteY82" fmla="*/ 266593 h 271810"/>
                <a:gd name="connsiteX83" fmla="*/ 67874 w 164219"/>
                <a:gd name="connsiteY83" fmla="*/ 267403 h 271810"/>
                <a:gd name="connsiteX84" fmla="*/ 85686 w 164219"/>
                <a:gd name="connsiteY84" fmla="*/ 269832 h 271810"/>
                <a:gd name="connsiteX85" fmla="*/ 96211 w 164219"/>
                <a:gd name="connsiteY85" fmla="*/ 269832 h 271810"/>
                <a:gd name="connsiteX86" fmla="*/ 99449 w 164219"/>
                <a:gd name="connsiteY86" fmla="*/ 269832 h 271810"/>
                <a:gd name="connsiteX87" fmla="*/ 106736 w 164219"/>
                <a:gd name="connsiteY87" fmla="*/ 255259 h 271810"/>
                <a:gd name="connsiteX88" fmla="*/ 106736 w 164219"/>
                <a:gd name="connsiteY88" fmla="*/ 252020 h 271810"/>
                <a:gd name="connsiteX89" fmla="*/ 106736 w 164219"/>
                <a:gd name="connsiteY89" fmla="*/ 247972 h 271810"/>
                <a:gd name="connsiteX90" fmla="*/ 106736 w 164219"/>
                <a:gd name="connsiteY90" fmla="*/ 196156 h 271810"/>
                <a:gd name="connsiteX91" fmla="*/ 106736 w 164219"/>
                <a:gd name="connsiteY91" fmla="*/ 172677 h 271810"/>
                <a:gd name="connsiteX92" fmla="*/ 106736 w 164219"/>
                <a:gd name="connsiteY92" fmla="*/ 153246 h 271810"/>
                <a:gd name="connsiteX93" fmla="*/ 105926 w 164219"/>
                <a:gd name="connsiteY93" fmla="*/ 98191 h 271810"/>
                <a:gd name="connsiteX94" fmla="*/ 105926 w 164219"/>
                <a:gd name="connsiteY94" fmla="*/ 69855 h 271810"/>
                <a:gd name="connsiteX95" fmla="*/ 120500 w 164219"/>
                <a:gd name="connsiteY95" fmla="*/ 55281 h 271810"/>
                <a:gd name="connsiteX96" fmla="*/ 123738 w 164219"/>
                <a:gd name="connsiteY96" fmla="*/ 55281 h 271810"/>
                <a:gd name="connsiteX97" fmla="*/ 137502 w 164219"/>
                <a:gd name="connsiteY97" fmla="*/ 55281 h 271810"/>
                <a:gd name="connsiteX98" fmla="*/ 148837 w 164219"/>
                <a:gd name="connsiteY98" fmla="*/ 55281 h 271810"/>
                <a:gd name="connsiteX99" fmla="*/ 151265 w 164219"/>
                <a:gd name="connsiteY99" fmla="*/ 55281 h 271810"/>
                <a:gd name="connsiteX100" fmla="*/ 156123 w 164219"/>
                <a:gd name="connsiteY100" fmla="*/ 55281 h 271810"/>
                <a:gd name="connsiteX101" fmla="*/ 156123 w 164219"/>
                <a:gd name="connsiteY101" fmla="*/ 52852 h 27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164219" h="271810">
                  <a:moveTo>
                    <a:pt x="152075" y="26135"/>
                  </a:moveTo>
                  <a:cubicBezTo>
                    <a:pt x="152075" y="33421"/>
                    <a:pt x="149646" y="39089"/>
                    <a:pt x="147217" y="43946"/>
                  </a:cubicBezTo>
                  <a:cubicBezTo>
                    <a:pt x="145598" y="44756"/>
                    <a:pt x="143979" y="43946"/>
                    <a:pt x="142359" y="43946"/>
                  </a:cubicBezTo>
                  <a:cubicBezTo>
                    <a:pt x="136692" y="43137"/>
                    <a:pt x="129405" y="43946"/>
                    <a:pt x="122928" y="43946"/>
                  </a:cubicBezTo>
                  <a:cubicBezTo>
                    <a:pt x="116452" y="43946"/>
                    <a:pt x="113213" y="43946"/>
                    <a:pt x="108355" y="43946"/>
                  </a:cubicBezTo>
                  <a:lnTo>
                    <a:pt x="103498" y="43946"/>
                  </a:lnTo>
                  <a:cubicBezTo>
                    <a:pt x="101878" y="43946"/>
                    <a:pt x="101878" y="42327"/>
                    <a:pt x="99449" y="43946"/>
                  </a:cubicBezTo>
                  <a:cubicBezTo>
                    <a:pt x="97830" y="53662"/>
                    <a:pt x="99449" y="61758"/>
                    <a:pt x="99449" y="72283"/>
                  </a:cubicBezTo>
                  <a:cubicBezTo>
                    <a:pt x="99449" y="77951"/>
                    <a:pt x="99449" y="83618"/>
                    <a:pt x="99449" y="88476"/>
                  </a:cubicBezTo>
                  <a:cubicBezTo>
                    <a:pt x="99449" y="93334"/>
                    <a:pt x="99449" y="96572"/>
                    <a:pt x="99449" y="101430"/>
                  </a:cubicBezTo>
                  <a:cubicBezTo>
                    <a:pt x="99449" y="108716"/>
                    <a:pt x="99449" y="115194"/>
                    <a:pt x="98640" y="119242"/>
                  </a:cubicBezTo>
                  <a:cubicBezTo>
                    <a:pt x="100259" y="123290"/>
                    <a:pt x="98640" y="128148"/>
                    <a:pt x="98640" y="133005"/>
                  </a:cubicBezTo>
                  <a:cubicBezTo>
                    <a:pt x="98640" y="133815"/>
                    <a:pt x="98640" y="134625"/>
                    <a:pt x="98640" y="136244"/>
                  </a:cubicBezTo>
                  <a:cubicBezTo>
                    <a:pt x="99449" y="143530"/>
                    <a:pt x="98640" y="150817"/>
                    <a:pt x="98640" y="158104"/>
                  </a:cubicBezTo>
                  <a:cubicBezTo>
                    <a:pt x="98640" y="165390"/>
                    <a:pt x="98640" y="172677"/>
                    <a:pt x="98640" y="179964"/>
                  </a:cubicBezTo>
                  <a:cubicBezTo>
                    <a:pt x="98640" y="186440"/>
                    <a:pt x="98640" y="192108"/>
                    <a:pt x="98640" y="199395"/>
                  </a:cubicBezTo>
                  <a:cubicBezTo>
                    <a:pt x="98640" y="206681"/>
                    <a:pt x="98640" y="213158"/>
                    <a:pt x="98640" y="220445"/>
                  </a:cubicBezTo>
                  <a:cubicBezTo>
                    <a:pt x="98640" y="234208"/>
                    <a:pt x="97020" y="245543"/>
                    <a:pt x="97020" y="258497"/>
                  </a:cubicBezTo>
                  <a:cubicBezTo>
                    <a:pt x="91353" y="258497"/>
                    <a:pt x="86495" y="260926"/>
                    <a:pt x="80828" y="260926"/>
                  </a:cubicBezTo>
                  <a:cubicBezTo>
                    <a:pt x="75161" y="260926"/>
                    <a:pt x="80828" y="260926"/>
                    <a:pt x="80018" y="260926"/>
                  </a:cubicBezTo>
                  <a:cubicBezTo>
                    <a:pt x="75970" y="261736"/>
                    <a:pt x="70303" y="260926"/>
                    <a:pt x="65445" y="260926"/>
                  </a:cubicBezTo>
                  <a:cubicBezTo>
                    <a:pt x="61397" y="260926"/>
                    <a:pt x="56539" y="260926"/>
                    <a:pt x="52491" y="257688"/>
                  </a:cubicBezTo>
                  <a:cubicBezTo>
                    <a:pt x="53301" y="244734"/>
                    <a:pt x="52491" y="232589"/>
                    <a:pt x="52491" y="218016"/>
                  </a:cubicBezTo>
                  <a:cubicBezTo>
                    <a:pt x="52491" y="203443"/>
                    <a:pt x="54110" y="193727"/>
                    <a:pt x="54110" y="179964"/>
                  </a:cubicBezTo>
                  <a:cubicBezTo>
                    <a:pt x="54110" y="166200"/>
                    <a:pt x="54110" y="151627"/>
                    <a:pt x="54110" y="137053"/>
                  </a:cubicBezTo>
                  <a:cubicBezTo>
                    <a:pt x="54110" y="122480"/>
                    <a:pt x="52491" y="108716"/>
                    <a:pt x="54110" y="94143"/>
                  </a:cubicBezTo>
                  <a:cubicBezTo>
                    <a:pt x="54920" y="82809"/>
                    <a:pt x="54110" y="73903"/>
                    <a:pt x="54110" y="62568"/>
                  </a:cubicBezTo>
                  <a:cubicBezTo>
                    <a:pt x="54110" y="55281"/>
                    <a:pt x="55730" y="52852"/>
                    <a:pt x="54110" y="45566"/>
                  </a:cubicBezTo>
                  <a:cubicBezTo>
                    <a:pt x="45204" y="45566"/>
                    <a:pt x="36299" y="45566"/>
                    <a:pt x="25773" y="45566"/>
                  </a:cubicBezTo>
                  <a:cubicBezTo>
                    <a:pt x="15248" y="45566"/>
                    <a:pt x="17677" y="45566"/>
                    <a:pt x="13629" y="45566"/>
                  </a:cubicBezTo>
                  <a:cubicBezTo>
                    <a:pt x="9581" y="45566"/>
                    <a:pt x="5533" y="45566"/>
                    <a:pt x="2294" y="43946"/>
                  </a:cubicBezTo>
                  <a:cubicBezTo>
                    <a:pt x="-1754" y="30993"/>
                    <a:pt x="-135" y="13181"/>
                    <a:pt x="4723" y="1036"/>
                  </a:cubicBezTo>
                  <a:cubicBezTo>
                    <a:pt x="12819" y="227"/>
                    <a:pt x="24154" y="1036"/>
                    <a:pt x="33870" y="1036"/>
                  </a:cubicBezTo>
                  <a:cubicBezTo>
                    <a:pt x="59778" y="1036"/>
                    <a:pt x="89734" y="1036"/>
                    <a:pt x="116452" y="1036"/>
                  </a:cubicBezTo>
                  <a:cubicBezTo>
                    <a:pt x="126167" y="1846"/>
                    <a:pt x="135073" y="1036"/>
                    <a:pt x="143169" y="1036"/>
                  </a:cubicBezTo>
                  <a:cubicBezTo>
                    <a:pt x="143979" y="1036"/>
                    <a:pt x="145598" y="-583"/>
                    <a:pt x="146408" y="227"/>
                  </a:cubicBezTo>
                  <a:cubicBezTo>
                    <a:pt x="148027" y="227"/>
                    <a:pt x="150456" y="10752"/>
                    <a:pt x="150456" y="12371"/>
                  </a:cubicBezTo>
                  <a:cubicBezTo>
                    <a:pt x="151265" y="17229"/>
                    <a:pt x="152075" y="22087"/>
                    <a:pt x="152075" y="26944"/>
                  </a:cubicBezTo>
                  <a:close/>
                  <a:moveTo>
                    <a:pt x="14439" y="52852"/>
                  </a:moveTo>
                  <a:cubicBezTo>
                    <a:pt x="14439" y="52043"/>
                    <a:pt x="14439" y="51233"/>
                    <a:pt x="16058" y="51233"/>
                  </a:cubicBezTo>
                  <a:cubicBezTo>
                    <a:pt x="16868" y="51233"/>
                    <a:pt x="18487" y="51233"/>
                    <a:pt x="18487" y="52852"/>
                  </a:cubicBezTo>
                  <a:lnTo>
                    <a:pt x="18487" y="52852"/>
                  </a:lnTo>
                  <a:cubicBezTo>
                    <a:pt x="26583" y="52852"/>
                    <a:pt x="35489" y="52852"/>
                    <a:pt x="45204" y="52852"/>
                  </a:cubicBezTo>
                  <a:cubicBezTo>
                    <a:pt x="54920" y="52852"/>
                    <a:pt x="46824" y="52852"/>
                    <a:pt x="46824" y="54472"/>
                  </a:cubicBezTo>
                  <a:cubicBezTo>
                    <a:pt x="46824" y="56091"/>
                    <a:pt x="46824" y="56091"/>
                    <a:pt x="45204" y="56091"/>
                  </a:cubicBezTo>
                  <a:lnTo>
                    <a:pt x="38728" y="56091"/>
                  </a:lnTo>
                  <a:cubicBezTo>
                    <a:pt x="34679" y="56091"/>
                    <a:pt x="30631" y="56091"/>
                    <a:pt x="26583" y="56091"/>
                  </a:cubicBezTo>
                  <a:cubicBezTo>
                    <a:pt x="22535" y="56091"/>
                    <a:pt x="20106" y="56091"/>
                    <a:pt x="16868" y="56091"/>
                  </a:cubicBezTo>
                  <a:cubicBezTo>
                    <a:pt x="16058" y="56091"/>
                    <a:pt x="14439" y="54472"/>
                    <a:pt x="14439" y="53662"/>
                  </a:cubicBezTo>
                  <a:lnTo>
                    <a:pt x="14439" y="53662"/>
                  </a:lnTo>
                  <a:close/>
                  <a:moveTo>
                    <a:pt x="158552" y="51233"/>
                  </a:moveTo>
                  <a:cubicBezTo>
                    <a:pt x="159362" y="48804"/>
                    <a:pt x="160171" y="47185"/>
                    <a:pt x="160171" y="44756"/>
                  </a:cubicBezTo>
                  <a:lnTo>
                    <a:pt x="160171" y="38279"/>
                  </a:lnTo>
                  <a:cubicBezTo>
                    <a:pt x="160171" y="30993"/>
                    <a:pt x="160171" y="23706"/>
                    <a:pt x="158552" y="15610"/>
                  </a:cubicBezTo>
                  <a:cubicBezTo>
                    <a:pt x="158552" y="13990"/>
                    <a:pt x="159362" y="11561"/>
                    <a:pt x="160981" y="13181"/>
                  </a:cubicBezTo>
                  <a:lnTo>
                    <a:pt x="160981" y="15610"/>
                  </a:lnTo>
                  <a:cubicBezTo>
                    <a:pt x="163410" y="22896"/>
                    <a:pt x="164219" y="27754"/>
                    <a:pt x="164219" y="35041"/>
                  </a:cubicBezTo>
                  <a:lnTo>
                    <a:pt x="164219" y="39089"/>
                  </a:lnTo>
                  <a:cubicBezTo>
                    <a:pt x="164219" y="46375"/>
                    <a:pt x="164219" y="54472"/>
                    <a:pt x="155313" y="56091"/>
                  </a:cubicBezTo>
                  <a:cubicBezTo>
                    <a:pt x="152885" y="56091"/>
                    <a:pt x="151265" y="56091"/>
                    <a:pt x="150456" y="56091"/>
                  </a:cubicBezTo>
                  <a:cubicBezTo>
                    <a:pt x="150456" y="56091"/>
                    <a:pt x="148837" y="56091"/>
                    <a:pt x="147217" y="56091"/>
                  </a:cubicBezTo>
                  <a:cubicBezTo>
                    <a:pt x="144788" y="56091"/>
                    <a:pt x="143169" y="56091"/>
                    <a:pt x="140740" y="56091"/>
                  </a:cubicBezTo>
                  <a:lnTo>
                    <a:pt x="135073" y="56091"/>
                  </a:lnTo>
                  <a:cubicBezTo>
                    <a:pt x="131025" y="56091"/>
                    <a:pt x="126977" y="56091"/>
                    <a:pt x="122928" y="56091"/>
                  </a:cubicBezTo>
                  <a:lnTo>
                    <a:pt x="120500" y="56091"/>
                  </a:lnTo>
                  <a:cubicBezTo>
                    <a:pt x="114832" y="54472"/>
                    <a:pt x="109974" y="59329"/>
                    <a:pt x="110784" y="64997"/>
                  </a:cubicBezTo>
                  <a:cubicBezTo>
                    <a:pt x="110784" y="66616"/>
                    <a:pt x="110784" y="68235"/>
                    <a:pt x="110784" y="69045"/>
                  </a:cubicBezTo>
                  <a:cubicBezTo>
                    <a:pt x="110784" y="73903"/>
                    <a:pt x="110784" y="78760"/>
                    <a:pt x="110784" y="83618"/>
                  </a:cubicBezTo>
                  <a:cubicBezTo>
                    <a:pt x="110784" y="111955"/>
                    <a:pt x="110784" y="140292"/>
                    <a:pt x="110784" y="169438"/>
                  </a:cubicBezTo>
                  <a:cubicBezTo>
                    <a:pt x="110784" y="198585"/>
                    <a:pt x="110784" y="184012"/>
                    <a:pt x="110784" y="191298"/>
                  </a:cubicBezTo>
                  <a:cubicBezTo>
                    <a:pt x="110784" y="197775"/>
                    <a:pt x="110784" y="203443"/>
                    <a:pt x="110784" y="210729"/>
                  </a:cubicBezTo>
                  <a:cubicBezTo>
                    <a:pt x="110784" y="218016"/>
                    <a:pt x="110784" y="224493"/>
                    <a:pt x="110784" y="231780"/>
                  </a:cubicBezTo>
                  <a:cubicBezTo>
                    <a:pt x="110784" y="239066"/>
                    <a:pt x="110784" y="243924"/>
                    <a:pt x="110784" y="249591"/>
                  </a:cubicBezTo>
                  <a:lnTo>
                    <a:pt x="110784" y="252830"/>
                  </a:lnTo>
                  <a:cubicBezTo>
                    <a:pt x="109974" y="260116"/>
                    <a:pt x="110784" y="271451"/>
                    <a:pt x="100259" y="271451"/>
                  </a:cubicBezTo>
                  <a:lnTo>
                    <a:pt x="97020" y="271451"/>
                  </a:lnTo>
                  <a:cubicBezTo>
                    <a:pt x="97020" y="271451"/>
                    <a:pt x="93782" y="271451"/>
                    <a:pt x="93782" y="271451"/>
                  </a:cubicBezTo>
                  <a:cubicBezTo>
                    <a:pt x="93782" y="271451"/>
                    <a:pt x="93782" y="271451"/>
                    <a:pt x="92972" y="271451"/>
                  </a:cubicBezTo>
                  <a:cubicBezTo>
                    <a:pt x="88924" y="272261"/>
                    <a:pt x="83257" y="271451"/>
                    <a:pt x="78399" y="271451"/>
                  </a:cubicBezTo>
                  <a:cubicBezTo>
                    <a:pt x="74351" y="271451"/>
                    <a:pt x="71113" y="271451"/>
                    <a:pt x="67064" y="269022"/>
                  </a:cubicBezTo>
                  <a:cubicBezTo>
                    <a:pt x="67064" y="269022"/>
                    <a:pt x="66255" y="269022"/>
                    <a:pt x="66255" y="267403"/>
                  </a:cubicBezTo>
                  <a:cubicBezTo>
                    <a:pt x="66255" y="265784"/>
                    <a:pt x="66255" y="266593"/>
                    <a:pt x="67064" y="266593"/>
                  </a:cubicBezTo>
                  <a:lnTo>
                    <a:pt x="67064" y="266593"/>
                  </a:lnTo>
                  <a:cubicBezTo>
                    <a:pt x="67064" y="266593"/>
                    <a:pt x="67874" y="266593"/>
                    <a:pt x="67874" y="267403"/>
                  </a:cubicBezTo>
                  <a:cubicBezTo>
                    <a:pt x="73541" y="269832"/>
                    <a:pt x="80018" y="269022"/>
                    <a:pt x="85686" y="269832"/>
                  </a:cubicBezTo>
                  <a:cubicBezTo>
                    <a:pt x="88924" y="270641"/>
                    <a:pt x="92972" y="269832"/>
                    <a:pt x="96211" y="269832"/>
                  </a:cubicBezTo>
                  <a:cubicBezTo>
                    <a:pt x="97830" y="269832"/>
                    <a:pt x="98640" y="269832"/>
                    <a:pt x="99449" y="269832"/>
                  </a:cubicBezTo>
                  <a:cubicBezTo>
                    <a:pt x="106736" y="269832"/>
                    <a:pt x="105926" y="260926"/>
                    <a:pt x="106736" y="255259"/>
                  </a:cubicBezTo>
                  <a:cubicBezTo>
                    <a:pt x="106736" y="255259"/>
                    <a:pt x="106736" y="253639"/>
                    <a:pt x="106736" y="252020"/>
                  </a:cubicBezTo>
                  <a:cubicBezTo>
                    <a:pt x="106736" y="252020"/>
                    <a:pt x="106736" y="250401"/>
                    <a:pt x="106736" y="247972"/>
                  </a:cubicBezTo>
                  <a:cubicBezTo>
                    <a:pt x="107546" y="230970"/>
                    <a:pt x="106736" y="213158"/>
                    <a:pt x="106736" y="196156"/>
                  </a:cubicBezTo>
                  <a:cubicBezTo>
                    <a:pt x="106736" y="188060"/>
                    <a:pt x="106736" y="180773"/>
                    <a:pt x="106736" y="172677"/>
                  </a:cubicBezTo>
                  <a:cubicBezTo>
                    <a:pt x="106736" y="164581"/>
                    <a:pt x="106736" y="158913"/>
                    <a:pt x="106736" y="153246"/>
                  </a:cubicBezTo>
                  <a:cubicBezTo>
                    <a:pt x="106736" y="135434"/>
                    <a:pt x="105926" y="116813"/>
                    <a:pt x="105926" y="98191"/>
                  </a:cubicBezTo>
                  <a:lnTo>
                    <a:pt x="105926" y="69855"/>
                  </a:lnTo>
                  <a:cubicBezTo>
                    <a:pt x="104307" y="59329"/>
                    <a:pt x="109165" y="52043"/>
                    <a:pt x="120500" y="55281"/>
                  </a:cubicBezTo>
                  <a:lnTo>
                    <a:pt x="123738" y="55281"/>
                  </a:lnTo>
                  <a:cubicBezTo>
                    <a:pt x="127786" y="55281"/>
                    <a:pt x="132644" y="55281"/>
                    <a:pt x="137502" y="55281"/>
                  </a:cubicBezTo>
                  <a:lnTo>
                    <a:pt x="148837" y="55281"/>
                  </a:lnTo>
                  <a:cubicBezTo>
                    <a:pt x="149646" y="55281"/>
                    <a:pt x="150456" y="55281"/>
                    <a:pt x="151265" y="55281"/>
                  </a:cubicBezTo>
                  <a:lnTo>
                    <a:pt x="156123" y="55281"/>
                  </a:lnTo>
                  <a:lnTo>
                    <a:pt x="156123" y="52852"/>
                  </a:lnTo>
                  <a:close/>
                </a:path>
              </a:pathLst>
            </a:custGeom>
            <a:solidFill>
              <a:srgbClr val="000000"/>
            </a:solidFill>
            <a:ln w="0"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CD42FF38-5536-B4B8-17B8-3E1973E198AF}"/>
                </a:ext>
              </a:extLst>
            </p:cNvPr>
            <p:cNvSpPr/>
            <p:nvPr/>
          </p:nvSpPr>
          <p:spPr>
            <a:xfrm>
              <a:off x="4798933" y="2944249"/>
              <a:ext cx="152209" cy="273057"/>
            </a:xfrm>
            <a:custGeom>
              <a:avLst/>
              <a:gdLst>
                <a:gd name="connsiteX0" fmla="*/ 139256 w 152209"/>
                <a:gd name="connsiteY0" fmla="*/ 231767 h 273057"/>
                <a:gd name="connsiteX1" fmla="*/ 137636 w 152209"/>
                <a:gd name="connsiteY1" fmla="*/ 243911 h 273057"/>
                <a:gd name="connsiteX2" fmla="*/ 137636 w 152209"/>
                <a:gd name="connsiteY2" fmla="*/ 246340 h 273057"/>
                <a:gd name="connsiteX3" fmla="*/ 134398 w 152209"/>
                <a:gd name="connsiteY3" fmla="*/ 257675 h 273057"/>
                <a:gd name="connsiteX4" fmla="*/ 132778 w 152209"/>
                <a:gd name="connsiteY4" fmla="*/ 256056 h 273057"/>
                <a:gd name="connsiteX5" fmla="*/ 87439 w 152209"/>
                <a:gd name="connsiteY5" fmla="*/ 256056 h 273057"/>
                <a:gd name="connsiteX6" fmla="*/ 29147 w 152209"/>
                <a:gd name="connsiteY6" fmla="*/ 258485 h 273057"/>
                <a:gd name="connsiteX7" fmla="*/ 810 w 152209"/>
                <a:gd name="connsiteY7" fmla="*/ 256056 h 273057"/>
                <a:gd name="connsiteX8" fmla="*/ 0 w 152209"/>
                <a:gd name="connsiteY8" fmla="*/ 209097 h 273057"/>
                <a:gd name="connsiteX9" fmla="*/ 0 w 152209"/>
                <a:gd name="connsiteY9" fmla="*/ 196953 h 273057"/>
                <a:gd name="connsiteX10" fmla="*/ 0 w 152209"/>
                <a:gd name="connsiteY10" fmla="*/ 175903 h 273057"/>
                <a:gd name="connsiteX11" fmla="*/ 1619 w 152209"/>
                <a:gd name="connsiteY11" fmla="*/ 146756 h 273057"/>
                <a:gd name="connsiteX12" fmla="*/ 1619 w 152209"/>
                <a:gd name="connsiteY12" fmla="*/ 145137 h 273057"/>
                <a:gd name="connsiteX13" fmla="*/ 1619 w 152209"/>
                <a:gd name="connsiteY13" fmla="*/ 141898 h 273057"/>
                <a:gd name="connsiteX14" fmla="*/ 0 w 152209"/>
                <a:gd name="connsiteY14" fmla="*/ 112752 h 273057"/>
                <a:gd name="connsiteX15" fmla="*/ 0 w 152209"/>
                <a:gd name="connsiteY15" fmla="*/ 107085 h 273057"/>
                <a:gd name="connsiteX16" fmla="*/ 0 w 152209"/>
                <a:gd name="connsiteY16" fmla="*/ 76319 h 273057"/>
                <a:gd name="connsiteX17" fmla="*/ 0 w 152209"/>
                <a:gd name="connsiteY17" fmla="*/ 58507 h 273057"/>
                <a:gd name="connsiteX18" fmla="*/ 0 w 152209"/>
                <a:gd name="connsiteY18" fmla="*/ 58507 h 273057"/>
                <a:gd name="connsiteX19" fmla="*/ 0 w 152209"/>
                <a:gd name="connsiteY19" fmla="*/ 4262 h 273057"/>
                <a:gd name="connsiteX20" fmla="*/ 34004 w 152209"/>
                <a:gd name="connsiteY20" fmla="*/ 214 h 273057"/>
                <a:gd name="connsiteX21" fmla="*/ 76914 w 152209"/>
                <a:gd name="connsiteY21" fmla="*/ 214 h 273057"/>
                <a:gd name="connsiteX22" fmla="*/ 102822 w 152209"/>
                <a:gd name="connsiteY22" fmla="*/ 214 h 273057"/>
                <a:gd name="connsiteX23" fmla="*/ 128730 w 152209"/>
                <a:gd name="connsiteY23" fmla="*/ 214 h 273057"/>
                <a:gd name="connsiteX24" fmla="*/ 133588 w 152209"/>
                <a:gd name="connsiteY24" fmla="*/ 214 h 273057"/>
                <a:gd name="connsiteX25" fmla="*/ 139256 w 152209"/>
                <a:gd name="connsiteY25" fmla="*/ 22884 h 273057"/>
                <a:gd name="connsiteX26" fmla="*/ 131969 w 152209"/>
                <a:gd name="connsiteY26" fmla="*/ 47172 h 273057"/>
                <a:gd name="connsiteX27" fmla="*/ 119015 w 152209"/>
                <a:gd name="connsiteY27" fmla="*/ 47172 h 273057"/>
                <a:gd name="connsiteX28" fmla="*/ 106871 w 152209"/>
                <a:gd name="connsiteY28" fmla="*/ 47172 h 273057"/>
                <a:gd name="connsiteX29" fmla="*/ 89059 w 152209"/>
                <a:gd name="connsiteY29" fmla="*/ 47172 h 273057"/>
                <a:gd name="connsiteX30" fmla="*/ 74486 w 152209"/>
                <a:gd name="connsiteY30" fmla="*/ 47172 h 273057"/>
                <a:gd name="connsiteX31" fmla="*/ 45339 w 152209"/>
                <a:gd name="connsiteY31" fmla="*/ 47172 h 273057"/>
                <a:gd name="connsiteX32" fmla="*/ 45339 w 152209"/>
                <a:gd name="connsiteY32" fmla="*/ 51221 h 273057"/>
                <a:gd name="connsiteX33" fmla="*/ 45339 w 152209"/>
                <a:gd name="connsiteY33" fmla="*/ 51221 h 273057"/>
                <a:gd name="connsiteX34" fmla="*/ 42910 w 152209"/>
                <a:gd name="connsiteY34" fmla="*/ 88463 h 273057"/>
                <a:gd name="connsiteX35" fmla="*/ 46149 w 152209"/>
                <a:gd name="connsiteY35" fmla="*/ 107894 h 273057"/>
                <a:gd name="connsiteX36" fmla="*/ 76914 w 152209"/>
                <a:gd name="connsiteY36" fmla="*/ 107894 h 273057"/>
                <a:gd name="connsiteX37" fmla="*/ 91488 w 152209"/>
                <a:gd name="connsiteY37" fmla="*/ 107894 h 273057"/>
                <a:gd name="connsiteX38" fmla="*/ 96345 w 152209"/>
                <a:gd name="connsiteY38" fmla="*/ 107894 h 273057"/>
                <a:gd name="connsiteX39" fmla="*/ 106871 w 152209"/>
                <a:gd name="connsiteY39" fmla="*/ 107894 h 273057"/>
                <a:gd name="connsiteX40" fmla="*/ 111728 w 152209"/>
                <a:gd name="connsiteY40" fmla="*/ 107894 h 273057"/>
                <a:gd name="connsiteX41" fmla="*/ 118205 w 152209"/>
                <a:gd name="connsiteY41" fmla="*/ 132183 h 273057"/>
                <a:gd name="connsiteX42" fmla="*/ 116586 w 152209"/>
                <a:gd name="connsiteY42" fmla="*/ 150804 h 273057"/>
                <a:gd name="connsiteX43" fmla="*/ 109299 w 152209"/>
                <a:gd name="connsiteY43" fmla="*/ 150804 h 273057"/>
                <a:gd name="connsiteX44" fmla="*/ 90678 w 152209"/>
                <a:gd name="connsiteY44" fmla="*/ 150804 h 273057"/>
                <a:gd name="connsiteX45" fmla="*/ 82582 w 152209"/>
                <a:gd name="connsiteY45" fmla="*/ 150804 h 273057"/>
                <a:gd name="connsiteX46" fmla="*/ 71247 w 152209"/>
                <a:gd name="connsiteY46" fmla="*/ 150804 h 273057"/>
                <a:gd name="connsiteX47" fmla="*/ 46958 w 152209"/>
                <a:gd name="connsiteY47" fmla="*/ 150804 h 273057"/>
                <a:gd name="connsiteX48" fmla="*/ 45339 w 152209"/>
                <a:gd name="connsiteY48" fmla="*/ 191286 h 273057"/>
                <a:gd name="connsiteX49" fmla="*/ 45339 w 152209"/>
                <a:gd name="connsiteY49" fmla="*/ 212336 h 273057"/>
                <a:gd name="connsiteX50" fmla="*/ 105251 w 152209"/>
                <a:gd name="connsiteY50" fmla="*/ 213955 h 273057"/>
                <a:gd name="connsiteX51" fmla="*/ 123873 w 152209"/>
                <a:gd name="connsiteY51" fmla="*/ 212336 h 273057"/>
                <a:gd name="connsiteX52" fmla="*/ 126302 w 152209"/>
                <a:gd name="connsiteY52" fmla="*/ 212336 h 273057"/>
                <a:gd name="connsiteX53" fmla="*/ 129540 w 152209"/>
                <a:gd name="connsiteY53" fmla="*/ 212336 h 273057"/>
                <a:gd name="connsiteX54" fmla="*/ 131969 w 152209"/>
                <a:gd name="connsiteY54" fmla="*/ 212336 h 273057"/>
                <a:gd name="connsiteX55" fmla="*/ 134398 w 152209"/>
                <a:gd name="connsiteY55" fmla="*/ 211526 h 273057"/>
                <a:gd name="connsiteX56" fmla="*/ 136017 w 152209"/>
                <a:gd name="connsiteY56" fmla="*/ 211526 h 273057"/>
                <a:gd name="connsiteX57" fmla="*/ 138446 w 152209"/>
                <a:gd name="connsiteY57" fmla="*/ 230957 h 273057"/>
                <a:gd name="connsiteX58" fmla="*/ 148161 w 152209"/>
                <a:gd name="connsiteY58" fmla="*/ 242292 h 273057"/>
                <a:gd name="connsiteX59" fmla="*/ 147352 w 152209"/>
                <a:gd name="connsiteY59" fmla="*/ 228528 h 273057"/>
                <a:gd name="connsiteX60" fmla="*/ 147352 w 152209"/>
                <a:gd name="connsiteY60" fmla="*/ 228528 h 273057"/>
                <a:gd name="connsiteX61" fmla="*/ 147352 w 152209"/>
                <a:gd name="connsiteY61" fmla="*/ 228528 h 273057"/>
                <a:gd name="connsiteX62" fmla="*/ 148161 w 152209"/>
                <a:gd name="connsiteY62" fmla="*/ 226100 h 273057"/>
                <a:gd name="connsiteX63" fmla="*/ 148161 w 152209"/>
                <a:gd name="connsiteY63" fmla="*/ 226100 h 273057"/>
                <a:gd name="connsiteX64" fmla="*/ 150590 w 152209"/>
                <a:gd name="connsiteY64" fmla="*/ 228528 h 273057"/>
                <a:gd name="connsiteX65" fmla="*/ 152209 w 152209"/>
                <a:gd name="connsiteY65" fmla="*/ 246340 h 273057"/>
                <a:gd name="connsiteX66" fmla="*/ 150590 w 152209"/>
                <a:gd name="connsiteY66" fmla="*/ 258485 h 273057"/>
                <a:gd name="connsiteX67" fmla="*/ 150590 w 152209"/>
                <a:gd name="connsiteY67" fmla="*/ 260913 h 273057"/>
                <a:gd name="connsiteX68" fmla="*/ 147352 w 152209"/>
                <a:gd name="connsiteY68" fmla="*/ 272248 h 273057"/>
                <a:gd name="connsiteX69" fmla="*/ 145733 w 152209"/>
                <a:gd name="connsiteY69" fmla="*/ 270629 h 273057"/>
                <a:gd name="connsiteX70" fmla="*/ 100393 w 152209"/>
                <a:gd name="connsiteY70" fmla="*/ 270629 h 273057"/>
                <a:gd name="connsiteX71" fmla="*/ 42101 w 152209"/>
                <a:gd name="connsiteY71" fmla="*/ 273058 h 273057"/>
                <a:gd name="connsiteX72" fmla="*/ 15383 w 152209"/>
                <a:gd name="connsiteY72" fmla="*/ 272248 h 273057"/>
                <a:gd name="connsiteX73" fmla="*/ 13764 w 152209"/>
                <a:gd name="connsiteY73" fmla="*/ 269819 h 273057"/>
                <a:gd name="connsiteX74" fmla="*/ 15383 w 152209"/>
                <a:gd name="connsiteY74" fmla="*/ 268200 h 273057"/>
                <a:gd name="connsiteX75" fmla="*/ 17002 w 152209"/>
                <a:gd name="connsiteY75" fmla="*/ 269819 h 273057"/>
                <a:gd name="connsiteX76" fmla="*/ 47768 w 152209"/>
                <a:gd name="connsiteY76" fmla="*/ 269819 h 273057"/>
                <a:gd name="connsiteX77" fmla="*/ 94726 w 152209"/>
                <a:gd name="connsiteY77" fmla="*/ 267390 h 273057"/>
                <a:gd name="connsiteX78" fmla="*/ 146542 w 152209"/>
                <a:gd name="connsiteY78" fmla="*/ 268200 h 273057"/>
                <a:gd name="connsiteX79" fmla="*/ 148971 w 152209"/>
                <a:gd name="connsiteY79" fmla="*/ 243911 h 273057"/>
                <a:gd name="connsiteX80" fmla="*/ 56674 w 152209"/>
                <a:gd name="connsiteY80" fmla="*/ 99798 h 273057"/>
                <a:gd name="connsiteX81" fmla="*/ 55054 w 152209"/>
                <a:gd name="connsiteY81" fmla="*/ 101417 h 273057"/>
                <a:gd name="connsiteX82" fmla="*/ 53435 w 152209"/>
                <a:gd name="connsiteY82" fmla="*/ 99798 h 273057"/>
                <a:gd name="connsiteX83" fmla="*/ 53435 w 152209"/>
                <a:gd name="connsiteY83" fmla="*/ 99798 h 273057"/>
                <a:gd name="connsiteX84" fmla="*/ 56674 w 152209"/>
                <a:gd name="connsiteY84" fmla="*/ 59317 h 273057"/>
                <a:gd name="connsiteX85" fmla="*/ 56674 w 152209"/>
                <a:gd name="connsiteY85" fmla="*/ 59317 h 273057"/>
                <a:gd name="connsiteX86" fmla="*/ 56674 w 152209"/>
                <a:gd name="connsiteY86" fmla="*/ 56888 h 273057"/>
                <a:gd name="connsiteX87" fmla="*/ 68818 w 152209"/>
                <a:gd name="connsiteY87" fmla="*/ 56888 h 273057"/>
                <a:gd name="connsiteX88" fmla="*/ 96345 w 152209"/>
                <a:gd name="connsiteY88" fmla="*/ 56888 h 273057"/>
                <a:gd name="connsiteX89" fmla="*/ 119824 w 152209"/>
                <a:gd name="connsiteY89" fmla="*/ 56888 h 273057"/>
                <a:gd name="connsiteX90" fmla="*/ 127111 w 152209"/>
                <a:gd name="connsiteY90" fmla="*/ 56888 h 273057"/>
                <a:gd name="connsiteX91" fmla="*/ 144923 w 152209"/>
                <a:gd name="connsiteY91" fmla="*/ 56888 h 273057"/>
                <a:gd name="connsiteX92" fmla="*/ 147352 w 152209"/>
                <a:gd name="connsiteY92" fmla="*/ 33409 h 273057"/>
                <a:gd name="connsiteX93" fmla="*/ 145733 w 152209"/>
                <a:gd name="connsiteY93" fmla="*/ 15597 h 273057"/>
                <a:gd name="connsiteX94" fmla="*/ 144923 w 152209"/>
                <a:gd name="connsiteY94" fmla="*/ 15597 h 273057"/>
                <a:gd name="connsiteX95" fmla="*/ 144923 w 152209"/>
                <a:gd name="connsiteY95" fmla="*/ 15597 h 273057"/>
                <a:gd name="connsiteX96" fmla="*/ 146542 w 152209"/>
                <a:gd name="connsiteY96" fmla="*/ 13168 h 273057"/>
                <a:gd name="connsiteX97" fmla="*/ 151400 w 152209"/>
                <a:gd name="connsiteY97" fmla="*/ 35838 h 273057"/>
                <a:gd name="connsiteX98" fmla="*/ 144113 w 152209"/>
                <a:gd name="connsiteY98" fmla="*/ 60127 h 273057"/>
                <a:gd name="connsiteX99" fmla="*/ 131159 w 152209"/>
                <a:gd name="connsiteY99" fmla="*/ 60127 h 273057"/>
                <a:gd name="connsiteX100" fmla="*/ 119015 w 152209"/>
                <a:gd name="connsiteY100" fmla="*/ 60127 h 273057"/>
                <a:gd name="connsiteX101" fmla="*/ 101203 w 152209"/>
                <a:gd name="connsiteY101" fmla="*/ 60127 h 273057"/>
                <a:gd name="connsiteX102" fmla="*/ 86630 w 152209"/>
                <a:gd name="connsiteY102" fmla="*/ 60127 h 273057"/>
                <a:gd name="connsiteX103" fmla="*/ 57483 w 152209"/>
                <a:gd name="connsiteY103" fmla="*/ 60127 h 273057"/>
                <a:gd name="connsiteX104" fmla="*/ 57483 w 152209"/>
                <a:gd name="connsiteY104" fmla="*/ 63365 h 273057"/>
                <a:gd name="connsiteX105" fmla="*/ 57483 w 152209"/>
                <a:gd name="connsiteY105" fmla="*/ 64984 h 273057"/>
                <a:gd name="connsiteX106" fmla="*/ 55054 w 152209"/>
                <a:gd name="connsiteY106" fmla="*/ 99798 h 273057"/>
                <a:gd name="connsiteX107" fmla="*/ 57483 w 152209"/>
                <a:gd name="connsiteY107" fmla="*/ 203430 h 273057"/>
                <a:gd name="connsiteX108" fmla="*/ 55864 w 152209"/>
                <a:gd name="connsiteY108" fmla="*/ 205049 h 273057"/>
                <a:gd name="connsiteX109" fmla="*/ 54245 w 152209"/>
                <a:gd name="connsiteY109" fmla="*/ 203430 h 273057"/>
                <a:gd name="connsiteX110" fmla="*/ 54245 w 152209"/>
                <a:gd name="connsiteY110" fmla="*/ 201811 h 273057"/>
                <a:gd name="connsiteX111" fmla="*/ 55864 w 152209"/>
                <a:gd name="connsiteY111" fmla="*/ 166997 h 273057"/>
                <a:gd name="connsiteX112" fmla="*/ 59912 w 152209"/>
                <a:gd name="connsiteY112" fmla="*/ 162949 h 273057"/>
                <a:gd name="connsiteX113" fmla="*/ 76105 w 152209"/>
                <a:gd name="connsiteY113" fmla="*/ 161330 h 273057"/>
                <a:gd name="connsiteX114" fmla="*/ 80963 w 152209"/>
                <a:gd name="connsiteY114" fmla="*/ 161330 h 273057"/>
                <a:gd name="connsiteX115" fmla="*/ 81772 w 152209"/>
                <a:gd name="connsiteY115" fmla="*/ 161330 h 273057"/>
                <a:gd name="connsiteX116" fmla="*/ 92297 w 152209"/>
                <a:gd name="connsiteY116" fmla="*/ 161330 h 273057"/>
                <a:gd name="connsiteX117" fmla="*/ 110109 w 152209"/>
                <a:gd name="connsiteY117" fmla="*/ 161330 h 273057"/>
                <a:gd name="connsiteX118" fmla="*/ 123873 w 152209"/>
                <a:gd name="connsiteY118" fmla="*/ 161330 h 273057"/>
                <a:gd name="connsiteX119" fmla="*/ 127921 w 152209"/>
                <a:gd name="connsiteY119" fmla="*/ 146756 h 273057"/>
                <a:gd name="connsiteX120" fmla="*/ 126302 w 152209"/>
                <a:gd name="connsiteY120" fmla="*/ 124087 h 273057"/>
                <a:gd name="connsiteX121" fmla="*/ 126302 w 152209"/>
                <a:gd name="connsiteY121" fmla="*/ 124087 h 273057"/>
                <a:gd name="connsiteX122" fmla="*/ 126302 w 152209"/>
                <a:gd name="connsiteY122" fmla="*/ 124087 h 273057"/>
                <a:gd name="connsiteX123" fmla="*/ 127921 w 152209"/>
                <a:gd name="connsiteY123" fmla="*/ 122468 h 273057"/>
                <a:gd name="connsiteX124" fmla="*/ 131969 w 152209"/>
                <a:gd name="connsiteY124" fmla="*/ 145947 h 273057"/>
                <a:gd name="connsiteX125" fmla="*/ 131159 w 152209"/>
                <a:gd name="connsiteY125" fmla="*/ 160520 h 273057"/>
                <a:gd name="connsiteX126" fmla="*/ 127111 w 152209"/>
                <a:gd name="connsiteY126" fmla="*/ 164568 h 273057"/>
                <a:gd name="connsiteX127" fmla="*/ 123063 w 152209"/>
                <a:gd name="connsiteY127" fmla="*/ 164568 h 273057"/>
                <a:gd name="connsiteX128" fmla="*/ 104442 w 152209"/>
                <a:gd name="connsiteY128" fmla="*/ 164568 h 273057"/>
                <a:gd name="connsiteX129" fmla="*/ 96345 w 152209"/>
                <a:gd name="connsiteY129" fmla="*/ 164568 h 273057"/>
                <a:gd name="connsiteX130" fmla="*/ 85011 w 152209"/>
                <a:gd name="connsiteY130" fmla="*/ 164568 h 273057"/>
                <a:gd name="connsiteX131" fmla="*/ 60722 w 152209"/>
                <a:gd name="connsiteY131" fmla="*/ 164568 h 273057"/>
                <a:gd name="connsiteX132" fmla="*/ 59103 w 152209"/>
                <a:gd name="connsiteY132" fmla="*/ 204240 h 273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Lst>
              <a:rect l="l" t="t" r="r" b="b"/>
              <a:pathLst>
                <a:path w="152209" h="273057">
                  <a:moveTo>
                    <a:pt x="139256" y="231767"/>
                  </a:moveTo>
                  <a:cubicBezTo>
                    <a:pt x="139256" y="235815"/>
                    <a:pt x="139256" y="239863"/>
                    <a:pt x="137636" y="243911"/>
                  </a:cubicBezTo>
                  <a:cubicBezTo>
                    <a:pt x="137636" y="244721"/>
                    <a:pt x="137636" y="245531"/>
                    <a:pt x="137636" y="246340"/>
                  </a:cubicBezTo>
                  <a:cubicBezTo>
                    <a:pt x="137636" y="250388"/>
                    <a:pt x="136017" y="257675"/>
                    <a:pt x="134398" y="257675"/>
                  </a:cubicBezTo>
                  <a:cubicBezTo>
                    <a:pt x="132778" y="257675"/>
                    <a:pt x="132778" y="257675"/>
                    <a:pt x="132778" y="256056"/>
                  </a:cubicBezTo>
                  <a:lnTo>
                    <a:pt x="87439" y="256056"/>
                  </a:lnTo>
                  <a:cubicBezTo>
                    <a:pt x="69628" y="255246"/>
                    <a:pt x="49387" y="258485"/>
                    <a:pt x="29147" y="258485"/>
                  </a:cubicBezTo>
                  <a:cubicBezTo>
                    <a:pt x="8906" y="258485"/>
                    <a:pt x="4858" y="260104"/>
                    <a:pt x="810" y="256056"/>
                  </a:cubicBezTo>
                  <a:cubicBezTo>
                    <a:pt x="0" y="240673"/>
                    <a:pt x="0" y="224480"/>
                    <a:pt x="0" y="209097"/>
                  </a:cubicBezTo>
                  <a:lnTo>
                    <a:pt x="0" y="196953"/>
                  </a:lnTo>
                  <a:cubicBezTo>
                    <a:pt x="0" y="189667"/>
                    <a:pt x="0" y="183189"/>
                    <a:pt x="0" y="175903"/>
                  </a:cubicBezTo>
                  <a:cubicBezTo>
                    <a:pt x="0" y="168616"/>
                    <a:pt x="0" y="149185"/>
                    <a:pt x="1619" y="146756"/>
                  </a:cubicBezTo>
                  <a:cubicBezTo>
                    <a:pt x="1619" y="146756"/>
                    <a:pt x="1619" y="146756"/>
                    <a:pt x="1619" y="145137"/>
                  </a:cubicBezTo>
                  <a:cubicBezTo>
                    <a:pt x="1619" y="143518"/>
                    <a:pt x="1619" y="142708"/>
                    <a:pt x="1619" y="141898"/>
                  </a:cubicBezTo>
                  <a:cubicBezTo>
                    <a:pt x="1619" y="131373"/>
                    <a:pt x="0" y="123277"/>
                    <a:pt x="0" y="112752"/>
                  </a:cubicBezTo>
                  <a:cubicBezTo>
                    <a:pt x="0" y="102227"/>
                    <a:pt x="0" y="108704"/>
                    <a:pt x="0" y="107085"/>
                  </a:cubicBezTo>
                  <a:lnTo>
                    <a:pt x="0" y="76319"/>
                  </a:lnTo>
                  <a:cubicBezTo>
                    <a:pt x="0" y="72271"/>
                    <a:pt x="810" y="60127"/>
                    <a:pt x="0" y="58507"/>
                  </a:cubicBezTo>
                  <a:lnTo>
                    <a:pt x="0" y="58507"/>
                  </a:lnTo>
                  <a:cubicBezTo>
                    <a:pt x="0" y="39886"/>
                    <a:pt x="0" y="20455"/>
                    <a:pt x="0" y="4262"/>
                  </a:cubicBezTo>
                  <a:cubicBezTo>
                    <a:pt x="8096" y="-1405"/>
                    <a:pt x="23479" y="214"/>
                    <a:pt x="34004" y="214"/>
                  </a:cubicBezTo>
                  <a:cubicBezTo>
                    <a:pt x="44529" y="214"/>
                    <a:pt x="62341" y="214"/>
                    <a:pt x="76914" y="214"/>
                  </a:cubicBezTo>
                  <a:cubicBezTo>
                    <a:pt x="91488" y="214"/>
                    <a:pt x="93917" y="214"/>
                    <a:pt x="102822" y="214"/>
                  </a:cubicBezTo>
                  <a:cubicBezTo>
                    <a:pt x="111728" y="214"/>
                    <a:pt x="120634" y="214"/>
                    <a:pt x="128730" y="214"/>
                  </a:cubicBezTo>
                  <a:cubicBezTo>
                    <a:pt x="136827" y="214"/>
                    <a:pt x="131969" y="214"/>
                    <a:pt x="133588" y="214"/>
                  </a:cubicBezTo>
                  <a:cubicBezTo>
                    <a:pt x="138446" y="214"/>
                    <a:pt x="139256" y="18026"/>
                    <a:pt x="139256" y="22884"/>
                  </a:cubicBezTo>
                  <a:cubicBezTo>
                    <a:pt x="139256" y="27742"/>
                    <a:pt x="139256" y="47172"/>
                    <a:pt x="131969" y="47172"/>
                  </a:cubicBezTo>
                  <a:cubicBezTo>
                    <a:pt x="124682" y="47172"/>
                    <a:pt x="123063" y="47172"/>
                    <a:pt x="119015" y="47172"/>
                  </a:cubicBezTo>
                  <a:lnTo>
                    <a:pt x="106871" y="47172"/>
                  </a:lnTo>
                  <a:cubicBezTo>
                    <a:pt x="100393" y="47172"/>
                    <a:pt x="94726" y="47172"/>
                    <a:pt x="89059" y="47172"/>
                  </a:cubicBezTo>
                  <a:cubicBezTo>
                    <a:pt x="83391" y="47172"/>
                    <a:pt x="79343" y="47172"/>
                    <a:pt x="74486" y="47172"/>
                  </a:cubicBezTo>
                  <a:cubicBezTo>
                    <a:pt x="64770" y="47172"/>
                    <a:pt x="55054" y="47172"/>
                    <a:pt x="45339" y="47172"/>
                  </a:cubicBezTo>
                  <a:cubicBezTo>
                    <a:pt x="45339" y="49601"/>
                    <a:pt x="45339" y="51221"/>
                    <a:pt x="45339" y="51221"/>
                  </a:cubicBezTo>
                  <a:lnTo>
                    <a:pt x="45339" y="51221"/>
                  </a:lnTo>
                  <a:cubicBezTo>
                    <a:pt x="45339" y="64175"/>
                    <a:pt x="42910" y="76319"/>
                    <a:pt x="42910" y="88463"/>
                  </a:cubicBezTo>
                  <a:cubicBezTo>
                    <a:pt x="42910" y="100608"/>
                    <a:pt x="43720" y="102227"/>
                    <a:pt x="46149" y="107894"/>
                  </a:cubicBezTo>
                  <a:cubicBezTo>
                    <a:pt x="55864" y="107894"/>
                    <a:pt x="67199" y="107894"/>
                    <a:pt x="76914" y="107894"/>
                  </a:cubicBezTo>
                  <a:cubicBezTo>
                    <a:pt x="86630" y="107894"/>
                    <a:pt x="87439" y="107894"/>
                    <a:pt x="91488" y="107894"/>
                  </a:cubicBezTo>
                  <a:cubicBezTo>
                    <a:pt x="93107" y="107894"/>
                    <a:pt x="94726" y="107894"/>
                    <a:pt x="96345" y="107894"/>
                  </a:cubicBezTo>
                  <a:cubicBezTo>
                    <a:pt x="99584" y="107894"/>
                    <a:pt x="103632" y="107894"/>
                    <a:pt x="106871" y="107894"/>
                  </a:cubicBezTo>
                  <a:cubicBezTo>
                    <a:pt x="110109" y="107894"/>
                    <a:pt x="110109" y="107894"/>
                    <a:pt x="111728" y="107894"/>
                  </a:cubicBezTo>
                  <a:cubicBezTo>
                    <a:pt x="117396" y="107894"/>
                    <a:pt x="118205" y="123277"/>
                    <a:pt x="118205" y="132183"/>
                  </a:cubicBezTo>
                  <a:cubicBezTo>
                    <a:pt x="118205" y="141089"/>
                    <a:pt x="118205" y="143518"/>
                    <a:pt x="116586" y="150804"/>
                  </a:cubicBezTo>
                  <a:cubicBezTo>
                    <a:pt x="114157" y="150804"/>
                    <a:pt x="111728" y="150804"/>
                    <a:pt x="109299" y="150804"/>
                  </a:cubicBezTo>
                  <a:cubicBezTo>
                    <a:pt x="102013" y="150804"/>
                    <a:pt x="96345" y="150804"/>
                    <a:pt x="90678" y="150804"/>
                  </a:cubicBezTo>
                  <a:cubicBezTo>
                    <a:pt x="85011" y="150804"/>
                    <a:pt x="85011" y="150804"/>
                    <a:pt x="82582" y="150804"/>
                  </a:cubicBezTo>
                  <a:cubicBezTo>
                    <a:pt x="78534" y="150804"/>
                    <a:pt x="75295" y="150804"/>
                    <a:pt x="71247" y="150804"/>
                  </a:cubicBezTo>
                  <a:cubicBezTo>
                    <a:pt x="63960" y="150804"/>
                    <a:pt x="55864" y="150804"/>
                    <a:pt x="46958" y="150804"/>
                  </a:cubicBezTo>
                  <a:cubicBezTo>
                    <a:pt x="46149" y="162139"/>
                    <a:pt x="45339" y="176712"/>
                    <a:pt x="45339" y="191286"/>
                  </a:cubicBezTo>
                  <a:cubicBezTo>
                    <a:pt x="45339" y="205859"/>
                    <a:pt x="45339" y="205859"/>
                    <a:pt x="45339" y="212336"/>
                  </a:cubicBezTo>
                  <a:cubicBezTo>
                    <a:pt x="63960" y="212336"/>
                    <a:pt x="85011" y="213955"/>
                    <a:pt x="105251" y="213955"/>
                  </a:cubicBezTo>
                  <a:cubicBezTo>
                    <a:pt x="125492" y="213955"/>
                    <a:pt x="119824" y="213955"/>
                    <a:pt x="123873" y="212336"/>
                  </a:cubicBezTo>
                  <a:cubicBezTo>
                    <a:pt x="123873" y="212336"/>
                    <a:pt x="124682" y="212336"/>
                    <a:pt x="126302" y="212336"/>
                  </a:cubicBezTo>
                  <a:lnTo>
                    <a:pt x="129540" y="212336"/>
                  </a:lnTo>
                  <a:cubicBezTo>
                    <a:pt x="131159" y="212336"/>
                    <a:pt x="131969" y="212336"/>
                    <a:pt x="131969" y="212336"/>
                  </a:cubicBezTo>
                  <a:cubicBezTo>
                    <a:pt x="131969" y="212336"/>
                    <a:pt x="133588" y="211526"/>
                    <a:pt x="134398" y="211526"/>
                  </a:cubicBezTo>
                  <a:cubicBezTo>
                    <a:pt x="135207" y="211526"/>
                    <a:pt x="135207" y="211526"/>
                    <a:pt x="136017" y="211526"/>
                  </a:cubicBezTo>
                  <a:cubicBezTo>
                    <a:pt x="136827" y="217194"/>
                    <a:pt x="138446" y="223671"/>
                    <a:pt x="138446" y="230957"/>
                  </a:cubicBezTo>
                  <a:close/>
                  <a:moveTo>
                    <a:pt x="148161" y="242292"/>
                  </a:moveTo>
                  <a:cubicBezTo>
                    <a:pt x="148161" y="238244"/>
                    <a:pt x="148161" y="233386"/>
                    <a:pt x="147352" y="228528"/>
                  </a:cubicBezTo>
                  <a:cubicBezTo>
                    <a:pt x="147352" y="228528"/>
                    <a:pt x="147352" y="228528"/>
                    <a:pt x="147352" y="228528"/>
                  </a:cubicBezTo>
                  <a:cubicBezTo>
                    <a:pt x="147352" y="228528"/>
                    <a:pt x="147352" y="228528"/>
                    <a:pt x="147352" y="228528"/>
                  </a:cubicBezTo>
                  <a:cubicBezTo>
                    <a:pt x="147352" y="227719"/>
                    <a:pt x="147352" y="226909"/>
                    <a:pt x="148161" y="226100"/>
                  </a:cubicBezTo>
                  <a:cubicBezTo>
                    <a:pt x="148161" y="226100"/>
                    <a:pt x="148161" y="226100"/>
                    <a:pt x="148161" y="226100"/>
                  </a:cubicBezTo>
                  <a:cubicBezTo>
                    <a:pt x="148971" y="226100"/>
                    <a:pt x="149781" y="226100"/>
                    <a:pt x="150590" y="228528"/>
                  </a:cubicBezTo>
                  <a:cubicBezTo>
                    <a:pt x="151400" y="235005"/>
                    <a:pt x="152209" y="240673"/>
                    <a:pt x="152209" y="246340"/>
                  </a:cubicBezTo>
                  <a:cubicBezTo>
                    <a:pt x="152209" y="252008"/>
                    <a:pt x="152209" y="254437"/>
                    <a:pt x="150590" y="258485"/>
                  </a:cubicBezTo>
                  <a:cubicBezTo>
                    <a:pt x="150590" y="259294"/>
                    <a:pt x="150590" y="260104"/>
                    <a:pt x="150590" y="260913"/>
                  </a:cubicBezTo>
                  <a:cubicBezTo>
                    <a:pt x="150590" y="264962"/>
                    <a:pt x="148971" y="272248"/>
                    <a:pt x="147352" y="272248"/>
                  </a:cubicBezTo>
                  <a:cubicBezTo>
                    <a:pt x="145733" y="272248"/>
                    <a:pt x="145733" y="272248"/>
                    <a:pt x="145733" y="270629"/>
                  </a:cubicBezTo>
                  <a:lnTo>
                    <a:pt x="100393" y="270629"/>
                  </a:lnTo>
                  <a:cubicBezTo>
                    <a:pt x="82582" y="269819"/>
                    <a:pt x="62341" y="273058"/>
                    <a:pt x="42101" y="273058"/>
                  </a:cubicBezTo>
                  <a:cubicBezTo>
                    <a:pt x="21860" y="273058"/>
                    <a:pt x="20241" y="273058"/>
                    <a:pt x="15383" y="272248"/>
                  </a:cubicBezTo>
                  <a:cubicBezTo>
                    <a:pt x="14573" y="271438"/>
                    <a:pt x="13764" y="270629"/>
                    <a:pt x="13764" y="269819"/>
                  </a:cubicBezTo>
                  <a:cubicBezTo>
                    <a:pt x="13764" y="269010"/>
                    <a:pt x="13764" y="268200"/>
                    <a:pt x="15383" y="268200"/>
                  </a:cubicBezTo>
                  <a:cubicBezTo>
                    <a:pt x="17002" y="268200"/>
                    <a:pt x="17002" y="268200"/>
                    <a:pt x="17002" y="269819"/>
                  </a:cubicBezTo>
                  <a:lnTo>
                    <a:pt x="47768" y="269819"/>
                  </a:lnTo>
                  <a:cubicBezTo>
                    <a:pt x="63151" y="269819"/>
                    <a:pt x="79343" y="267390"/>
                    <a:pt x="94726" y="267390"/>
                  </a:cubicBezTo>
                  <a:cubicBezTo>
                    <a:pt x="110109" y="267390"/>
                    <a:pt x="129540" y="267390"/>
                    <a:pt x="146542" y="268200"/>
                  </a:cubicBezTo>
                  <a:cubicBezTo>
                    <a:pt x="147352" y="260104"/>
                    <a:pt x="148971" y="252817"/>
                    <a:pt x="148971" y="243911"/>
                  </a:cubicBezTo>
                  <a:close/>
                  <a:moveTo>
                    <a:pt x="56674" y="99798"/>
                  </a:moveTo>
                  <a:cubicBezTo>
                    <a:pt x="56674" y="100608"/>
                    <a:pt x="56674" y="101417"/>
                    <a:pt x="55054" y="101417"/>
                  </a:cubicBezTo>
                  <a:cubicBezTo>
                    <a:pt x="53435" y="101417"/>
                    <a:pt x="53435" y="101417"/>
                    <a:pt x="53435" y="99798"/>
                  </a:cubicBezTo>
                  <a:lnTo>
                    <a:pt x="53435" y="99798"/>
                  </a:lnTo>
                  <a:cubicBezTo>
                    <a:pt x="53435" y="92512"/>
                    <a:pt x="55054" y="59317"/>
                    <a:pt x="56674" y="59317"/>
                  </a:cubicBezTo>
                  <a:cubicBezTo>
                    <a:pt x="58293" y="59317"/>
                    <a:pt x="56674" y="59317"/>
                    <a:pt x="56674" y="59317"/>
                  </a:cubicBezTo>
                  <a:cubicBezTo>
                    <a:pt x="56674" y="59317"/>
                    <a:pt x="56674" y="56888"/>
                    <a:pt x="56674" y="56888"/>
                  </a:cubicBezTo>
                  <a:cubicBezTo>
                    <a:pt x="60722" y="56888"/>
                    <a:pt x="64770" y="56888"/>
                    <a:pt x="68818" y="56888"/>
                  </a:cubicBezTo>
                  <a:cubicBezTo>
                    <a:pt x="77724" y="56888"/>
                    <a:pt x="86630" y="56888"/>
                    <a:pt x="96345" y="56888"/>
                  </a:cubicBezTo>
                  <a:cubicBezTo>
                    <a:pt x="106061" y="56888"/>
                    <a:pt x="112538" y="56888"/>
                    <a:pt x="119824" y="56888"/>
                  </a:cubicBezTo>
                  <a:lnTo>
                    <a:pt x="127111" y="56888"/>
                  </a:lnTo>
                  <a:cubicBezTo>
                    <a:pt x="134398" y="56888"/>
                    <a:pt x="139256" y="56888"/>
                    <a:pt x="144923" y="56888"/>
                  </a:cubicBezTo>
                  <a:cubicBezTo>
                    <a:pt x="146542" y="48792"/>
                    <a:pt x="147352" y="41505"/>
                    <a:pt x="147352" y="33409"/>
                  </a:cubicBezTo>
                  <a:cubicBezTo>
                    <a:pt x="147352" y="25313"/>
                    <a:pt x="147352" y="22074"/>
                    <a:pt x="145733" y="15597"/>
                  </a:cubicBezTo>
                  <a:cubicBezTo>
                    <a:pt x="145733" y="15597"/>
                    <a:pt x="145733" y="15597"/>
                    <a:pt x="144923" y="15597"/>
                  </a:cubicBezTo>
                  <a:lnTo>
                    <a:pt x="144923" y="15597"/>
                  </a:lnTo>
                  <a:cubicBezTo>
                    <a:pt x="144923" y="13168"/>
                    <a:pt x="144923" y="13168"/>
                    <a:pt x="146542" y="13168"/>
                  </a:cubicBezTo>
                  <a:cubicBezTo>
                    <a:pt x="150590" y="16407"/>
                    <a:pt x="151400" y="30980"/>
                    <a:pt x="151400" y="35838"/>
                  </a:cubicBezTo>
                  <a:cubicBezTo>
                    <a:pt x="151400" y="40695"/>
                    <a:pt x="151400" y="60127"/>
                    <a:pt x="144113" y="60127"/>
                  </a:cubicBezTo>
                  <a:cubicBezTo>
                    <a:pt x="136827" y="60127"/>
                    <a:pt x="135207" y="60127"/>
                    <a:pt x="131159" y="60127"/>
                  </a:cubicBezTo>
                  <a:lnTo>
                    <a:pt x="119015" y="60127"/>
                  </a:lnTo>
                  <a:cubicBezTo>
                    <a:pt x="112538" y="60127"/>
                    <a:pt x="106871" y="60127"/>
                    <a:pt x="101203" y="60127"/>
                  </a:cubicBezTo>
                  <a:cubicBezTo>
                    <a:pt x="95536" y="60127"/>
                    <a:pt x="91488" y="60127"/>
                    <a:pt x="86630" y="60127"/>
                  </a:cubicBezTo>
                  <a:cubicBezTo>
                    <a:pt x="76914" y="60127"/>
                    <a:pt x="67199" y="60127"/>
                    <a:pt x="57483" y="60127"/>
                  </a:cubicBezTo>
                  <a:lnTo>
                    <a:pt x="57483" y="63365"/>
                  </a:lnTo>
                  <a:cubicBezTo>
                    <a:pt x="57483" y="63365"/>
                    <a:pt x="57483" y="63365"/>
                    <a:pt x="57483" y="64984"/>
                  </a:cubicBezTo>
                  <a:cubicBezTo>
                    <a:pt x="57483" y="76319"/>
                    <a:pt x="55054" y="87654"/>
                    <a:pt x="55054" y="99798"/>
                  </a:cubicBezTo>
                  <a:close/>
                  <a:moveTo>
                    <a:pt x="57483" y="203430"/>
                  </a:moveTo>
                  <a:cubicBezTo>
                    <a:pt x="57483" y="204240"/>
                    <a:pt x="57483" y="205049"/>
                    <a:pt x="55864" y="205049"/>
                  </a:cubicBezTo>
                  <a:cubicBezTo>
                    <a:pt x="54245" y="205049"/>
                    <a:pt x="54245" y="205049"/>
                    <a:pt x="54245" y="203430"/>
                  </a:cubicBezTo>
                  <a:lnTo>
                    <a:pt x="54245" y="201811"/>
                  </a:lnTo>
                  <a:cubicBezTo>
                    <a:pt x="54245" y="189667"/>
                    <a:pt x="54245" y="179141"/>
                    <a:pt x="55864" y="166997"/>
                  </a:cubicBezTo>
                  <a:cubicBezTo>
                    <a:pt x="55864" y="164568"/>
                    <a:pt x="57483" y="162949"/>
                    <a:pt x="59912" y="162949"/>
                  </a:cubicBezTo>
                  <a:cubicBezTo>
                    <a:pt x="65580" y="162139"/>
                    <a:pt x="69628" y="161330"/>
                    <a:pt x="76105" y="161330"/>
                  </a:cubicBezTo>
                  <a:cubicBezTo>
                    <a:pt x="82582" y="161330"/>
                    <a:pt x="79343" y="161330"/>
                    <a:pt x="80963" y="161330"/>
                  </a:cubicBezTo>
                  <a:cubicBezTo>
                    <a:pt x="82582" y="161330"/>
                    <a:pt x="80963" y="161330"/>
                    <a:pt x="81772" y="161330"/>
                  </a:cubicBezTo>
                  <a:cubicBezTo>
                    <a:pt x="87439" y="161330"/>
                    <a:pt x="89059" y="161330"/>
                    <a:pt x="92297" y="161330"/>
                  </a:cubicBezTo>
                  <a:cubicBezTo>
                    <a:pt x="97965" y="161330"/>
                    <a:pt x="103632" y="161330"/>
                    <a:pt x="110109" y="161330"/>
                  </a:cubicBezTo>
                  <a:cubicBezTo>
                    <a:pt x="116586" y="161330"/>
                    <a:pt x="119824" y="161330"/>
                    <a:pt x="123873" y="161330"/>
                  </a:cubicBezTo>
                  <a:cubicBezTo>
                    <a:pt x="127921" y="161330"/>
                    <a:pt x="127921" y="150804"/>
                    <a:pt x="127921" y="146756"/>
                  </a:cubicBezTo>
                  <a:cubicBezTo>
                    <a:pt x="127921" y="139470"/>
                    <a:pt x="127921" y="132183"/>
                    <a:pt x="126302" y="124087"/>
                  </a:cubicBezTo>
                  <a:cubicBezTo>
                    <a:pt x="126302" y="124087"/>
                    <a:pt x="126302" y="124087"/>
                    <a:pt x="126302" y="124087"/>
                  </a:cubicBezTo>
                  <a:lnTo>
                    <a:pt x="126302" y="124087"/>
                  </a:lnTo>
                  <a:cubicBezTo>
                    <a:pt x="126302" y="121658"/>
                    <a:pt x="126302" y="120848"/>
                    <a:pt x="127921" y="122468"/>
                  </a:cubicBezTo>
                  <a:cubicBezTo>
                    <a:pt x="131969" y="125706"/>
                    <a:pt x="131969" y="137850"/>
                    <a:pt x="131969" y="145947"/>
                  </a:cubicBezTo>
                  <a:cubicBezTo>
                    <a:pt x="131969" y="154043"/>
                    <a:pt x="131969" y="155662"/>
                    <a:pt x="131159" y="160520"/>
                  </a:cubicBezTo>
                  <a:cubicBezTo>
                    <a:pt x="131159" y="162949"/>
                    <a:pt x="129540" y="164568"/>
                    <a:pt x="127111" y="164568"/>
                  </a:cubicBezTo>
                  <a:lnTo>
                    <a:pt x="123063" y="164568"/>
                  </a:lnTo>
                  <a:cubicBezTo>
                    <a:pt x="115776" y="164568"/>
                    <a:pt x="110109" y="164568"/>
                    <a:pt x="104442" y="164568"/>
                  </a:cubicBezTo>
                  <a:cubicBezTo>
                    <a:pt x="98774" y="164568"/>
                    <a:pt x="98774" y="164568"/>
                    <a:pt x="96345" y="164568"/>
                  </a:cubicBezTo>
                  <a:cubicBezTo>
                    <a:pt x="92297" y="164568"/>
                    <a:pt x="89059" y="164568"/>
                    <a:pt x="85011" y="164568"/>
                  </a:cubicBezTo>
                  <a:cubicBezTo>
                    <a:pt x="77724" y="164568"/>
                    <a:pt x="69628" y="164568"/>
                    <a:pt x="60722" y="164568"/>
                  </a:cubicBezTo>
                  <a:cubicBezTo>
                    <a:pt x="59912" y="175903"/>
                    <a:pt x="59103" y="190476"/>
                    <a:pt x="59103" y="204240"/>
                  </a:cubicBezTo>
                  <a:close/>
                </a:path>
              </a:pathLst>
            </a:custGeom>
            <a:solidFill>
              <a:srgbClr val="000000"/>
            </a:solidFill>
            <a:ln w="0"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D2DED0DB-827E-157C-E618-84C6D9D52543}"/>
                </a:ext>
              </a:extLst>
            </p:cNvPr>
            <p:cNvSpPr/>
            <p:nvPr/>
          </p:nvSpPr>
          <p:spPr>
            <a:xfrm>
              <a:off x="4969764" y="2945272"/>
              <a:ext cx="206454" cy="275272"/>
            </a:xfrm>
            <a:custGeom>
              <a:avLst/>
              <a:gdLst>
                <a:gd name="connsiteX0" fmla="*/ 195120 w 206454"/>
                <a:gd name="connsiteY0" fmla="*/ 255842 h 275272"/>
                <a:gd name="connsiteX1" fmla="*/ 177308 w 206454"/>
                <a:gd name="connsiteY1" fmla="*/ 259080 h 275272"/>
                <a:gd name="connsiteX2" fmla="*/ 153019 w 206454"/>
                <a:gd name="connsiteY2" fmla="*/ 256651 h 275272"/>
                <a:gd name="connsiteX3" fmla="*/ 150590 w 206454"/>
                <a:gd name="connsiteY3" fmla="*/ 238839 h 275272"/>
                <a:gd name="connsiteX4" fmla="*/ 150590 w 206454"/>
                <a:gd name="connsiteY4" fmla="*/ 177308 h 275272"/>
                <a:gd name="connsiteX5" fmla="*/ 150590 w 206454"/>
                <a:gd name="connsiteY5" fmla="*/ 141684 h 275272"/>
                <a:gd name="connsiteX6" fmla="*/ 150590 w 206454"/>
                <a:gd name="connsiteY6" fmla="*/ 116586 h 275272"/>
                <a:gd name="connsiteX7" fmla="*/ 140875 w 206454"/>
                <a:gd name="connsiteY7" fmla="*/ 146542 h 275272"/>
                <a:gd name="connsiteX8" fmla="*/ 130350 w 206454"/>
                <a:gd name="connsiteY8" fmla="*/ 179737 h 275272"/>
                <a:gd name="connsiteX9" fmla="*/ 127921 w 206454"/>
                <a:gd name="connsiteY9" fmla="*/ 188643 h 275272"/>
                <a:gd name="connsiteX10" fmla="*/ 123063 w 206454"/>
                <a:gd name="connsiteY10" fmla="*/ 206454 h 275272"/>
                <a:gd name="connsiteX11" fmla="*/ 117396 w 206454"/>
                <a:gd name="connsiteY11" fmla="*/ 226695 h 275272"/>
                <a:gd name="connsiteX12" fmla="*/ 109299 w 206454"/>
                <a:gd name="connsiteY12" fmla="*/ 228314 h 275272"/>
                <a:gd name="connsiteX13" fmla="*/ 82582 w 206454"/>
                <a:gd name="connsiteY13" fmla="*/ 228314 h 275272"/>
                <a:gd name="connsiteX14" fmla="*/ 83391 w 206454"/>
                <a:gd name="connsiteY14" fmla="*/ 225885 h 275272"/>
                <a:gd name="connsiteX15" fmla="*/ 81772 w 206454"/>
                <a:gd name="connsiteY15" fmla="*/ 225076 h 275272"/>
                <a:gd name="connsiteX16" fmla="*/ 64770 w 206454"/>
                <a:gd name="connsiteY16" fmla="*/ 170831 h 275272"/>
                <a:gd name="connsiteX17" fmla="*/ 60722 w 206454"/>
                <a:gd name="connsiteY17" fmla="*/ 156258 h 275272"/>
                <a:gd name="connsiteX18" fmla="*/ 59103 w 206454"/>
                <a:gd name="connsiteY18" fmla="*/ 150590 h 275272"/>
                <a:gd name="connsiteX19" fmla="*/ 46148 w 206454"/>
                <a:gd name="connsiteY19" fmla="*/ 114157 h 275272"/>
                <a:gd name="connsiteX20" fmla="*/ 46148 w 206454"/>
                <a:gd name="connsiteY20" fmla="*/ 127111 h 275272"/>
                <a:gd name="connsiteX21" fmla="*/ 45339 w 206454"/>
                <a:gd name="connsiteY21" fmla="*/ 142494 h 275272"/>
                <a:gd name="connsiteX22" fmla="*/ 46958 w 206454"/>
                <a:gd name="connsiteY22" fmla="*/ 186214 h 275272"/>
                <a:gd name="connsiteX23" fmla="*/ 46958 w 206454"/>
                <a:gd name="connsiteY23" fmla="*/ 256651 h 275272"/>
                <a:gd name="connsiteX24" fmla="*/ 43720 w 206454"/>
                <a:gd name="connsiteY24" fmla="*/ 256651 h 275272"/>
                <a:gd name="connsiteX25" fmla="*/ 22669 w 206454"/>
                <a:gd name="connsiteY25" fmla="*/ 259080 h 275272"/>
                <a:gd name="connsiteX26" fmla="*/ 3238 w 206454"/>
                <a:gd name="connsiteY26" fmla="*/ 256651 h 275272"/>
                <a:gd name="connsiteX27" fmla="*/ 3238 w 206454"/>
                <a:gd name="connsiteY27" fmla="*/ 238030 h 275272"/>
                <a:gd name="connsiteX28" fmla="*/ 3238 w 206454"/>
                <a:gd name="connsiteY28" fmla="*/ 219408 h 275272"/>
                <a:gd name="connsiteX29" fmla="*/ 3238 w 206454"/>
                <a:gd name="connsiteY29" fmla="*/ 204835 h 275272"/>
                <a:gd name="connsiteX30" fmla="*/ 2429 w 206454"/>
                <a:gd name="connsiteY30" fmla="*/ 170021 h 275272"/>
                <a:gd name="connsiteX31" fmla="*/ 2429 w 206454"/>
                <a:gd name="connsiteY31" fmla="*/ 145733 h 275272"/>
                <a:gd name="connsiteX32" fmla="*/ 1619 w 206454"/>
                <a:gd name="connsiteY32" fmla="*/ 78534 h 275272"/>
                <a:gd name="connsiteX33" fmla="*/ 1619 w 206454"/>
                <a:gd name="connsiteY33" fmla="*/ 68008 h 275272"/>
                <a:gd name="connsiteX34" fmla="*/ 1619 w 206454"/>
                <a:gd name="connsiteY34" fmla="*/ 58293 h 275272"/>
                <a:gd name="connsiteX35" fmla="*/ 1619 w 206454"/>
                <a:gd name="connsiteY35" fmla="*/ 56674 h 275272"/>
                <a:gd name="connsiteX36" fmla="*/ 810 w 206454"/>
                <a:gd name="connsiteY36" fmla="*/ 46958 h 275272"/>
                <a:gd name="connsiteX37" fmla="*/ 0 w 206454"/>
                <a:gd name="connsiteY37" fmla="*/ 25098 h 275272"/>
                <a:gd name="connsiteX38" fmla="*/ 0 w 206454"/>
                <a:gd name="connsiteY38" fmla="*/ 2429 h 275272"/>
                <a:gd name="connsiteX39" fmla="*/ 4048 w 206454"/>
                <a:gd name="connsiteY39" fmla="*/ 2429 h 275272"/>
                <a:gd name="connsiteX40" fmla="*/ 21860 w 206454"/>
                <a:gd name="connsiteY40" fmla="*/ 0 h 275272"/>
                <a:gd name="connsiteX41" fmla="*/ 34814 w 206454"/>
                <a:gd name="connsiteY41" fmla="*/ 0 h 275272"/>
                <a:gd name="connsiteX42" fmla="*/ 52626 w 206454"/>
                <a:gd name="connsiteY42" fmla="*/ 2429 h 275272"/>
                <a:gd name="connsiteX43" fmla="*/ 59912 w 206454"/>
                <a:gd name="connsiteY43" fmla="*/ 2429 h 275272"/>
                <a:gd name="connsiteX44" fmla="*/ 63960 w 206454"/>
                <a:gd name="connsiteY44" fmla="*/ 16193 h 275272"/>
                <a:gd name="connsiteX45" fmla="*/ 66389 w 206454"/>
                <a:gd name="connsiteY45" fmla="*/ 25908 h 275272"/>
                <a:gd name="connsiteX46" fmla="*/ 71247 w 206454"/>
                <a:gd name="connsiteY46" fmla="*/ 39672 h 275272"/>
                <a:gd name="connsiteX47" fmla="*/ 85820 w 206454"/>
                <a:gd name="connsiteY47" fmla="*/ 92297 h 275272"/>
                <a:gd name="connsiteX48" fmla="*/ 99584 w 206454"/>
                <a:gd name="connsiteY48" fmla="*/ 144113 h 275272"/>
                <a:gd name="connsiteX49" fmla="*/ 103632 w 206454"/>
                <a:gd name="connsiteY49" fmla="*/ 133588 h 275272"/>
                <a:gd name="connsiteX50" fmla="*/ 110109 w 206454"/>
                <a:gd name="connsiteY50" fmla="*/ 108490 h 275272"/>
                <a:gd name="connsiteX51" fmla="*/ 110109 w 206454"/>
                <a:gd name="connsiteY51" fmla="*/ 106871 h 275272"/>
                <a:gd name="connsiteX52" fmla="*/ 110109 w 206454"/>
                <a:gd name="connsiteY52" fmla="*/ 106871 h 275272"/>
                <a:gd name="connsiteX53" fmla="*/ 119015 w 206454"/>
                <a:gd name="connsiteY53" fmla="*/ 76914 h 275272"/>
                <a:gd name="connsiteX54" fmla="*/ 127111 w 206454"/>
                <a:gd name="connsiteY54" fmla="*/ 44529 h 275272"/>
                <a:gd name="connsiteX55" fmla="*/ 138446 w 206454"/>
                <a:gd name="connsiteY55" fmla="*/ 1619 h 275272"/>
                <a:gd name="connsiteX56" fmla="*/ 144113 w 206454"/>
                <a:gd name="connsiteY56" fmla="*/ 0 h 275272"/>
                <a:gd name="connsiteX57" fmla="*/ 144923 w 206454"/>
                <a:gd name="connsiteY57" fmla="*/ 0 h 275272"/>
                <a:gd name="connsiteX58" fmla="*/ 146542 w 206454"/>
                <a:gd name="connsiteY58" fmla="*/ 0 h 275272"/>
                <a:gd name="connsiteX59" fmla="*/ 153829 w 206454"/>
                <a:gd name="connsiteY59" fmla="*/ 0 h 275272"/>
                <a:gd name="connsiteX60" fmla="*/ 159496 w 206454"/>
                <a:gd name="connsiteY60" fmla="*/ 0 h 275272"/>
                <a:gd name="connsiteX61" fmla="*/ 178927 w 206454"/>
                <a:gd name="connsiteY61" fmla="*/ 810 h 275272"/>
                <a:gd name="connsiteX62" fmla="*/ 195929 w 206454"/>
                <a:gd name="connsiteY62" fmla="*/ 4048 h 275272"/>
                <a:gd name="connsiteX63" fmla="*/ 195120 w 206454"/>
                <a:gd name="connsiteY63" fmla="*/ 28337 h 275272"/>
                <a:gd name="connsiteX64" fmla="*/ 195120 w 206454"/>
                <a:gd name="connsiteY64" fmla="*/ 35623 h 275272"/>
                <a:gd name="connsiteX65" fmla="*/ 195120 w 206454"/>
                <a:gd name="connsiteY65" fmla="*/ 61532 h 275272"/>
                <a:gd name="connsiteX66" fmla="*/ 195120 w 206454"/>
                <a:gd name="connsiteY66" fmla="*/ 67199 h 275272"/>
                <a:gd name="connsiteX67" fmla="*/ 195120 w 206454"/>
                <a:gd name="connsiteY67" fmla="*/ 72057 h 275272"/>
                <a:gd name="connsiteX68" fmla="*/ 195120 w 206454"/>
                <a:gd name="connsiteY68" fmla="*/ 122253 h 275272"/>
                <a:gd name="connsiteX69" fmla="*/ 195120 w 206454"/>
                <a:gd name="connsiteY69" fmla="*/ 178927 h 275272"/>
                <a:gd name="connsiteX70" fmla="*/ 195120 w 206454"/>
                <a:gd name="connsiteY70" fmla="*/ 187833 h 275272"/>
                <a:gd name="connsiteX71" fmla="*/ 195120 w 206454"/>
                <a:gd name="connsiteY71" fmla="*/ 198358 h 275272"/>
                <a:gd name="connsiteX72" fmla="*/ 195120 w 206454"/>
                <a:gd name="connsiteY72" fmla="*/ 204835 h 275272"/>
                <a:gd name="connsiteX73" fmla="*/ 195929 w 206454"/>
                <a:gd name="connsiteY73" fmla="*/ 220218 h 275272"/>
                <a:gd name="connsiteX74" fmla="*/ 195929 w 206454"/>
                <a:gd name="connsiteY74" fmla="*/ 257461 h 275272"/>
                <a:gd name="connsiteX75" fmla="*/ 16193 w 206454"/>
                <a:gd name="connsiteY75" fmla="*/ 264747 h 275272"/>
                <a:gd name="connsiteX76" fmla="*/ 17812 w 206454"/>
                <a:gd name="connsiteY76" fmla="*/ 264747 h 275272"/>
                <a:gd name="connsiteX77" fmla="*/ 55864 w 206454"/>
                <a:gd name="connsiteY77" fmla="*/ 264747 h 275272"/>
                <a:gd name="connsiteX78" fmla="*/ 55864 w 206454"/>
                <a:gd name="connsiteY78" fmla="*/ 245317 h 275272"/>
                <a:gd name="connsiteX79" fmla="*/ 55864 w 206454"/>
                <a:gd name="connsiteY79" fmla="*/ 233172 h 275272"/>
                <a:gd name="connsiteX80" fmla="*/ 55864 w 206454"/>
                <a:gd name="connsiteY80" fmla="*/ 212122 h 275272"/>
                <a:gd name="connsiteX81" fmla="*/ 55864 w 206454"/>
                <a:gd name="connsiteY81" fmla="*/ 194310 h 275272"/>
                <a:gd name="connsiteX82" fmla="*/ 55864 w 206454"/>
                <a:gd name="connsiteY82" fmla="*/ 179737 h 275272"/>
                <a:gd name="connsiteX83" fmla="*/ 55864 w 206454"/>
                <a:gd name="connsiteY83" fmla="*/ 164354 h 275272"/>
                <a:gd name="connsiteX84" fmla="*/ 55864 w 206454"/>
                <a:gd name="connsiteY84" fmla="*/ 160306 h 275272"/>
                <a:gd name="connsiteX85" fmla="*/ 55864 w 206454"/>
                <a:gd name="connsiteY85" fmla="*/ 160306 h 275272"/>
                <a:gd name="connsiteX86" fmla="*/ 57483 w 206454"/>
                <a:gd name="connsiteY86" fmla="*/ 165973 h 275272"/>
                <a:gd name="connsiteX87" fmla="*/ 58293 w 206454"/>
                <a:gd name="connsiteY87" fmla="*/ 173260 h 275272"/>
                <a:gd name="connsiteX88" fmla="*/ 59912 w 206454"/>
                <a:gd name="connsiteY88" fmla="*/ 199168 h 275272"/>
                <a:gd name="connsiteX89" fmla="*/ 59912 w 206454"/>
                <a:gd name="connsiteY89" fmla="*/ 266367 h 275272"/>
                <a:gd name="connsiteX90" fmla="*/ 56674 w 206454"/>
                <a:gd name="connsiteY90" fmla="*/ 268796 h 275272"/>
                <a:gd name="connsiteX91" fmla="*/ 35623 w 206454"/>
                <a:gd name="connsiteY91" fmla="*/ 271224 h 275272"/>
                <a:gd name="connsiteX92" fmla="*/ 17812 w 206454"/>
                <a:gd name="connsiteY92" fmla="*/ 268796 h 275272"/>
                <a:gd name="connsiteX93" fmla="*/ 15383 w 206454"/>
                <a:gd name="connsiteY93" fmla="*/ 267176 h 275272"/>
                <a:gd name="connsiteX94" fmla="*/ 17002 w 206454"/>
                <a:gd name="connsiteY94" fmla="*/ 265557 h 275272"/>
                <a:gd name="connsiteX95" fmla="*/ 72057 w 206454"/>
                <a:gd name="connsiteY95" fmla="*/ 21860 h 275272"/>
                <a:gd name="connsiteX96" fmla="*/ 70437 w 206454"/>
                <a:gd name="connsiteY96" fmla="*/ 17002 h 275272"/>
                <a:gd name="connsiteX97" fmla="*/ 70437 w 206454"/>
                <a:gd name="connsiteY97" fmla="*/ 15383 h 275272"/>
                <a:gd name="connsiteX98" fmla="*/ 70437 w 206454"/>
                <a:gd name="connsiteY98" fmla="*/ 15383 h 275272"/>
                <a:gd name="connsiteX99" fmla="*/ 71247 w 206454"/>
                <a:gd name="connsiteY99" fmla="*/ 15383 h 275272"/>
                <a:gd name="connsiteX100" fmla="*/ 75295 w 206454"/>
                <a:gd name="connsiteY100" fmla="*/ 29956 h 275272"/>
                <a:gd name="connsiteX101" fmla="*/ 76914 w 206454"/>
                <a:gd name="connsiteY101" fmla="*/ 37243 h 275272"/>
                <a:gd name="connsiteX102" fmla="*/ 81772 w 206454"/>
                <a:gd name="connsiteY102" fmla="*/ 51007 h 275272"/>
                <a:gd name="connsiteX103" fmla="*/ 96345 w 206454"/>
                <a:gd name="connsiteY103" fmla="*/ 103632 h 275272"/>
                <a:gd name="connsiteX104" fmla="*/ 98774 w 206454"/>
                <a:gd name="connsiteY104" fmla="*/ 112538 h 275272"/>
                <a:gd name="connsiteX105" fmla="*/ 98774 w 206454"/>
                <a:gd name="connsiteY105" fmla="*/ 114967 h 275272"/>
                <a:gd name="connsiteX106" fmla="*/ 98774 w 206454"/>
                <a:gd name="connsiteY106" fmla="*/ 114967 h 275272"/>
                <a:gd name="connsiteX107" fmla="*/ 95536 w 206454"/>
                <a:gd name="connsiteY107" fmla="*/ 103632 h 275272"/>
                <a:gd name="connsiteX108" fmla="*/ 91488 w 206454"/>
                <a:gd name="connsiteY108" fmla="*/ 89059 h 275272"/>
                <a:gd name="connsiteX109" fmla="*/ 81772 w 206454"/>
                <a:gd name="connsiteY109" fmla="*/ 54245 h 275272"/>
                <a:gd name="connsiteX110" fmla="*/ 76914 w 206454"/>
                <a:gd name="connsiteY110" fmla="*/ 36433 h 275272"/>
                <a:gd name="connsiteX111" fmla="*/ 76914 w 206454"/>
                <a:gd name="connsiteY111" fmla="*/ 32385 h 275272"/>
                <a:gd name="connsiteX112" fmla="*/ 74485 w 206454"/>
                <a:gd name="connsiteY112" fmla="*/ 26718 h 275272"/>
                <a:gd name="connsiteX113" fmla="*/ 72866 w 206454"/>
                <a:gd name="connsiteY113" fmla="*/ 23479 h 275272"/>
                <a:gd name="connsiteX114" fmla="*/ 72866 w 206454"/>
                <a:gd name="connsiteY114" fmla="*/ 20241 h 275272"/>
                <a:gd name="connsiteX115" fmla="*/ 93917 w 206454"/>
                <a:gd name="connsiteY115" fmla="*/ 235601 h 275272"/>
                <a:gd name="connsiteX116" fmla="*/ 93917 w 206454"/>
                <a:gd name="connsiteY116" fmla="*/ 235601 h 275272"/>
                <a:gd name="connsiteX117" fmla="*/ 95536 w 206454"/>
                <a:gd name="connsiteY117" fmla="*/ 237220 h 275272"/>
                <a:gd name="connsiteX118" fmla="*/ 95536 w 206454"/>
                <a:gd name="connsiteY118" fmla="*/ 237220 h 275272"/>
                <a:gd name="connsiteX119" fmla="*/ 125492 w 206454"/>
                <a:gd name="connsiteY119" fmla="*/ 237220 h 275272"/>
                <a:gd name="connsiteX120" fmla="*/ 131969 w 206454"/>
                <a:gd name="connsiteY120" fmla="*/ 214551 h 275272"/>
                <a:gd name="connsiteX121" fmla="*/ 134398 w 206454"/>
                <a:gd name="connsiteY121" fmla="*/ 206454 h 275272"/>
                <a:gd name="connsiteX122" fmla="*/ 140875 w 206454"/>
                <a:gd name="connsiteY122" fmla="*/ 187023 h 275272"/>
                <a:gd name="connsiteX123" fmla="*/ 141684 w 206454"/>
                <a:gd name="connsiteY123" fmla="*/ 187023 h 275272"/>
                <a:gd name="connsiteX124" fmla="*/ 141684 w 206454"/>
                <a:gd name="connsiteY124" fmla="*/ 191072 h 275272"/>
                <a:gd name="connsiteX125" fmla="*/ 141684 w 206454"/>
                <a:gd name="connsiteY125" fmla="*/ 192691 h 275272"/>
                <a:gd name="connsiteX126" fmla="*/ 141684 w 206454"/>
                <a:gd name="connsiteY126" fmla="*/ 195120 h 275272"/>
                <a:gd name="connsiteX127" fmla="*/ 139255 w 206454"/>
                <a:gd name="connsiteY127" fmla="*/ 202406 h 275272"/>
                <a:gd name="connsiteX128" fmla="*/ 134398 w 206454"/>
                <a:gd name="connsiteY128" fmla="*/ 220218 h 275272"/>
                <a:gd name="connsiteX129" fmla="*/ 129540 w 206454"/>
                <a:gd name="connsiteY129" fmla="*/ 236411 h 275272"/>
                <a:gd name="connsiteX130" fmla="*/ 125492 w 206454"/>
                <a:gd name="connsiteY130" fmla="*/ 241268 h 275272"/>
                <a:gd name="connsiteX131" fmla="*/ 120634 w 206454"/>
                <a:gd name="connsiteY131" fmla="*/ 241268 h 275272"/>
                <a:gd name="connsiteX132" fmla="*/ 94726 w 206454"/>
                <a:gd name="connsiteY132" fmla="*/ 241268 h 275272"/>
                <a:gd name="connsiteX133" fmla="*/ 93107 w 206454"/>
                <a:gd name="connsiteY133" fmla="*/ 237220 h 275272"/>
                <a:gd name="connsiteX134" fmla="*/ 93107 w 206454"/>
                <a:gd name="connsiteY134" fmla="*/ 237220 h 275272"/>
                <a:gd name="connsiteX135" fmla="*/ 204835 w 206454"/>
                <a:gd name="connsiteY135" fmla="*/ 243697 h 275272"/>
                <a:gd name="connsiteX136" fmla="*/ 204835 w 206454"/>
                <a:gd name="connsiteY136" fmla="*/ 233172 h 275272"/>
                <a:gd name="connsiteX137" fmla="*/ 203216 w 206454"/>
                <a:gd name="connsiteY137" fmla="*/ 205645 h 275272"/>
                <a:gd name="connsiteX138" fmla="*/ 203216 w 206454"/>
                <a:gd name="connsiteY138" fmla="*/ 194310 h 275272"/>
                <a:gd name="connsiteX139" fmla="*/ 203216 w 206454"/>
                <a:gd name="connsiteY139" fmla="*/ 171641 h 275272"/>
                <a:gd name="connsiteX140" fmla="*/ 203216 w 206454"/>
                <a:gd name="connsiteY140" fmla="*/ 161925 h 275272"/>
                <a:gd name="connsiteX141" fmla="*/ 203216 w 206454"/>
                <a:gd name="connsiteY141" fmla="*/ 149781 h 275272"/>
                <a:gd name="connsiteX142" fmla="*/ 203216 w 206454"/>
                <a:gd name="connsiteY142" fmla="*/ 145733 h 275272"/>
                <a:gd name="connsiteX143" fmla="*/ 202406 w 206454"/>
                <a:gd name="connsiteY143" fmla="*/ 86630 h 275272"/>
                <a:gd name="connsiteX144" fmla="*/ 202406 w 206454"/>
                <a:gd name="connsiteY144" fmla="*/ 53435 h 275272"/>
                <a:gd name="connsiteX145" fmla="*/ 203216 w 206454"/>
                <a:gd name="connsiteY145" fmla="*/ 19431 h 275272"/>
                <a:gd name="connsiteX146" fmla="*/ 200787 w 206454"/>
                <a:gd name="connsiteY146" fmla="*/ 19431 h 275272"/>
                <a:gd name="connsiteX147" fmla="*/ 199977 w 206454"/>
                <a:gd name="connsiteY147" fmla="*/ 17812 h 275272"/>
                <a:gd name="connsiteX148" fmla="*/ 201597 w 206454"/>
                <a:gd name="connsiteY148" fmla="*/ 17002 h 275272"/>
                <a:gd name="connsiteX149" fmla="*/ 203216 w 206454"/>
                <a:gd name="connsiteY149" fmla="*/ 17002 h 275272"/>
                <a:gd name="connsiteX150" fmla="*/ 206454 w 206454"/>
                <a:gd name="connsiteY150" fmla="*/ 21050 h 275272"/>
                <a:gd name="connsiteX151" fmla="*/ 205645 w 206454"/>
                <a:gd name="connsiteY151" fmla="*/ 42910 h 275272"/>
                <a:gd name="connsiteX152" fmla="*/ 205645 w 206454"/>
                <a:gd name="connsiteY152" fmla="*/ 50197 h 275272"/>
                <a:gd name="connsiteX153" fmla="*/ 205645 w 206454"/>
                <a:gd name="connsiteY153" fmla="*/ 76105 h 275272"/>
                <a:gd name="connsiteX154" fmla="*/ 205645 w 206454"/>
                <a:gd name="connsiteY154" fmla="*/ 78534 h 275272"/>
                <a:gd name="connsiteX155" fmla="*/ 205645 w 206454"/>
                <a:gd name="connsiteY155" fmla="*/ 85820 h 275272"/>
                <a:gd name="connsiteX156" fmla="*/ 205645 w 206454"/>
                <a:gd name="connsiteY156" fmla="*/ 87440 h 275272"/>
                <a:gd name="connsiteX157" fmla="*/ 205645 w 206454"/>
                <a:gd name="connsiteY157" fmla="*/ 137636 h 275272"/>
                <a:gd name="connsiteX158" fmla="*/ 205645 w 206454"/>
                <a:gd name="connsiteY158" fmla="*/ 194310 h 275272"/>
                <a:gd name="connsiteX159" fmla="*/ 205645 w 206454"/>
                <a:gd name="connsiteY159" fmla="*/ 203216 h 275272"/>
                <a:gd name="connsiteX160" fmla="*/ 205645 w 206454"/>
                <a:gd name="connsiteY160" fmla="*/ 235601 h 275272"/>
                <a:gd name="connsiteX161" fmla="*/ 205645 w 206454"/>
                <a:gd name="connsiteY161" fmla="*/ 268796 h 275272"/>
                <a:gd name="connsiteX162" fmla="*/ 201597 w 206454"/>
                <a:gd name="connsiteY162" fmla="*/ 272844 h 275272"/>
                <a:gd name="connsiteX163" fmla="*/ 187023 w 206454"/>
                <a:gd name="connsiteY163" fmla="*/ 275273 h 275272"/>
                <a:gd name="connsiteX164" fmla="*/ 164354 w 206454"/>
                <a:gd name="connsiteY164" fmla="*/ 273653 h 275272"/>
                <a:gd name="connsiteX165" fmla="*/ 161925 w 206454"/>
                <a:gd name="connsiteY165" fmla="*/ 271224 h 275272"/>
                <a:gd name="connsiteX166" fmla="*/ 161925 w 206454"/>
                <a:gd name="connsiteY166" fmla="*/ 271224 h 275272"/>
                <a:gd name="connsiteX167" fmla="*/ 162735 w 206454"/>
                <a:gd name="connsiteY167" fmla="*/ 269605 h 275272"/>
                <a:gd name="connsiteX168" fmla="*/ 162735 w 206454"/>
                <a:gd name="connsiteY168" fmla="*/ 269605 h 275272"/>
                <a:gd name="connsiteX169" fmla="*/ 163544 w 206454"/>
                <a:gd name="connsiteY169" fmla="*/ 269605 h 275272"/>
                <a:gd name="connsiteX170" fmla="*/ 197548 w 206454"/>
                <a:gd name="connsiteY170" fmla="*/ 269605 h 275272"/>
                <a:gd name="connsiteX171" fmla="*/ 201597 w 206454"/>
                <a:gd name="connsiteY171" fmla="*/ 264747 h 275272"/>
                <a:gd name="connsiteX172" fmla="*/ 201597 w 206454"/>
                <a:gd name="connsiteY172" fmla="*/ 246126 h 275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Lst>
              <a:rect l="l" t="t" r="r" b="b"/>
              <a:pathLst>
                <a:path w="206454" h="275272">
                  <a:moveTo>
                    <a:pt x="195120" y="255842"/>
                  </a:moveTo>
                  <a:cubicBezTo>
                    <a:pt x="189452" y="256651"/>
                    <a:pt x="183785" y="259080"/>
                    <a:pt x="177308" y="259080"/>
                  </a:cubicBezTo>
                  <a:cubicBezTo>
                    <a:pt x="169212" y="259080"/>
                    <a:pt x="161115" y="258270"/>
                    <a:pt x="153019" y="256651"/>
                  </a:cubicBezTo>
                  <a:cubicBezTo>
                    <a:pt x="150590" y="250984"/>
                    <a:pt x="150590" y="245317"/>
                    <a:pt x="150590" y="238839"/>
                  </a:cubicBezTo>
                  <a:cubicBezTo>
                    <a:pt x="150590" y="218599"/>
                    <a:pt x="150590" y="199168"/>
                    <a:pt x="150590" y="177308"/>
                  </a:cubicBezTo>
                  <a:cubicBezTo>
                    <a:pt x="150590" y="155448"/>
                    <a:pt x="150590" y="153019"/>
                    <a:pt x="150590" y="141684"/>
                  </a:cubicBezTo>
                  <a:lnTo>
                    <a:pt x="150590" y="116586"/>
                  </a:lnTo>
                  <a:cubicBezTo>
                    <a:pt x="146542" y="126302"/>
                    <a:pt x="144923" y="136827"/>
                    <a:pt x="140875" y="146542"/>
                  </a:cubicBezTo>
                  <a:cubicBezTo>
                    <a:pt x="138446" y="157877"/>
                    <a:pt x="133588" y="168402"/>
                    <a:pt x="130350" y="179737"/>
                  </a:cubicBezTo>
                  <a:lnTo>
                    <a:pt x="127921" y="188643"/>
                  </a:lnTo>
                  <a:cubicBezTo>
                    <a:pt x="126302" y="194310"/>
                    <a:pt x="124682" y="199977"/>
                    <a:pt x="123063" y="206454"/>
                  </a:cubicBezTo>
                  <a:cubicBezTo>
                    <a:pt x="121444" y="212122"/>
                    <a:pt x="119015" y="219408"/>
                    <a:pt x="117396" y="226695"/>
                  </a:cubicBezTo>
                  <a:cubicBezTo>
                    <a:pt x="114967" y="227505"/>
                    <a:pt x="111728" y="227505"/>
                    <a:pt x="109299" y="228314"/>
                  </a:cubicBezTo>
                  <a:cubicBezTo>
                    <a:pt x="100393" y="229124"/>
                    <a:pt x="92297" y="229933"/>
                    <a:pt x="82582" y="228314"/>
                  </a:cubicBezTo>
                  <a:cubicBezTo>
                    <a:pt x="82582" y="226695"/>
                    <a:pt x="82582" y="226695"/>
                    <a:pt x="83391" y="225885"/>
                  </a:cubicBezTo>
                  <a:cubicBezTo>
                    <a:pt x="83391" y="225885"/>
                    <a:pt x="81772" y="225885"/>
                    <a:pt x="81772" y="225076"/>
                  </a:cubicBezTo>
                  <a:cubicBezTo>
                    <a:pt x="76914" y="204835"/>
                    <a:pt x="69628" y="189452"/>
                    <a:pt x="64770" y="170831"/>
                  </a:cubicBezTo>
                  <a:cubicBezTo>
                    <a:pt x="63960" y="165973"/>
                    <a:pt x="61532" y="161115"/>
                    <a:pt x="60722" y="156258"/>
                  </a:cubicBezTo>
                  <a:cubicBezTo>
                    <a:pt x="60722" y="155448"/>
                    <a:pt x="59912" y="153019"/>
                    <a:pt x="59103" y="150590"/>
                  </a:cubicBezTo>
                  <a:cubicBezTo>
                    <a:pt x="55054" y="139256"/>
                    <a:pt x="51006" y="127111"/>
                    <a:pt x="46148" y="114157"/>
                  </a:cubicBezTo>
                  <a:cubicBezTo>
                    <a:pt x="45339" y="118205"/>
                    <a:pt x="46148" y="123063"/>
                    <a:pt x="46148" y="127111"/>
                  </a:cubicBezTo>
                  <a:cubicBezTo>
                    <a:pt x="46148" y="131159"/>
                    <a:pt x="45339" y="136827"/>
                    <a:pt x="45339" y="142494"/>
                  </a:cubicBezTo>
                  <a:cubicBezTo>
                    <a:pt x="45339" y="157067"/>
                    <a:pt x="45339" y="170831"/>
                    <a:pt x="46958" y="186214"/>
                  </a:cubicBezTo>
                  <a:cubicBezTo>
                    <a:pt x="47768" y="209693"/>
                    <a:pt x="49387" y="234791"/>
                    <a:pt x="46958" y="256651"/>
                  </a:cubicBezTo>
                  <a:cubicBezTo>
                    <a:pt x="45339" y="257461"/>
                    <a:pt x="45339" y="256651"/>
                    <a:pt x="43720" y="256651"/>
                  </a:cubicBezTo>
                  <a:cubicBezTo>
                    <a:pt x="37243" y="256651"/>
                    <a:pt x="29956" y="259890"/>
                    <a:pt x="22669" y="259080"/>
                  </a:cubicBezTo>
                  <a:cubicBezTo>
                    <a:pt x="15383" y="258270"/>
                    <a:pt x="8096" y="256651"/>
                    <a:pt x="3238" y="256651"/>
                  </a:cubicBezTo>
                  <a:cubicBezTo>
                    <a:pt x="3238" y="250174"/>
                    <a:pt x="3238" y="244507"/>
                    <a:pt x="3238" y="238030"/>
                  </a:cubicBezTo>
                  <a:cubicBezTo>
                    <a:pt x="3238" y="231553"/>
                    <a:pt x="3238" y="225076"/>
                    <a:pt x="3238" y="219408"/>
                  </a:cubicBezTo>
                  <a:cubicBezTo>
                    <a:pt x="3238" y="214551"/>
                    <a:pt x="3238" y="209693"/>
                    <a:pt x="3238" y="204835"/>
                  </a:cubicBezTo>
                  <a:cubicBezTo>
                    <a:pt x="3238" y="193500"/>
                    <a:pt x="2429" y="181356"/>
                    <a:pt x="2429" y="170021"/>
                  </a:cubicBezTo>
                  <a:cubicBezTo>
                    <a:pt x="2429" y="158687"/>
                    <a:pt x="2429" y="153829"/>
                    <a:pt x="2429" y="145733"/>
                  </a:cubicBezTo>
                  <a:cubicBezTo>
                    <a:pt x="1619" y="123873"/>
                    <a:pt x="2429" y="102013"/>
                    <a:pt x="1619" y="78534"/>
                  </a:cubicBezTo>
                  <a:cubicBezTo>
                    <a:pt x="1619" y="75295"/>
                    <a:pt x="1619" y="72057"/>
                    <a:pt x="1619" y="68008"/>
                  </a:cubicBezTo>
                  <a:cubicBezTo>
                    <a:pt x="1619" y="64770"/>
                    <a:pt x="1619" y="60722"/>
                    <a:pt x="1619" y="58293"/>
                  </a:cubicBezTo>
                  <a:cubicBezTo>
                    <a:pt x="1619" y="55864"/>
                    <a:pt x="1619" y="56674"/>
                    <a:pt x="1619" y="56674"/>
                  </a:cubicBezTo>
                  <a:cubicBezTo>
                    <a:pt x="0" y="55055"/>
                    <a:pt x="810" y="50197"/>
                    <a:pt x="810" y="46958"/>
                  </a:cubicBezTo>
                  <a:cubicBezTo>
                    <a:pt x="810" y="39672"/>
                    <a:pt x="0" y="32385"/>
                    <a:pt x="0" y="25098"/>
                  </a:cubicBezTo>
                  <a:cubicBezTo>
                    <a:pt x="0" y="17812"/>
                    <a:pt x="0" y="9716"/>
                    <a:pt x="0" y="2429"/>
                  </a:cubicBezTo>
                  <a:cubicBezTo>
                    <a:pt x="1619" y="1619"/>
                    <a:pt x="2429" y="2429"/>
                    <a:pt x="4048" y="2429"/>
                  </a:cubicBezTo>
                  <a:cubicBezTo>
                    <a:pt x="9715" y="2429"/>
                    <a:pt x="15383" y="1619"/>
                    <a:pt x="21860" y="0"/>
                  </a:cubicBezTo>
                  <a:cubicBezTo>
                    <a:pt x="25908" y="0"/>
                    <a:pt x="29956" y="0"/>
                    <a:pt x="34814" y="0"/>
                  </a:cubicBezTo>
                  <a:cubicBezTo>
                    <a:pt x="41291" y="0"/>
                    <a:pt x="46148" y="1619"/>
                    <a:pt x="52626" y="2429"/>
                  </a:cubicBezTo>
                  <a:cubicBezTo>
                    <a:pt x="55054" y="2429"/>
                    <a:pt x="56674" y="2429"/>
                    <a:pt x="59912" y="2429"/>
                  </a:cubicBezTo>
                  <a:lnTo>
                    <a:pt x="63960" y="16193"/>
                  </a:lnTo>
                  <a:cubicBezTo>
                    <a:pt x="63960" y="20241"/>
                    <a:pt x="66389" y="22670"/>
                    <a:pt x="66389" y="25908"/>
                  </a:cubicBezTo>
                  <a:cubicBezTo>
                    <a:pt x="68818" y="29956"/>
                    <a:pt x="69628" y="34814"/>
                    <a:pt x="71247" y="39672"/>
                  </a:cubicBezTo>
                  <a:cubicBezTo>
                    <a:pt x="76105" y="57483"/>
                    <a:pt x="80153" y="74486"/>
                    <a:pt x="85820" y="92297"/>
                  </a:cubicBezTo>
                  <a:cubicBezTo>
                    <a:pt x="90678" y="109299"/>
                    <a:pt x="96345" y="126302"/>
                    <a:pt x="99584" y="144113"/>
                  </a:cubicBezTo>
                  <a:cubicBezTo>
                    <a:pt x="100393" y="140875"/>
                    <a:pt x="102013" y="137636"/>
                    <a:pt x="103632" y="133588"/>
                  </a:cubicBezTo>
                  <a:cubicBezTo>
                    <a:pt x="106061" y="125492"/>
                    <a:pt x="108490" y="117396"/>
                    <a:pt x="110109" y="108490"/>
                  </a:cubicBezTo>
                  <a:cubicBezTo>
                    <a:pt x="110109" y="107680"/>
                    <a:pt x="110918" y="108490"/>
                    <a:pt x="110109" y="106871"/>
                  </a:cubicBezTo>
                  <a:cubicBezTo>
                    <a:pt x="110109" y="106871"/>
                    <a:pt x="110109" y="106871"/>
                    <a:pt x="110109" y="106871"/>
                  </a:cubicBezTo>
                  <a:lnTo>
                    <a:pt x="119015" y="76914"/>
                  </a:lnTo>
                  <a:cubicBezTo>
                    <a:pt x="123063" y="66389"/>
                    <a:pt x="124682" y="55055"/>
                    <a:pt x="127111" y="44529"/>
                  </a:cubicBezTo>
                  <a:cubicBezTo>
                    <a:pt x="131159" y="29956"/>
                    <a:pt x="136827" y="17812"/>
                    <a:pt x="138446" y="1619"/>
                  </a:cubicBezTo>
                  <a:cubicBezTo>
                    <a:pt x="140875" y="1619"/>
                    <a:pt x="141684" y="0"/>
                    <a:pt x="144113" y="0"/>
                  </a:cubicBezTo>
                  <a:lnTo>
                    <a:pt x="144923" y="0"/>
                  </a:lnTo>
                  <a:cubicBezTo>
                    <a:pt x="145733" y="0"/>
                    <a:pt x="145733" y="0"/>
                    <a:pt x="146542" y="0"/>
                  </a:cubicBezTo>
                  <a:cubicBezTo>
                    <a:pt x="148971" y="0"/>
                    <a:pt x="151400" y="0"/>
                    <a:pt x="153829" y="0"/>
                  </a:cubicBezTo>
                  <a:cubicBezTo>
                    <a:pt x="156258" y="0"/>
                    <a:pt x="157877" y="0"/>
                    <a:pt x="159496" y="0"/>
                  </a:cubicBezTo>
                  <a:cubicBezTo>
                    <a:pt x="165973" y="0"/>
                    <a:pt x="172450" y="0"/>
                    <a:pt x="178927" y="810"/>
                  </a:cubicBezTo>
                  <a:cubicBezTo>
                    <a:pt x="184594" y="810"/>
                    <a:pt x="190262" y="1619"/>
                    <a:pt x="195929" y="4048"/>
                  </a:cubicBezTo>
                  <a:cubicBezTo>
                    <a:pt x="195929" y="11335"/>
                    <a:pt x="194310" y="20241"/>
                    <a:pt x="195120" y="28337"/>
                  </a:cubicBezTo>
                  <a:cubicBezTo>
                    <a:pt x="195120" y="30766"/>
                    <a:pt x="195929" y="33195"/>
                    <a:pt x="195120" y="35623"/>
                  </a:cubicBezTo>
                  <a:cubicBezTo>
                    <a:pt x="196739" y="43720"/>
                    <a:pt x="195120" y="52626"/>
                    <a:pt x="195120" y="61532"/>
                  </a:cubicBezTo>
                  <a:cubicBezTo>
                    <a:pt x="195120" y="63151"/>
                    <a:pt x="195120" y="65580"/>
                    <a:pt x="195120" y="67199"/>
                  </a:cubicBezTo>
                  <a:cubicBezTo>
                    <a:pt x="195120" y="67199"/>
                    <a:pt x="195120" y="69628"/>
                    <a:pt x="195120" y="72057"/>
                  </a:cubicBezTo>
                  <a:cubicBezTo>
                    <a:pt x="195929" y="90678"/>
                    <a:pt x="195120" y="106871"/>
                    <a:pt x="195120" y="122253"/>
                  </a:cubicBezTo>
                  <a:cubicBezTo>
                    <a:pt x="195929" y="142494"/>
                    <a:pt x="194310" y="161115"/>
                    <a:pt x="195120" y="178927"/>
                  </a:cubicBezTo>
                  <a:cubicBezTo>
                    <a:pt x="195120" y="182166"/>
                    <a:pt x="195120" y="184595"/>
                    <a:pt x="195120" y="187833"/>
                  </a:cubicBezTo>
                  <a:cubicBezTo>
                    <a:pt x="195120" y="191072"/>
                    <a:pt x="193500" y="195120"/>
                    <a:pt x="195120" y="198358"/>
                  </a:cubicBezTo>
                  <a:cubicBezTo>
                    <a:pt x="195929" y="200787"/>
                    <a:pt x="195120" y="201597"/>
                    <a:pt x="195120" y="204835"/>
                  </a:cubicBezTo>
                  <a:cubicBezTo>
                    <a:pt x="195120" y="210503"/>
                    <a:pt x="195929" y="215360"/>
                    <a:pt x="195929" y="220218"/>
                  </a:cubicBezTo>
                  <a:cubicBezTo>
                    <a:pt x="195929" y="232362"/>
                    <a:pt x="195929" y="245317"/>
                    <a:pt x="195929" y="257461"/>
                  </a:cubicBezTo>
                  <a:close/>
                  <a:moveTo>
                    <a:pt x="16193" y="264747"/>
                  </a:moveTo>
                  <a:cubicBezTo>
                    <a:pt x="16193" y="264747"/>
                    <a:pt x="17002" y="264747"/>
                    <a:pt x="17812" y="264747"/>
                  </a:cubicBezTo>
                  <a:cubicBezTo>
                    <a:pt x="30766" y="267176"/>
                    <a:pt x="43720" y="267986"/>
                    <a:pt x="55864" y="264747"/>
                  </a:cubicBezTo>
                  <a:cubicBezTo>
                    <a:pt x="55864" y="259080"/>
                    <a:pt x="56674" y="250984"/>
                    <a:pt x="55864" y="245317"/>
                  </a:cubicBezTo>
                  <a:cubicBezTo>
                    <a:pt x="55864" y="241268"/>
                    <a:pt x="55054" y="236411"/>
                    <a:pt x="55864" y="233172"/>
                  </a:cubicBezTo>
                  <a:cubicBezTo>
                    <a:pt x="55864" y="227505"/>
                    <a:pt x="55864" y="221837"/>
                    <a:pt x="55864" y="212122"/>
                  </a:cubicBezTo>
                  <a:cubicBezTo>
                    <a:pt x="55864" y="205645"/>
                    <a:pt x="55864" y="199977"/>
                    <a:pt x="55864" y="194310"/>
                  </a:cubicBezTo>
                  <a:cubicBezTo>
                    <a:pt x="55054" y="190262"/>
                    <a:pt x="55864" y="185404"/>
                    <a:pt x="55864" y="179737"/>
                  </a:cubicBezTo>
                  <a:cubicBezTo>
                    <a:pt x="55864" y="174069"/>
                    <a:pt x="55864" y="169212"/>
                    <a:pt x="55864" y="164354"/>
                  </a:cubicBezTo>
                  <a:lnTo>
                    <a:pt x="55864" y="160306"/>
                  </a:lnTo>
                  <a:lnTo>
                    <a:pt x="55864" y="160306"/>
                  </a:lnTo>
                  <a:cubicBezTo>
                    <a:pt x="55864" y="160306"/>
                    <a:pt x="57483" y="165973"/>
                    <a:pt x="57483" y="165973"/>
                  </a:cubicBezTo>
                  <a:cubicBezTo>
                    <a:pt x="57483" y="168402"/>
                    <a:pt x="58293" y="170831"/>
                    <a:pt x="58293" y="173260"/>
                  </a:cubicBezTo>
                  <a:cubicBezTo>
                    <a:pt x="58293" y="181356"/>
                    <a:pt x="58293" y="190262"/>
                    <a:pt x="59912" y="199168"/>
                  </a:cubicBezTo>
                  <a:cubicBezTo>
                    <a:pt x="60722" y="221028"/>
                    <a:pt x="63151" y="244507"/>
                    <a:pt x="59912" y="266367"/>
                  </a:cubicBezTo>
                  <a:cubicBezTo>
                    <a:pt x="59912" y="267986"/>
                    <a:pt x="58293" y="269605"/>
                    <a:pt x="56674" y="268796"/>
                  </a:cubicBezTo>
                  <a:cubicBezTo>
                    <a:pt x="50197" y="268796"/>
                    <a:pt x="42910" y="272034"/>
                    <a:pt x="35623" y="271224"/>
                  </a:cubicBezTo>
                  <a:cubicBezTo>
                    <a:pt x="29147" y="270415"/>
                    <a:pt x="23479" y="268796"/>
                    <a:pt x="17812" y="268796"/>
                  </a:cubicBezTo>
                  <a:cubicBezTo>
                    <a:pt x="17002" y="268796"/>
                    <a:pt x="16193" y="268796"/>
                    <a:pt x="15383" y="267176"/>
                  </a:cubicBezTo>
                  <a:cubicBezTo>
                    <a:pt x="15383" y="266367"/>
                    <a:pt x="15383" y="265557"/>
                    <a:pt x="17002" y="265557"/>
                  </a:cubicBezTo>
                  <a:close/>
                  <a:moveTo>
                    <a:pt x="72057" y="21860"/>
                  </a:moveTo>
                  <a:lnTo>
                    <a:pt x="70437" y="17002"/>
                  </a:lnTo>
                  <a:cubicBezTo>
                    <a:pt x="70437" y="17002"/>
                    <a:pt x="70437" y="17002"/>
                    <a:pt x="70437" y="15383"/>
                  </a:cubicBezTo>
                  <a:cubicBezTo>
                    <a:pt x="70437" y="13764"/>
                    <a:pt x="70437" y="15383"/>
                    <a:pt x="70437" y="15383"/>
                  </a:cubicBezTo>
                  <a:cubicBezTo>
                    <a:pt x="70437" y="15383"/>
                    <a:pt x="70437" y="15383"/>
                    <a:pt x="71247" y="15383"/>
                  </a:cubicBezTo>
                  <a:cubicBezTo>
                    <a:pt x="72866" y="20241"/>
                    <a:pt x="74485" y="25908"/>
                    <a:pt x="75295" y="29956"/>
                  </a:cubicBezTo>
                  <a:cubicBezTo>
                    <a:pt x="76105" y="33195"/>
                    <a:pt x="77724" y="34814"/>
                    <a:pt x="76914" y="37243"/>
                  </a:cubicBezTo>
                  <a:cubicBezTo>
                    <a:pt x="79343" y="41291"/>
                    <a:pt x="80153" y="46149"/>
                    <a:pt x="81772" y="51007"/>
                  </a:cubicBezTo>
                  <a:cubicBezTo>
                    <a:pt x="86630" y="68818"/>
                    <a:pt x="90678" y="85820"/>
                    <a:pt x="96345" y="103632"/>
                  </a:cubicBezTo>
                  <a:lnTo>
                    <a:pt x="98774" y="112538"/>
                  </a:lnTo>
                  <a:cubicBezTo>
                    <a:pt x="98774" y="112538"/>
                    <a:pt x="98774" y="114157"/>
                    <a:pt x="98774" y="114967"/>
                  </a:cubicBezTo>
                  <a:lnTo>
                    <a:pt x="98774" y="114967"/>
                  </a:lnTo>
                  <a:lnTo>
                    <a:pt x="95536" y="103632"/>
                  </a:lnTo>
                  <a:lnTo>
                    <a:pt x="91488" y="89059"/>
                  </a:lnTo>
                  <a:cubicBezTo>
                    <a:pt x="87439" y="77724"/>
                    <a:pt x="85011" y="66389"/>
                    <a:pt x="81772" y="54245"/>
                  </a:cubicBezTo>
                  <a:lnTo>
                    <a:pt x="76914" y="36433"/>
                  </a:lnTo>
                  <a:lnTo>
                    <a:pt x="76914" y="32385"/>
                  </a:lnTo>
                  <a:cubicBezTo>
                    <a:pt x="76914" y="32385"/>
                    <a:pt x="74485" y="26718"/>
                    <a:pt x="74485" y="26718"/>
                  </a:cubicBezTo>
                  <a:cubicBezTo>
                    <a:pt x="74485" y="24289"/>
                    <a:pt x="74485" y="25098"/>
                    <a:pt x="72866" y="23479"/>
                  </a:cubicBezTo>
                  <a:lnTo>
                    <a:pt x="72866" y="20241"/>
                  </a:lnTo>
                  <a:close/>
                  <a:moveTo>
                    <a:pt x="93917" y="235601"/>
                  </a:moveTo>
                  <a:lnTo>
                    <a:pt x="93917" y="235601"/>
                  </a:lnTo>
                  <a:cubicBezTo>
                    <a:pt x="94726" y="235601"/>
                    <a:pt x="95536" y="235601"/>
                    <a:pt x="95536" y="237220"/>
                  </a:cubicBezTo>
                  <a:lnTo>
                    <a:pt x="95536" y="237220"/>
                  </a:lnTo>
                  <a:cubicBezTo>
                    <a:pt x="106061" y="238839"/>
                    <a:pt x="116586" y="237220"/>
                    <a:pt x="125492" y="237220"/>
                  </a:cubicBezTo>
                  <a:cubicBezTo>
                    <a:pt x="127921" y="229933"/>
                    <a:pt x="129540" y="221837"/>
                    <a:pt x="131969" y="214551"/>
                  </a:cubicBezTo>
                  <a:lnTo>
                    <a:pt x="134398" y="206454"/>
                  </a:lnTo>
                  <a:cubicBezTo>
                    <a:pt x="136017" y="199168"/>
                    <a:pt x="138446" y="192691"/>
                    <a:pt x="140875" y="187023"/>
                  </a:cubicBezTo>
                  <a:cubicBezTo>
                    <a:pt x="140875" y="186214"/>
                    <a:pt x="141684" y="186214"/>
                    <a:pt x="141684" y="187023"/>
                  </a:cubicBezTo>
                  <a:lnTo>
                    <a:pt x="141684" y="191072"/>
                  </a:lnTo>
                  <a:cubicBezTo>
                    <a:pt x="141684" y="191881"/>
                    <a:pt x="141684" y="192691"/>
                    <a:pt x="141684" y="192691"/>
                  </a:cubicBezTo>
                  <a:lnTo>
                    <a:pt x="141684" y="195120"/>
                  </a:lnTo>
                  <a:cubicBezTo>
                    <a:pt x="141684" y="195120"/>
                    <a:pt x="139255" y="202406"/>
                    <a:pt x="139255" y="202406"/>
                  </a:cubicBezTo>
                  <a:cubicBezTo>
                    <a:pt x="137636" y="208074"/>
                    <a:pt x="136017" y="213741"/>
                    <a:pt x="134398" y="220218"/>
                  </a:cubicBezTo>
                  <a:lnTo>
                    <a:pt x="129540" y="236411"/>
                  </a:lnTo>
                  <a:cubicBezTo>
                    <a:pt x="129540" y="239649"/>
                    <a:pt x="127921" y="240459"/>
                    <a:pt x="125492" y="241268"/>
                  </a:cubicBezTo>
                  <a:cubicBezTo>
                    <a:pt x="123873" y="241268"/>
                    <a:pt x="122253" y="241268"/>
                    <a:pt x="120634" y="241268"/>
                  </a:cubicBezTo>
                  <a:cubicBezTo>
                    <a:pt x="111728" y="242078"/>
                    <a:pt x="104442" y="242888"/>
                    <a:pt x="94726" y="241268"/>
                  </a:cubicBezTo>
                  <a:cubicBezTo>
                    <a:pt x="92297" y="241268"/>
                    <a:pt x="94726" y="238030"/>
                    <a:pt x="93107" y="237220"/>
                  </a:cubicBezTo>
                  <a:cubicBezTo>
                    <a:pt x="93107" y="237220"/>
                    <a:pt x="93107" y="237220"/>
                    <a:pt x="93107" y="237220"/>
                  </a:cubicBezTo>
                  <a:close/>
                  <a:moveTo>
                    <a:pt x="204835" y="243697"/>
                  </a:moveTo>
                  <a:lnTo>
                    <a:pt x="204835" y="233172"/>
                  </a:lnTo>
                  <a:cubicBezTo>
                    <a:pt x="204835" y="223457"/>
                    <a:pt x="203216" y="213741"/>
                    <a:pt x="203216" y="205645"/>
                  </a:cubicBezTo>
                  <a:cubicBezTo>
                    <a:pt x="203216" y="197548"/>
                    <a:pt x="204025" y="198358"/>
                    <a:pt x="203216" y="194310"/>
                  </a:cubicBezTo>
                  <a:cubicBezTo>
                    <a:pt x="202406" y="187023"/>
                    <a:pt x="203216" y="178927"/>
                    <a:pt x="203216" y="171641"/>
                  </a:cubicBezTo>
                  <a:cubicBezTo>
                    <a:pt x="203216" y="164354"/>
                    <a:pt x="203216" y="165163"/>
                    <a:pt x="203216" y="161925"/>
                  </a:cubicBezTo>
                  <a:cubicBezTo>
                    <a:pt x="203216" y="157877"/>
                    <a:pt x="203216" y="153829"/>
                    <a:pt x="203216" y="149781"/>
                  </a:cubicBezTo>
                  <a:cubicBezTo>
                    <a:pt x="203216" y="145733"/>
                    <a:pt x="203216" y="147352"/>
                    <a:pt x="203216" y="145733"/>
                  </a:cubicBezTo>
                  <a:cubicBezTo>
                    <a:pt x="201597" y="127921"/>
                    <a:pt x="202406" y="108490"/>
                    <a:pt x="202406" y="86630"/>
                  </a:cubicBezTo>
                  <a:cubicBezTo>
                    <a:pt x="202406" y="64770"/>
                    <a:pt x="202406" y="64770"/>
                    <a:pt x="202406" y="53435"/>
                  </a:cubicBezTo>
                  <a:cubicBezTo>
                    <a:pt x="202406" y="42101"/>
                    <a:pt x="202406" y="30766"/>
                    <a:pt x="203216" y="19431"/>
                  </a:cubicBezTo>
                  <a:cubicBezTo>
                    <a:pt x="202406" y="19431"/>
                    <a:pt x="201597" y="19431"/>
                    <a:pt x="200787" y="19431"/>
                  </a:cubicBezTo>
                  <a:cubicBezTo>
                    <a:pt x="199977" y="19431"/>
                    <a:pt x="199168" y="19431"/>
                    <a:pt x="199977" y="17812"/>
                  </a:cubicBezTo>
                  <a:cubicBezTo>
                    <a:pt x="199977" y="17812"/>
                    <a:pt x="199977" y="17002"/>
                    <a:pt x="201597" y="17002"/>
                  </a:cubicBezTo>
                  <a:lnTo>
                    <a:pt x="203216" y="17002"/>
                  </a:lnTo>
                  <a:cubicBezTo>
                    <a:pt x="204835" y="17002"/>
                    <a:pt x="206454" y="19431"/>
                    <a:pt x="206454" y="21050"/>
                  </a:cubicBezTo>
                  <a:cubicBezTo>
                    <a:pt x="206454" y="28337"/>
                    <a:pt x="204835" y="35623"/>
                    <a:pt x="205645" y="42910"/>
                  </a:cubicBezTo>
                  <a:cubicBezTo>
                    <a:pt x="205645" y="45339"/>
                    <a:pt x="206454" y="47768"/>
                    <a:pt x="205645" y="50197"/>
                  </a:cubicBezTo>
                  <a:cubicBezTo>
                    <a:pt x="207264" y="58293"/>
                    <a:pt x="205645" y="67199"/>
                    <a:pt x="205645" y="76105"/>
                  </a:cubicBezTo>
                  <a:lnTo>
                    <a:pt x="205645" y="78534"/>
                  </a:lnTo>
                  <a:cubicBezTo>
                    <a:pt x="205645" y="80963"/>
                    <a:pt x="205645" y="83392"/>
                    <a:pt x="205645" y="85820"/>
                  </a:cubicBezTo>
                  <a:lnTo>
                    <a:pt x="205645" y="87440"/>
                  </a:lnTo>
                  <a:cubicBezTo>
                    <a:pt x="206454" y="106061"/>
                    <a:pt x="205645" y="122253"/>
                    <a:pt x="205645" y="137636"/>
                  </a:cubicBezTo>
                  <a:cubicBezTo>
                    <a:pt x="206454" y="157877"/>
                    <a:pt x="204835" y="176498"/>
                    <a:pt x="205645" y="194310"/>
                  </a:cubicBezTo>
                  <a:cubicBezTo>
                    <a:pt x="205645" y="197548"/>
                    <a:pt x="205645" y="199977"/>
                    <a:pt x="205645" y="203216"/>
                  </a:cubicBezTo>
                  <a:cubicBezTo>
                    <a:pt x="205645" y="213741"/>
                    <a:pt x="205645" y="224266"/>
                    <a:pt x="205645" y="235601"/>
                  </a:cubicBezTo>
                  <a:cubicBezTo>
                    <a:pt x="205645" y="246936"/>
                    <a:pt x="205645" y="257461"/>
                    <a:pt x="205645" y="268796"/>
                  </a:cubicBezTo>
                  <a:cubicBezTo>
                    <a:pt x="205645" y="271224"/>
                    <a:pt x="204025" y="272844"/>
                    <a:pt x="201597" y="272844"/>
                  </a:cubicBezTo>
                  <a:cubicBezTo>
                    <a:pt x="197548" y="273653"/>
                    <a:pt x="192691" y="275273"/>
                    <a:pt x="187023" y="275273"/>
                  </a:cubicBezTo>
                  <a:cubicBezTo>
                    <a:pt x="179737" y="275273"/>
                    <a:pt x="172450" y="275273"/>
                    <a:pt x="164354" y="273653"/>
                  </a:cubicBezTo>
                  <a:cubicBezTo>
                    <a:pt x="163544" y="273653"/>
                    <a:pt x="161925" y="272844"/>
                    <a:pt x="161925" y="271224"/>
                  </a:cubicBezTo>
                  <a:lnTo>
                    <a:pt x="161925" y="271224"/>
                  </a:lnTo>
                  <a:cubicBezTo>
                    <a:pt x="161925" y="269605"/>
                    <a:pt x="161925" y="269605"/>
                    <a:pt x="162735" y="269605"/>
                  </a:cubicBezTo>
                  <a:cubicBezTo>
                    <a:pt x="162735" y="269605"/>
                    <a:pt x="162735" y="269605"/>
                    <a:pt x="162735" y="269605"/>
                  </a:cubicBezTo>
                  <a:cubicBezTo>
                    <a:pt x="162735" y="269605"/>
                    <a:pt x="163544" y="269605"/>
                    <a:pt x="163544" y="269605"/>
                  </a:cubicBezTo>
                  <a:cubicBezTo>
                    <a:pt x="174069" y="272034"/>
                    <a:pt x="187023" y="272844"/>
                    <a:pt x="197548" y="269605"/>
                  </a:cubicBezTo>
                  <a:cubicBezTo>
                    <a:pt x="199977" y="268796"/>
                    <a:pt x="201597" y="266367"/>
                    <a:pt x="201597" y="264747"/>
                  </a:cubicBezTo>
                  <a:cubicBezTo>
                    <a:pt x="201597" y="258270"/>
                    <a:pt x="201597" y="251793"/>
                    <a:pt x="201597" y="246126"/>
                  </a:cubicBezTo>
                  <a:close/>
                </a:path>
              </a:pathLst>
            </a:custGeom>
            <a:solidFill>
              <a:srgbClr val="000000"/>
            </a:solidFill>
            <a:ln w="0"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77041128-4D51-3ACA-765A-AAAC1575626B}"/>
                </a:ext>
              </a:extLst>
            </p:cNvPr>
            <p:cNvSpPr/>
            <p:nvPr/>
          </p:nvSpPr>
          <p:spPr>
            <a:xfrm>
              <a:off x="5203745" y="2944249"/>
              <a:ext cx="152209" cy="273057"/>
            </a:xfrm>
            <a:custGeom>
              <a:avLst/>
              <a:gdLst>
                <a:gd name="connsiteX0" fmla="*/ 139256 w 152209"/>
                <a:gd name="connsiteY0" fmla="*/ 231767 h 273057"/>
                <a:gd name="connsiteX1" fmla="*/ 137636 w 152209"/>
                <a:gd name="connsiteY1" fmla="*/ 243911 h 273057"/>
                <a:gd name="connsiteX2" fmla="*/ 137636 w 152209"/>
                <a:gd name="connsiteY2" fmla="*/ 246340 h 273057"/>
                <a:gd name="connsiteX3" fmla="*/ 134398 w 152209"/>
                <a:gd name="connsiteY3" fmla="*/ 257675 h 273057"/>
                <a:gd name="connsiteX4" fmla="*/ 132778 w 152209"/>
                <a:gd name="connsiteY4" fmla="*/ 256056 h 273057"/>
                <a:gd name="connsiteX5" fmla="*/ 87439 w 152209"/>
                <a:gd name="connsiteY5" fmla="*/ 256056 h 273057"/>
                <a:gd name="connsiteX6" fmla="*/ 29147 w 152209"/>
                <a:gd name="connsiteY6" fmla="*/ 258485 h 273057"/>
                <a:gd name="connsiteX7" fmla="*/ 810 w 152209"/>
                <a:gd name="connsiteY7" fmla="*/ 256056 h 273057"/>
                <a:gd name="connsiteX8" fmla="*/ 0 w 152209"/>
                <a:gd name="connsiteY8" fmla="*/ 209097 h 273057"/>
                <a:gd name="connsiteX9" fmla="*/ 0 w 152209"/>
                <a:gd name="connsiteY9" fmla="*/ 196953 h 273057"/>
                <a:gd name="connsiteX10" fmla="*/ 0 w 152209"/>
                <a:gd name="connsiteY10" fmla="*/ 175903 h 273057"/>
                <a:gd name="connsiteX11" fmla="*/ 1619 w 152209"/>
                <a:gd name="connsiteY11" fmla="*/ 146756 h 273057"/>
                <a:gd name="connsiteX12" fmla="*/ 1619 w 152209"/>
                <a:gd name="connsiteY12" fmla="*/ 145137 h 273057"/>
                <a:gd name="connsiteX13" fmla="*/ 1619 w 152209"/>
                <a:gd name="connsiteY13" fmla="*/ 141898 h 273057"/>
                <a:gd name="connsiteX14" fmla="*/ 0 w 152209"/>
                <a:gd name="connsiteY14" fmla="*/ 112752 h 273057"/>
                <a:gd name="connsiteX15" fmla="*/ 0 w 152209"/>
                <a:gd name="connsiteY15" fmla="*/ 107085 h 273057"/>
                <a:gd name="connsiteX16" fmla="*/ 0 w 152209"/>
                <a:gd name="connsiteY16" fmla="*/ 76319 h 273057"/>
                <a:gd name="connsiteX17" fmla="*/ 0 w 152209"/>
                <a:gd name="connsiteY17" fmla="*/ 58507 h 273057"/>
                <a:gd name="connsiteX18" fmla="*/ 0 w 152209"/>
                <a:gd name="connsiteY18" fmla="*/ 58507 h 273057"/>
                <a:gd name="connsiteX19" fmla="*/ 0 w 152209"/>
                <a:gd name="connsiteY19" fmla="*/ 4262 h 273057"/>
                <a:gd name="connsiteX20" fmla="*/ 34004 w 152209"/>
                <a:gd name="connsiteY20" fmla="*/ 214 h 273057"/>
                <a:gd name="connsiteX21" fmla="*/ 76914 w 152209"/>
                <a:gd name="connsiteY21" fmla="*/ 214 h 273057"/>
                <a:gd name="connsiteX22" fmla="*/ 102822 w 152209"/>
                <a:gd name="connsiteY22" fmla="*/ 214 h 273057"/>
                <a:gd name="connsiteX23" fmla="*/ 128730 w 152209"/>
                <a:gd name="connsiteY23" fmla="*/ 214 h 273057"/>
                <a:gd name="connsiteX24" fmla="*/ 133588 w 152209"/>
                <a:gd name="connsiteY24" fmla="*/ 214 h 273057"/>
                <a:gd name="connsiteX25" fmla="*/ 139256 w 152209"/>
                <a:gd name="connsiteY25" fmla="*/ 22884 h 273057"/>
                <a:gd name="connsiteX26" fmla="*/ 131969 w 152209"/>
                <a:gd name="connsiteY26" fmla="*/ 47172 h 273057"/>
                <a:gd name="connsiteX27" fmla="*/ 119015 w 152209"/>
                <a:gd name="connsiteY27" fmla="*/ 47172 h 273057"/>
                <a:gd name="connsiteX28" fmla="*/ 106871 w 152209"/>
                <a:gd name="connsiteY28" fmla="*/ 47172 h 273057"/>
                <a:gd name="connsiteX29" fmla="*/ 89059 w 152209"/>
                <a:gd name="connsiteY29" fmla="*/ 47172 h 273057"/>
                <a:gd name="connsiteX30" fmla="*/ 74486 w 152209"/>
                <a:gd name="connsiteY30" fmla="*/ 47172 h 273057"/>
                <a:gd name="connsiteX31" fmla="*/ 45339 w 152209"/>
                <a:gd name="connsiteY31" fmla="*/ 47172 h 273057"/>
                <a:gd name="connsiteX32" fmla="*/ 45339 w 152209"/>
                <a:gd name="connsiteY32" fmla="*/ 51221 h 273057"/>
                <a:gd name="connsiteX33" fmla="*/ 45339 w 152209"/>
                <a:gd name="connsiteY33" fmla="*/ 51221 h 273057"/>
                <a:gd name="connsiteX34" fmla="*/ 42910 w 152209"/>
                <a:gd name="connsiteY34" fmla="*/ 88463 h 273057"/>
                <a:gd name="connsiteX35" fmla="*/ 46149 w 152209"/>
                <a:gd name="connsiteY35" fmla="*/ 107894 h 273057"/>
                <a:gd name="connsiteX36" fmla="*/ 76914 w 152209"/>
                <a:gd name="connsiteY36" fmla="*/ 107894 h 273057"/>
                <a:gd name="connsiteX37" fmla="*/ 91488 w 152209"/>
                <a:gd name="connsiteY37" fmla="*/ 107894 h 273057"/>
                <a:gd name="connsiteX38" fmla="*/ 96345 w 152209"/>
                <a:gd name="connsiteY38" fmla="*/ 107894 h 273057"/>
                <a:gd name="connsiteX39" fmla="*/ 106871 w 152209"/>
                <a:gd name="connsiteY39" fmla="*/ 107894 h 273057"/>
                <a:gd name="connsiteX40" fmla="*/ 111728 w 152209"/>
                <a:gd name="connsiteY40" fmla="*/ 107894 h 273057"/>
                <a:gd name="connsiteX41" fmla="*/ 118205 w 152209"/>
                <a:gd name="connsiteY41" fmla="*/ 132183 h 273057"/>
                <a:gd name="connsiteX42" fmla="*/ 116586 w 152209"/>
                <a:gd name="connsiteY42" fmla="*/ 150804 h 273057"/>
                <a:gd name="connsiteX43" fmla="*/ 109299 w 152209"/>
                <a:gd name="connsiteY43" fmla="*/ 150804 h 273057"/>
                <a:gd name="connsiteX44" fmla="*/ 90678 w 152209"/>
                <a:gd name="connsiteY44" fmla="*/ 150804 h 273057"/>
                <a:gd name="connsiteX45" fmla="*/ 82582 w 152209"/>
                <a:gd name="connsiteY45" fmla="*/ 150804 h 273057"/>
                <a:gd name="connsiteX46" fmla="*/ 71247 w 152209"/>
                <a:gd name="connsiteY46" fmla="*/ 150804 h 273057"/>
                <a:gd name="connsiteX47" fmla="*/ 46958 w 152209"/>
                <a:gd name="connsiteY47" fmla="*/ 150804 h 273057"/>
                <a:gd name="connsiteX48" fmla="*/ 45339 w 152209"/>
                <a:gd name="connsiteY48" fmla="*/ 191286 h 273057"/>
                <a:gd name="connsiteX49" fmla="*/ 45339 w 152209"/>
                <a:gd name="connsiteY49" fmla="*/ 212336 h 273057"/>
                <a:gd name="connsiteX50" fmla="*/ 105251 w 152209"/>
                <a:gd name="connsiteY50" fmla="*/ 213955 h 273057"/>
                <a:gd name="connsiteX51" fmla="*/ 123873 w 152209"/>
                <a:gd name="connsiteY51" fmla="*/ 212336 h 273057"/>
                <a:gd name="connsiteX52" fmla="*/ 126302 w 152209"/>
                <a:gd name="connsiteY52" fmla="*/ 212336 h 273057"/>
                <a:gd name="connsiteX53" fmla="*/ 130350 w 152209"/>
                <a:gd name="connsiteY53" fmla="*/ 212336 h 273057"/>
                <a:gd name="connsiteX54" fmla="*/ 132778 w 152209"/>
                <a:gd name="connsiteY54" fmla="*/ 212336 h 273057"/>
                <a:gd name="connsiteX55" fmla="*/ 135207 w 152209"/>
                <a:gd name="connsiteY55" fmla="*/ 211526 h 273057"/>
                <a:gd name="connsiteX56" fmla="*/ 136827 w 152209"/>
                <a:gd name="connsiteY56" fmla="*/ 211526 h 273057"/>
                <a:gd name="connsiteX57" fmla="*/ 139256 w 152209"/>
                <a:gd name="connsiteY57" fmla="*/ 230957 h 273057"/>
                <a:gd name="connsiteX58" fmla="*/ 148161 w 152209"/>
                <a:gd name="connsiteY58" fmla="*/ 242292 h 273057"/>
                <a:gd name="connsiteX59" fmla="*/ 147352 w 152209"/>
                <a:gd name="connsiteY59" fmla="*/ 228528 h 273057"/>
                <a:gd name="connsiteX60" fmla="*/ 147352 w 152209"/>
                <a:gd name="connsiteY60" fmla="*/ 228528 h 273057"/>
                <a:gd name="connsiteX61" fmla="*/ 147352 w 152209"/>
                <a:gd name="connsiteY61" fmla="*/ 228528 h 273057"/>
                <a:gd name="connsiteX62" fmla="*/ 148161 w 152209"/>
                <a:gd name="connsiteY62" fmla="*/ 226100 h 273057"/>
                <a:gd name="connsiteX63" fmla="*/ 148161 w 152209"/>
                <a:gd name="connsiteY63" fmla="*/ 226100 h 273057"/>
                <a:gd name="connsiteX64" fmla="*/ 150590 w 152209"/>
                <a:gd name="connsiteY64" fmla="*/ 228528 h 273057"/>
                <a:gd name="connsiteX65" fmla="*/ 152209 w 152209"/>
                <a:gd name="connsiteY65" fmla="*/ 246340 h 273057"/>
                <a:gd name="connsiteX66" fmla="*/ 150590 w 152209"/>
                <a:gd name="connsiteY66" fmla="*/ 258485 h 273057"/>
                <a:gd name="connsiteX67" fmla="*/ 150590 w 152209"/>
                <a:gd name="connsiteY67" fmla="*/ 260913 h 273057"/>
                <a:gd name="connsiteX68" fmla="*/ 147352 w 152209"/>
                <a:gd name="connsiteY68" fmla="*/ 272248 h 273057"/>
                <a:gd name="connsiteX69" fmla="*/ 145733 w 152209"/>
                <a:gd name="connsiteY69" fmla="*/ 270629 h 273057"/>
                <a:gd name="connsiteX70" fmla="*/ 100393 w 152209"/>
                <a:gd name="connsiteY70" fmla="*/ 270629 h 273057"/>
                <a:gd name="connsiteX71" fmla="*/ 42101 w 152209"/>
                <a:gd name="connsiteY71" fmla="*/ 273058 h 273057"/>
                <a:gd name="connsiteX72" fmla="*/ 15383 w 152209"/>
                <a:gd name="connsiteY72" fmla="*/ 272248 h 273057"/>
                <a:gd name="connsiteX73" fmla="*/ 13764 w 152209"/>
                <a:gd name="connsiteY73" fmla="*/ 269819 h 273057"/>
                <a:gd name="connsiteX74" fmla="*/ 15383 w 152209"/>
                <a:gd name="connsiteY74" fmla="*/ 268200 h 273057"/>
                <a:gd name="connsiteX75" fmla="*/ 17002 w 152209"/>
                <a:gd name="connsiteY75" fmla="*/ 269819 h 273057"/>
                <a:gd name="connsiteX76" fmla="*/ 47768 w 152209"/>
                <a:gd name="connsiteY76" fmla="*/ 269819 h 273057"/>
                <a:gd name="connsiteX77" fmla="*/ 94726 w 152209"/>
                <a:gd name="connsiteY77" fmla="*/ 267390 h 273057"/>
                <a:gd name="connsiteX78" fmla="*/ 146542 w 152209"/>
                <a:gd name="connsiteY78" fmla="*/ 268200 h 273057"/>
                <a:gd name="connsiteX79" fmla="*/ 148971 w 152209"/>
                <a:gd name="connsiteY79" fmla="*/ 243911 h 273057"/>
                <a:gd name="connsiteX80" fmla="*/ 56674 w 152209"/>
                <a:gd name="connsiteY80" fmla="*/ 99798 h 273057"/>
                <a:gd name="connsiteX81" fmla="*/ 55054 w 152209"/>
                <a:gd name="connsiteY81" fmla="*/ 101417 h 273057"/>
                <a:gd name="connsiteX82" fmla="*/ 53435 w 152209"/>
                <a:gd name="connsiteY82" fmla="*/ 99798 h 273057"/>
                <a:gd name="connsiteX83" fmla="*/ 53435 w 152209"/>
                <a:gd name="connsiteY83" fmla="*/ 99798 h 273057"/>
                <a:gd name="connsiteX84" fmla="*/ 56674 w 152209"/>
                <a:gd name="connsiteY84" fmla="*/ 59317 h 273057"/>
                <a:gd name="connsiteX85" fmla="*/ 56674 w 152209"/>
                <a:gd name="connsiteY85" fmla="*/ 59317 h 273057"/>
                <a:gd name="connsiteX86" fmla="*/ 56674 w 152209"/>
                <a:gd name="connsiteY86" fmla="*/ 56888 h 273057"/>
                <a:gd name="connsiteX87" fmla="*/ 68818 w 152209"/>
                <a:gd name="connsiteY87" fmla="*/ 56888 h 273057"/>
                <a:gd name="connsiteX88" fmla="*/ 96345 w 152209"/>
                <a:gd name="connsiteY88" fmla="*/ 56888 h 273057"/>
                <a:gd name="connsiteX89" fmla="*/ 119824 w 152209"/>
                <a:gd name="connsiteY89" fmla="*/ 56888 h 273057"/>
                <a:gd name="connsiteX90" fmla="*/ 127111 w 152209"/>
                <a:gd name="connsiteY90" fmla="*/ 56888 h 273057"/>
                <a:gd name="connsiteX91" fmla="*/ 144923 w 152209"/>
                <a:gd name="connsiteY91" fmla="*/ 56888 h 273057"/>
                <a:gd name="connsiteX92" fmla="*/ 147352 w 152209"/>
                <a:gd name="connsiteY92" fmla="*/ 33409 h 273057"/>
                <a:gd name="connsiteX93" fmla="*/ 145733 w 152209"/>
                <a:gd name="connsiteY93" fmla="*/ 15597 h 273057"/>
                <a:gd name="connsiteX94" fmla="*/ 144923 w 152209"/>
                <a:gd name="connsiteY94" fmla="*/ 15597 h 273057"/>
                <a:gd name="connsiteX95" fmla="*/ 144923 w 152209"/>
                <a:gd name="connsiteY95" fmla="*/ 15597 h 273057"/>
                <a:gd name="connsiteX96" fmla="*/ 146542 w 152209"/>
                <a:gd name="connsiteY96" fmla="*/ 13168 h 273057"/>
                <a:gd name="connsiteX97" fmla="*/ 151400 w 152209"/>
                <a:gd name="connsiteY97" fmla="*/ 35838 h 273057"/>
                <a:gd name="connsiteX98" fmla="*/ 144113 w 152209"/>
                <a:gd name="connsiteY98" fmla="*/ 60127 h 273057"/>
                <a:gd name="connsiteX99" fmla="*/ 131159 w 152209"/>
                <a:gd name="connsiteY99" fmla="*/ 60127 h 273057"/>
                <a:gd name="connsiteX100" fmla="*/ 119015 w 152209"/>
                <a:gd name="connsiteY100" fmla="*/ 60127 h 273057"/>
                <a:gd name="connsiteX101" fmla="*/ 101203 w 152209"/>
                <a:gd name="connsiteY101" fmla="*/ 60127 h 273057"/>
                <a:gd name="connsiteX102" fmla="*/ 86630 w 152209"/>
                <a:gd name="connsiteY102" fmla="*/ 60127 h 273057"/>
                <a:gd name="connsiteX103" fmla="*/ 57483 w 152209"/>
                <a:gd name="connsiteY103" fmla="*/ 60127 h 273057"/>
                <a:gd name="connsiteX104" fmla="*/ 57483 w 152209"/>
                <a:gd name="connsiteY104" fmla="*/ 63365 h 273057"/>
                <a:gd name="connsiteX105" fmla="*/ 57483 w 152209"/>
                <a:gd name="connsiteY105" fmla="*/ 64984 h 273057"/>
                <a:gd name="connsiteX106" fmla="*/ 55054 w 152209"/>
                <a:gd name="connsiteY106" fmla="*/ 99798 h 273057"/>
                <a:gd name="connsiteX107" fmla="*/ 57483 w 152209"/>
                <a:gd name="connsiteY107" fmla="*/ 203430 h 273057"/>
                <a:gd name="connsiteX108" fmla="*/ 55864 w 152209"/>
                <a:gd name="connsiteY108" fmla="*/ 205049 h 273057"/>
                <a:gd name="connsiteX109" fmla="*/ 54245 w 152209"/>
                <a:gd name="connsiteY109" fmla="*/ 203430 h 273057"/>
                <a:gd name="connsiteX110" fmla="*/ 54245 w 152209"/>
                <a:gd name="connsiteY110" fmla="*/ 201811 h 273057"/>
                <a:gd name="connsiteX111" fmla="*/ 55864 w 152209"/>
                <a:gd name="connsiteY111" fmla="*/ 166997 h 273057"/>
                <a:gd name="connsiteX112" fmla="*/ 59912 w 152209"/>
                <a:gd name="connsiteY112" fmla="*/ 162949 h 273057"/>
                <a:gd name="connsiteX113" fmla="*/ 76105 w 152209"/>
                <a:gd name="connsiteY113" fmla="*/ 161330 h 273057"/>
                <a:gd name="connsiteX114" fmla="*/ 80963 w 152209"/>
                <a:gd name="connsiteY114" fmla="*/ 161330 h 273057"/>
                <a:gd name="connsiteX115" fmla="*/ 81772 w 152209"/>
                <a:gd name="connsiteY115" fmla="*/ 161330 h 273057"/>
                <a:gd name="connsiteX116" fmla="*/ 93107 w 152209"/>
                <a:gd name="connsiteY116" fmla="*/ 161330 h 273057"/>
                <a:gd name="connsiteX117" fmla="*/ 110919 w 152209"/>
                <a:gd name="connsiteY117" fmla="*/ 161330 h 273057"/>
                <a:gd name="connsiteX118" fmla="*/ 124682 w 152209"/>
                <a:gd name="connsiteY118" fmla="*/ 161330 h 273057"/>
                <a:gd name="connsiteX119" fmla="*/ 128730 w 152209"/>
                <a:gd name="connsiteY119" fmla="*/ 146756 h 273057"/>
                <a:gd name="connsiteX120" fmla="*/ 127111 w 152209"/>
                <a:gd name="connsiteY120" fmla="*/ 124087 h 273057"/>
                <a:gd name="connsiteX121" fmla="*/ 127111 w 152209"/>
                <a:gd name="connsiteY121" fmla="*/ 124087 h 273057"/>
                <a:gd name="connsiteX122" fmla="*/ 127111 w 152209"/>
                <a:gd name="connsiteY122" fmla="*/ 124087 h 273057"/>
                <a:gd name="connsiteX123" fmla="*/ 128730 w 152209"/>
                <a:gd name="connsiteY123" fmla="*/ 122468 h 273057"/>
                <a:gd name="connsiteX124" fmla="*/ 132778 w 152209"/>
                <a:gd name="connsiteY124" fmla="*/ 145947 h 273057"/>
                <a:gd name="connsiteX125" fmla="*/ 131969 w 152209"/>
                <a:gd name="connsiteY125" fmla="*/ 160520 h 273057"/>
                <a:gd name="connsiteX126" fmla="*/ 127921 w 152209"/>
                <a:gd name="connsiteY126" fmla="*/ 164568 h 273057"/>
                <a:gd name="connsiteX127" fmla="*/ 123873 w 152209"/>
                <a:gd name="connsiteY127" fmla="*/ 164568 h 273057"/>
                <a:gd name="connsiteX128" fmla="*/ 105251 w 152209"/>
                <a:gd name="connsiteY128" fmla="*/ 164568 h 273057"/>
                <a:gd name="connsiteX129" fmla="*/ 97155 w 152209"/>
                <a:gd name="connsiteY129" fmla="*/ 164568 h 273057"/>
                <a:gd name="connsiteX130" fmla="*/ 85820 w 152209"/>
                <a:gd name="connsiteY130" fmla="*/ 164568 h 273057"/>
                <a:gd name="connsiteX131" fmla="*/ 61532 w 152209"/>
                <a:gd name="connsiteY131" fmla="*/ 164568 h 273057"/>
                <a:gd name="connsiteX132" fmla="*/ 59912 w 152209"/>
                <a:gd name="connsiteY132" fmla="*/ 204240 h 273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Lst>
              <a:rect l="l" t="t" r="r" b="b"/>
              <a:pathLst>
                <a:path w="152209" h="273057">
                  <a:moveTo>
                    <a:pt x="139256" y="231767"/>
                  </a:moveTo>
                  <a:cubicBezTo>
                    <a:pt x="139256" y="235815"/>
                    <a:pt x="139256" y="239863"/>
                    <a:pt x="137636" y="243911"/>
                  </a:cubicBezTo>
                  <a:cubicBezTo>
                    <a:pt x="137636" y="244721"/>
                    <a:pt x="137636" y="245531"/>
                    <a:pt x="137636" y="246340"/>
                  </a:cubicBezTo>
                  <a:cubicBezTo>
                    <a:pt x="137636" y="250388"/>
                    <a:pt x="136017" y="257675"/>
                    <a:pt x="134398" y="257675"/>
                  </a:cubicBezTo>
                  <a:cubicBezTo>
                    <a:pt x="132778" y="257675"/>
                    <a:pt x="132778" y="257675"/>
                    <a:pt x="132778" y="256056"/>
                  </a:cubicBezTo>
                  <a:lnTo>
                    <a:pt x="87439" y="256056"/>
                  </a:lnTo>
                  <a:cubicBezTo>
                    <a:pt x="69628" y="255246"/>
                    <a:pt x="49387" y="258485"/>
                    <a:pt x="29147" y="258485"/>
                  </a:cubicBezTo>
                  <a:cubicBezTo>
                    <a:pt x="8906" y="258485"/>
                    <a:pt x="4858" y="260104"/>
                    <a:pt x="810" y="256056"/>
                  </a:cubicBezTo>
                  <a:cubicBezTo>
                    <a:pt x="0" y="240673"/>
                    <a:pt x="0" y="224480"/>
                    <a:pt x="0" y="209097"/>
                  </a:cubicBezTo>
                  <a:lnTo>
                    <a:pt x="0" y="196953"/>
                  </a:lnTo>
                  <a:cubicBezTo>
                    <a:pt x="0" y="189667"/>
                    <a:pt x="0" y="183189"/>
                    <a:pt x="0" y="175903"/>
                  </a:cubicBezTo>
                  <a:cubicBezTo>
                    <a:pt x="0" y="168616"/>
                    <a:pt x="0" y="149185"/>
                    <a:pt x="1619" y="146756"/>
                  </a:cubicBezTo>
                  <a:cubicBezTo>
                    <a:pt x="1619" y="146756"/>
                    <a:pt x="1619" y="146756"/>
                    <a:pt x="1619" y="145137"/>
                  </a:cubicBezTo>
                  <a:cubicBezTo>
                    <a:pt x="1619" y="143518"/>
                    <a:pt x="1619" y="142708"/>
                    <a:pt x="1619" y="141898"/>
                  </a:cubicBezTo>
                  <a:cubicBezTo>
                    <a:pt x="1619" y="131373"/>
                    <a:pt x="0" y="123277"/>
                    <a:pt x="0" y="112752"/>
                  </a:cubicBezTo>
                  <a:cubicBezTo>
                    <a:pt x="0" y="102227"/>
                    <a:pt x="0" y="108704"/>
                    <a:pt x="0" y="107085"/>
                  </a:cubicBezTo>
                  <a:lnTo>
                    <a:pt x="0" y="76319"/>
                  </a:lnTo>
                  <a:cubicBezTo>
                    <a:pt x="0" y="72271"/>
                    <a:pt x="810" y="60127"/>
                    <a:pt x="0" y="58507"/>
                  </a:cubicBezTo>
                  <a:lnTo>
                    <a:pt x="0" y="58507"/>
                  </a:lnTo>
                  <a:cubicBezTo>
                    <a:pt x="0" y="39886"/>
                    <a:pt x="0" y="20455"/>
                    <a:pt x="0" y="4262"/>
                  </a:cubicBezTo>
                  <a:cubicBezTo>
                    <a:pt x="8096" y="-1405"/>
                    <a:pt x="23479" y="214"/>
                    <a:pt x="34004" y="214"/>
                  </a:cubicBezTo>
                  <a:cubicBezTo>
                    <a:pt x="44529" y="214"/>
                    <a:pt x="62341" y="214"/>
                    <a:pt x="76914" y="214"/>
                  </a:cubicBezTo>
                  <a:cubicBezTo>
                    <a:pt x="91488" y="214"/>
                    <a:pt x="93917" y="214"/>
                    <a:pt x="102822" y="214"/>
                  </a:cubicBezTo>
                  <a:cubicBezTo>
                    <a:pt x="111728" y="214"/>
                    <a:pt x="120634" y="214"/>
                    <a:pt x="128730" y="214"/>
                  </a:cubicBezTo>
                  <a:cubicBezTo>
                    <a:pt x="136827" y="214"/>
                    <a:pt x="131969" y="214"/>
                    <a:pt x="133588" y="214"/>
                  </a:cubicBezTo>
                  <a:cubicBezTo>
                    <a:pt x="138446" y="214"/>
                    <a:pt x="139256" y="18026"/>
                    <a:pt x="139256" y="22884"/>
                  </a:cubicBezTo>
                  <a:cubicBezTo>
                    <a:pt x="139256" y="27742"/>
                    <a:pt x="139256" y="47172"/>
                    <a:pt x="131969" y="47172"/>
                  </a:cubicBezTo>
                  <a:cubicBezTo>
                    <a:pt x="124682" y="47172"/>
                    <a:pt x="123063" y="47172"/>
                    <a:pt x="119015" y="47172"/>
                  </a:cubicBezTo>
                  <a:lnTo>
                    <a:pt x="106871" y="47172"/>
                  </a:lnTo>
                  <a:cubicBezTo>
                    <a:pt x="100393" y="47172"/>
                    <a:pt x="94726" y="47172"/>
                    <a:pt x="89059" y="47172"/>
                  </a:cubicBezTo>
                  <a:cubicBezTo>
                    <a:pt x="83391" y="47172"/>
                    <a:pt x="79343" y="47172"/>
                    <a:pt x="74486" y="47172"/>
                  </a:cubicBezTo>
                  <a:cubicBezTo>
                    <a:pt x="64770" y="47172"/>
                    <a:pt x="55054" y="47172"/>
                    <a:pt x="45339" y="47172"/>
                  </a:cubicBezTo>
                  <a:cubicBezTo>
                    <a:pt x="45339" y="49601"/>
                    <a:pt x="45339" y="51221"/>
                    <a:pt x="45339" y="51221"/>
                  </a:cubicBezTo>
                  <a:lnTo>
                    <a:pt x="45339" y="51221"/>
                  </a:lnTo>
                  <a:cubicBezTo>
                    <a:pt x="45339" y="64175"/>
                    <a:pt x="42910" y="76319"/>
                    <a:pt x="42910" y="88463"/>
                  </a:cubicBezTo>
                  <a:cubicBezTo>
                    <a:pt x="42910" y="100608"/>
                    <a:pt x="43720" y="102227"/>
                    <a:pt x="46149" y="107894"/>
                  </a:cubicBezTo>
                  <a:cubicBezTo>
                    <a:pt x="55864" y="107894"/>
                    <a:pt x="67199" y="107894"/>
                    <a:pt x="76914" y="107894"/>
                  </a:cubicBezTo>
                  <a:cubicBezTo>
                    <a:pt x="86630" y="107894"/>
                    <a:pt x="87439" y="107894"/>
                    <a:pt x="91488" y="107894"/>
                  </a:cubicBezTo>
                  <a:cubicBezTo>
                    <a:pt x="93107" y="107894"/>
                    <a:pt x="94726" y="107894"/>
                    <a:pt x="96345" y="107894"/>
                  </a:cubicBezTo>
                  <a:cubicBezTo>
                    <a:pt x="99584" y="107894"/>
                    <a:pt x="103632" y="107894"/>
                    <a:pt x="106871" y="107894"/>
                  </a:cubicBezTo>
                  <a:cubicBezTo>
                    <a:pt x="110109" y="107894"/>
                    <a:pt x="110109" y="107894"/>
                    <a:pt x="111728" y="107894"/>
                  </a:cubicBezTo>
                  <a:cubicBezTo>
                    <a:pt x="117396" y="107894"/>
                    <a:pt x="118205" y="123277"/>
                    <a:pt x="118205" y="132183"/>
                  </a:cubicBezTo>
                  <a:cubicBezTo>
                    <a:pt x="118205" y="141089"/>
                    <a:pt x="118205" y="143518"/>
                    <a:pt x="116586" y="150804"/>
                  </a:cubicBezTo>
                  <a:cubicBezTo>
                    <a:pt x="114157" y="150804"/>
                    <a:pt x="111728" y="150804"/>
                    <a:pt x="109299" y="150804"/>
                  </a:cubicBezTo>
                  <a:cubicBezTo>
                    <a:pt x="102013" y="150804"/>
                    <a:pt x="96345" y="150804"/>
                    <a:pt x="90678" y="150804"/>
                  </a:cubicBezTo>
                  <a:cubicBezTo>
                    <a:pt x="85011" y="150804"/>
                    <a:pt x="85011" y="150804"/>
                    <a:pt x="82582" y="150804"/>
                  </a:cubicBezTo>
                  <a:cubicBezTo>
                    <a:pt x="78534" y="150804"/>
                    <a:pt x="75295" y="150804"/>
                    <a:pt x="71247" y="150804"/>
                  </a:cubicBezTo>
                  <a:cubicBezTo>
                    <a:pt x="63960" y="150804"/>
                    <a:pt x="55864" y="150804"/>
                    <a:pt x="46958" y="150804"/>
                  </a:cubicBezTo>
                  <a:cubicBezTo>
                    <a:pt x="46149" y="162139"/>
                    <a:pt x="45339" y="176712"/>
                    <a:pt x="45339" y="191286"/>
                  </a:cubicBezTo>
                  <a:cubicBezTo>
                    <a:pt x="45339" y="205859"/>
                    <a:pt x="45339" y="205859"/>
                    <a:pt x="45339" y="212336"/>
                  </a:cubicBezTo>
                  <a:cubicBezTo>
                    <a:pt x="63960" y="212336"/>
                    <a:pt x="85011" y="213955"/>
                    <a:pt x="105251" y="213955"/>
                  </a:cubicBezTo>
                  <a:cubicBezTo>
                    <a:pt x="125492" y="213955"/>
                    <a:pt x="119824" y="213955"/>
                    <a:pt x="123873" y="212336"/>
                  </a:cubicBezTo>
                  <a:cubicBezTo>
                    <a:pt x="123873" y="212336"/>
                    <a:pt x="124682" y="212336"/>
                    <a:pt x="126302" y="212336"/>
                  </a:cubicBezTo>
                  <a:lnTo>
                    <a:pt x="130350" y="212336"/>
                  </a:lnTo>
                  <a:cubicBezTo>
                    <a:pt x="131969" y="212336"/>
                    <a:pt x="132778" y="212336"/>
                    <a:pt x="132778" y="212336"/>
                  </a:cubicBezTo>
                  <a:cubicBezTo>
                    <a:pt x="132778" y="212336"/>
                    <a:pt x="134398" y="211526"/>
                    <a:pt x="135207" y="211526"/>
                  </a:cubicBezTo>
                  <a:cubicBezTo>
                    <a:pt x="136017" y="211526"/>
                    <a:pt x="136017" y="211526"/>
                    <a:pt x="136827" y="211526"/>
                  </a:cubicBezTo>
                  <a:cubicBezTo>
                    <a:pt x="137636" y="217194"/>
                    <a:pt x="139256" y="223671"/>
                    <a:pt x="139256" y="230957"/>
                  </a:cubicBezTo>
                  <a:close/>
                  <a:moveTo>
                    <a:pt x="148161" y="242292"/>
                  </a:moveTo>
                  <a:cubicBezTo>
                    <a:pt x="148161" y="238244"/>
                    <a:pt x="148161" y="233386"/>
                    <a:pt x="147352" y="228528"/>
                  </a:cubicBezTo>
                  <a:cubicBezTo>
                    <a:pt x="147352" y="228528"/>
                    <a:pt x="147352" y="228528"/>
                    <a:pt x="147352" y="228528"/>
                  </a:cubicBezTo>
                  <a:cubicBezTo>
                    <a:pt x="147352" y="228528"/>
                    <a:pt x="147352" y="228528"/>
                    <a:pt x="147352" y="228528"/>
                  </a:cubicBezTo>
                  <a:cubicBezTo>
                    <a:pt x="147352" y="227719"/>
                    <a:pt x="147352" y="226909"/>
                    <a:pt x="148161" y="226100"/>
                  </a:cubicBezTo>
                  <a:cubicBezTo>
                    <a:pt x="148161" y="226100"/>
                    <a:pt x="148161" y="226100"/>
                    <a:pt x="148161" y="226100"/>
                  </a:cubicBezTo>
                  <a:cubicBezTo>
                    <a:pt x="148971" y="226100"/>
                    <a:pt x="149781" y="226100"/>
                    <a:pt x="150590" y="228528"/>
                  </a:cubicBezTo>
                  <a:cubicBezTo>
                    <a:pt x="151400" y="235005"/>
                    <a:pt x="152209" y="240673"/>
                    <a:pt x="152209" y="246340"/>
                  </a:cubicBezTo>
                  <a:cubicBezTo>
                    <a:pt x="152209" y="252008"/>
                    <a:pt x="152209" y="254437"/>
                    <a:pt x="150590" y="258485"/>
                  </a:cubicBezTo>
                  <a:cubicBezTo>
                    <a:pt x="150590" y="259294"/>
                    <a:pt x="150590" y="260104"/>
                    <a:pt x="150590" y="260913"/>
                  </a:cubicBezTo>
                  <a:cubicBezTo>
                    <a:pt x="150590" y="264962"/>
                    <a:pt x="148971" y="272248"/>
                    <a:pt x="147352" y="272248"/>
                  </a:cubicBezTo>
                  <a:cubicBezTo>
                    <a:pt x="145733" y="272248"/>
                    <a:pt x="145733" y="272248"/>
                    <a:pt x="145733" y="270629"/>
                  </a:cubicBezTo>
                  <a:lnTo>
                    <a:pt x="100393" y="270629"/>
                  </a:lnTo>
                  <a:cubicBezTo>
                    <a:pt x="82582" y="269819"/>
                    <a:pt x="62341" y="273058"/>
                    <a:pt x="42101" y="273058"/>
                  </a:cubicBezTo>
                  <a:cubicBezTo>
                    <a:pt x="21860" y="273058"/>
                    <a:pt x="20241" y="273058"/>
                    <a:pt x="15383" y="272248"/>
                  </a:cubicBezTo>
                  <a:cubicBezTo>
                    <a:pt x="14573" y="271438"/>
                    <a:pt x="13764" y="270629"/>
                    <a:pt x="13764" y="269819"/>
                  </a:cubicBezTo>
                  <a:cubicBezTo>
                    <a:pt x="13764" y="269010"/>
                    <a:pt x="13764" y="268200"/>
                    <a:pt x="15383" y="268200"/>
                  </a:cubicBezTo>
                  <a:cubicBezTo>
                    <a:pt x="17002" y="268200"/>
                    <a:pt x="17002" y="268200"/>
                    <a:pt x="17002" y="269819"/>
                  </a:cubicBezTo>
                  <a:lnTo>
                    <a:pt x="47768" y="269819"/>
                  </a:lnTo>
                  <a:cubicBezTo>
                    <a:pt x="63151" y="269819"/>
                    <a:pt x="79343" y="267390"/>
                    <a:pt x="94726" y="267390"/>
                  </a:cubicBezTo>
                  <a:cubicBezTo>
                    <a:pt x="110109" y="267390"/>
                    <a:pt x="129540" y="267390"/>
                    <a:pt x="146542" y="268200"/>
                  </a:cubicBezTo>
                  <a:cubicBezTo>
                    <a:pt x="147352" y="260104"/>
                    <a:pt x="148971" y="252817"/>
                    <a:pt x="148971" y="243911"/>
                  </a:cubicBezTo>
                  <a:close/>
                  <a:moveTo>
                    <a:pt x="56674" y="99798"/>
                  </a:moveTo>
                  <a:cubicBezTo>
                    <a:pt x="56674" y="100608"/>
                    <a:pt x="56674" y="101417"/>
                    <a:pt x="55054" y="101417"/>
                  </a:cubicBezTo>
                  <a:cubicBezTo>
                    <a:pt x="53435" y="101417"/>
                    <a:pt x="53435" y="101417"/>
                    <a:pt x="53435" y="99798"/>
                  </a:cubicBezTo>
                  <a:lnTo>
                    <a:pt x="53435" y="99798"/>
                  </a:lnTo>
                  <a:cubicBezTo>
                    <a:pt x="53435" y="92512"/>
                    <a:pt x="55054" y="59317"/>
                    <a:pt x="56674" y="59317"/>
                  </a:cubicBezTo>
                  <a:cubicBezTo>
                    <a:pt x="58293" y="59317"/>
                    <a:pt x="56674" y="59317"/>
                    <a:pt x="56674" y="59317"/>
                  </a:cubicBezTo>
                  <a:cubicBezTo>
                    <a:pt x="56674" y="59317"/>
                    <a:pt x="56674" y="56888"/>
                    <a:pt x="56674" y="56888"/>
                  </a:cubicBezTo>
                  <a:cubicBezTo>
                    <a:pt x="60722" y="56888"/>
                    <a:pt x="64770" y="56888"/>
                    <a:pt x="68818" y="56888"/>
                  </a:cubicBezTo>
                  <a:cubicBezTo>
                    <a:pt x="77724" y="56888"/>
                    <a:pt x="86630" y="56888"/>
                    <a:pt x="96345" y="56888"/>
                  </a:cubicBezTo>
                  <a:cubicBezTo>
                    <a:pt x="106061" y="56888"/>
                    <a:pt x="112538" y="56888"/>
                    <a:pt x="119824" y="56888"/>
                  </a:cubicBezTo>
                  <a:lnTo>
                    <a:pt x="127111" y="56888"/>
                  </a:lnTo>
                  <a:cubicBezTo>
                    <a:pt x="134398" y="56888"/>
                    <a:pt x="139256" y="56888"/>
                    <a:pt x="144923" y="56888"/>
                  </a:cubicBezTo>
                  <a:cubicBezTo>
                    <a:pt x="146542" y="48792"/>
                    <a:pt x="147352" y="41505"/>
                    <a:pt x="147352" y="33409"/>
                  </a:cubicBezTo>
                  <a:cubicBezTo>
                    <a:pt x="147352" y="25313"/>
                    <a:pt x="147352" y="22074"/>
                    <a:pt x="145733" y="15597"/>
                  </a:cubicBezTo>
                  <a:cubicBezTo>
                    <a:pt x="145733" y="15597"/>
                    <a:pt x="145733" y="15597"/>
                    <a:pt x="144923" y="15597"/>
                  </a:cubicBezTo>
                  <a:lnTo>
                    <a:pt x="144923" y="15597"/>
                  </a:lnTo>
                  <a:cubicBezTo>
                    <a:pt x="144923" y="13168"/>
                    <a:pt x="144923" y="13168"/>
                    <a:pt x="146542" y="13168"/>
                  </a:cubicBezTo>
                  <a:cubicBezTo>
                    <a:pt x="150590" y="16407"/>
                    <a:pt x="151400" y="30980"/>
                    <a:pt x="151400" y="35838"/>
                  </a:cubicBezTo>
                  <a:cubicBezTo>
                    <a:pt x="151400" y="40695"/>
                    <a:pt x="151400" y="60127"/>
                    <a:pt x="144113" y="60127"/>
                  </a:cubicBezTo>
                  <a:cubicBezTo>
                    <a:pt x="136827" y="60127"/>
                    <a:pt x="135207" y="60127"/>
                    <a:pt x="131159" y="60127"/>
                  </a:cubicBezTo>
                  <a:lnTo>
                    <a:pt x="119015" y="60127"/>
                  </a:lnTo>
                  <a:cubicBezTo>
                    <a:pt x="112538" y="60127"/>
                    <a:pt x="106871" y="60127"/>
                    <a:pt x="101203" y="60127"/>
                  </a:cubicBezTo>
                  <a:cubicBezTo>
                    <a:pt x="95536" y="60127"/>
                    <a:pt x="91488" y="60127"/>
                    <a:pt x="86630" y="60127"/>
                  </a:cubicBezTo>
                  <a:cubicBezTo>
                    <a:pt x="76914" y="60127"/>
                    <a:pt x="67199" y="60127"/>
                    <a:pt x="57483" y="60127"/>
                  </a:cubicBezTo>
                  <a:lnTo>
                    <a:pt x="57483" y="63365"/>
                  </a:lnTo>
                  <a:cubicBezTo>
                    <a:pt x="57483" y="63365"/>
                    <a:pt x="57483" y="63365"/>
                    <a:pt x="57483" y="64984"/>
                  </a:cubicBezTo>
                  <a:cubicBezTo>
                    <a:pt x="57483" y="76319"/>
                    <a:pt x="55054" y="87654"/>
                    <a:pt x="55054" y="99798"/>
                  </a:cubicBezTo>
                  <a:close/>
                  <a:moveTo>
                    <a:pt x="57483" y="203430"/>
                  </a:moveTo>
                  <a:cubicBezTo>
                    <a:pt x="57483" y="204240"/>
                    <a:pt x="57483" y="205049"/>
                    <a:pt x="55864" y="205049"/>
                  </a:cubicBezTo>
                  <a:cubicBezTo>
                    <a:pt x="54245" y="205049"/>
                    <a:pt x="54245" y="205049"/>
                    <a:pt x="54245" y="203430"/>
                  </a:cubicBezTo>
                  <a:lnTo>
                    <a:pt x="54245" y="201811"/>
                  </a:lnTo>
                  <a:cubicBezTo>
                    <a:pt x="54245" y="189667"/>
                    <a:pt x="54245" y="179141"/>
                    <a:pt x="55864" y="166997"/>
                  </a:cubicBezTo>
                  <a:cubicBezTo>
                    <a:pt x="55864" y="164568"/>
                    <a:pt x="57483" y="162949"/>
                    <a:pt x="59912" y="162949"/>
                  </a:cubicBezTo>
                  <a:cubicBezTo>
                    <a:pt x="65580" y="162139"/>
                    <a:pt x="69628" y="161330"/>
                    <a:pt x="76105" y="161330"/>
                  </a:cubicBezTo>
                  <a:cubicBezTo>
                    <a:pt x="82582" y="161330"/>
                    <a:pt x="79343" y="161330"/>
                    <a:pt x="80963" y="161330"/>
                  </a:cubicBezTo>
                  <a:cubicBezTo>
                    <a:pt x="82582" y="161330"/>
                    <a:pt x="80963" y="161330"/>
                    <a:pt x="81772" y="161330"/>
                  </a:cubicBezTo>
                  <a:cubicBezTo>
                    <a:pt x="87439" y="161330"/>
                    <a:pt x="89059" y="161330"/>
                    <a:pt x="93107" y="161330"/>
                  </a:cubicBezTo>
                  <a:cubicBezTo>
                    <a:pt x="98774" y="161330"/>
                    <a:pt x="104442" y="161330"/>
                    <a:pt x="110919" y="161330"/>
                  </a:cubicBezTo>
                  <a:cubicBezTo>
                    <a:pt x="117396" y="161330"/>
                    <a:pt x="120634" y="161330"/>
                    <a:pt x="124682" y="161330"/>
                  </a:cubicBezTo>
                  <a:cubicBezTo>
                    <a:pt x="128730" y="161330"/>
                    <a:pt x="128730" y="150804"/>
                    <a:pt x="128730" y="146756"/>
                  </a:cubicBezTo>
                  <a:cubicBezTo>
                    <a:pt x="128730" y="139470"/>
                    <a:pt x="128730" y="132183"/>
                    <a:pt x="127111" y="124087"/>
                  </a:cubicBezTo>
                  <a:cubicBezTo>
                    <a:pt x="127111" y="124087"/>
                    <a:pt x="127111" y="124087"/>
                    <a:pt x="127111" y="124087"/>
                  </a:cubicBezTo>
                  <a:lnTo>
                    <a:pt x="127111" y="124087"/>
                  </a:lnTo>
                  <a:cubicBezTo>
                    <a:pt x="127111" y="121658"/>
                    <a:pt x="127111" y="120848"/>
                    <a:pt x="128730" y="122468"/>
                  </a:cubicBezTo>
                  <a:cubicBezTo>
                    <a:pt x="132778" y="125706"/>
                    <a:pt x="132778" y="137850"/>
                    <a:pt x="132778" y="145947"/>
                  </a:cubicBezTo>
                  <a:cubicBezTo>
                    <a:pt x="132778" y="154043"/>
                    <a:pt x="132778" y="155662"/>
                    <a:pt x="131969" y="160520"/>
                  </a:cubicBezTo>
                  <a:cubicBezTo>
                    <a:pt x="131969" y="162949"/>
                    <a:pt x="130350" y="164568"/>
                    <a:pt x="127921" y="164568"/>
                  </a:cubicBezTo>
                  <a:lnTo>
                    <a:pt x="123873" y="164568"/>
                  </a:lnTo>
                  <a:cubicBezTo>
                    <a:pt x="116586" y="164568"/>
                    <a:pt x="110919" y="164568"/>
                    <a:pt x="105251" y="164568"/>
                  </a:cubicBezTo>
                  <a:cubicBezTo>
                    <a:pt x="99584" y="164568"/>
                    <a:pt x="99584" y="164568"/>
                    <a:pt x="97155" y="164568"/>
                  </a:cubicBezTo>
                  <a:cubicBezTo>
                    <a:pt x="93107" y="164568"/>
                    <a:pt x="89868" y="164568"/>
                    <a:pt x="85820" y="164568"/>
                  </a:cubicBezTo>
                  <a:cubicBezTo>
                    <a:pt x="78534" y="164568"/>
                    <a:pt x="70437" y="164568"/>
                    <a:pt x="61532" y="164568"/>
                  </a:cubicBezTo>
                  <a:cubicBezTo>
                    <a:pt x="60722" y="175903"/>
                    <a:pt x="59912" y="190476"/>
                    <a:pt x="59912" y="204240"/>
                  </a:cubicBezTo>
                  <a:close/>
                </a:path>
              </a:pathLst>
            </a:custGeom>
            <a:solidFill>
              <a:srgbClr val="000000"/>
            </a:solidFill>
            <a:ln w="0"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645918C1-EB49-2C63-DC16-D5CBE0BE78DC}"/>
                </a:ext>
              </a:extLst>
            </p:cNvPr>
            <p:cNvSpPr/>
            <p:nvPr/>
          </p:nvSpPr>
          <p:spPr>
            <a:xfrm>
              <a:off x="5373856" y="2944058"/>
              <a:ext cx="163454" cy="272348"/>
            </a:xfrm>
            <a:custGeom>
              <a:avLst/>
              <a:gdLst>
                <a:gd name="connsiteX0" fmla="*/ 150500 w 163454"/>
                <a:gd name="connsiteY0" fmla="*/ 254627 h 272348"/>
                <a:gd name="connsiteX1" fmla="*/ 149691 w 163454"/>
                <a:gd name="connsiteY1" fmla="*/ 257056 h 272348"/>
                <a:gd name="connsiteX2" fmla="*/ 118115 w 163454"/>
                <a:gd name="connsiteY2" fmla="*/ 257056 h 272348"/>
                <a:gd name="connsiteX3" fmla="*/ 104352 w 163454"/>
                <a:gd name="connsiteY3" fmla="*/ 256246 h 272348"/>
                <a:gd name="connsiteX4" fmla="*/ 100303 w 163454"/>
                <a:gd name="connsiteY4" fmla="*/ 246531 h 272348"/>
                <a:gd name="connsiteX5" fmla="*/ 85730 w 163454"/>
                <a:gd name="connsiteY5" fmla="*/ 210098 h 272348"/>
                <a:gd name="connsiteX6" fmla="*/ 78444 w 163454"/>
                <a:gd name="connsiteY6" fmla="*/ 192286 h 272348"/>
                <a:gd name="connsiteX7" fmla="*/ 71157 w 163454"/>
                <a:gd name="connsiteY7" fmla="*/ 173665 h 272348"/>
                <a:gd name="connsiteX8" fmla="*/ 50916 w 163454"/>
                <a:gd name="connsiteY8" fmla="*/ 129135 h 272348"/>
                <a:gd name="connsiteX9" fmla="*/ 47678 w 163454"/>
                <a:gd name="connsiteY9" fmla="*/ 120229 h 272348"/>
                <a:gd name="connsiteX10" fmla="*/ 46059 w 163454"/>
                <a:gd name="connsiteY10" fmla="*/ 116991 h 272348"/>
                <a:gd name="connsiteX11" fmla="*/ 46059 w 163454"/>
                <a:gd name="connsiteY11" fmla="*/ 192286 h 272348"/>
                <a:gd name="connsiteX12" fmla="*/ 46059 w 163454"/>
                <a:gd name="connsiteY12" fmla="*/ 205240 h 272348"/>
                <a:gd name="connsiteX13" fmla="*/ 46059 w 163454"/>
                <a:gd name="connsiteY13" fmla="*/ 219003 h 272348"/>
                <a:gd name="connsiteX14" fmla="*/ 46059 w 163454"/>
                <a:gd name="connsiteY14" fmla="*/ 228719 h 272348"/>
                <a:gd name="connsiteX15" fmla="*/ 45249 w 163454"/>
                <a:gd name="connsiteY15" fmla="*/ 256246 h 272348"/>
                <a:gd name="connsiteX16" fmla="*/ 42820 w 163454"/>
                <a:gd name="connsiteY16" fmla="*/ 257056 h 272348"/>
                <a:gd name="connsiteX17" fmla="*/ 1529 w 163454"/>
                <a:gd name="connsiteY17" fmla="*/ 257056 h 272348"/>
                <a:gd name="connsiteX18" fmla="*/ 1529 w 163454"/>
                <a:gd name="connsiteY18" fmla="*/ 246531 h 272348"/>
                <a:gd name="connsiteX19" fmla="*/ 1529 w 163454"/>
                <a:gd name="connsiteY19" fmla="*/ 237625 h 272348"/>
                <a:gd name="connsiteX20" fmla="*/ 1529 w 163454"/>
                <a:gd name="connsiteY20" fmla="*/ 223052 h 272348"/>
                <a:gd name="connsiteX21" fmla="*/ 720 w 163454"/>
                <a:gd name="connsiteY21" fmla="*/ 210098 h 272348"/>
                <a:gd name="connsiteX22" fmla="*/ 720 w 163454"/>
                <a:gd name="connsiteY22" fmla="*/ 194715 h 272348"/>
                <a:gd name="connsiteX23" fmla="*/ 720 w 163454"/>
                <a:gd name="connsiteY23" fmla="*/ 167997 h 272348"/>
                <a:gd name="connsiteX24" fmla="*/ 720 w 163454"/>
                <a:gd name="connsiteY24" fmla="*/ 139660 h 272348"/>
                <a:gd name="connsiteX25" fmla="*/ 720 w 163454"/>
                <a:gd name="connsiteY25" fmla="*/ 126706 h 272348"/>
                <a:gd name="connsiteX26" fmla="*/ 720 w 163454"/>
                <a:gd name="connsiteY26" fmla="*/ 90273 h 272348"/>
                <a:gd name="connsiteX27" fmla="*/ 720 w 163454"/>
                <a:gd name="connsiteY27" fmla="*/ 3643 h 272348"/>
                <a:gd name="connsiteX28" fmla="*/ 40391 w 163454"/>
                <a:gd name="connsiteY28" fmla="*/ 2024 h 272348"/>
                <a:gd name="connsiteX29" fmla="*/ 42011 w 163454"/>
                <a:gd name="connsiteY29" fmla="*/ 2024 h 272348"/>
                <a:gd name="connsiteX30" fmla="*/ 50916 w 163454"/>
                <a:gd name="connsiteY30" fmla="*/ 23074 h 272348"/>
                <a:gd name="connsiteX31" fmla="*/ 66299 w 163454"/>
                <a:gd name="connsiteY31" fmla="*/ 57888 h 272348"/>
                <a:gd name="connsiteX32" fmla="*/ 79253 w 163454"/>
                <a:gd name="connsiteY32" fmla="*/ 87035 h 272348"/>
                <a:gd name="connsiteX33" fmla="*/ 104352 w 163454"/>
                <a:gd name="connsiteY33" fmla="*/ 145328 h 272348"/>
                <a:gd name="connsiteX34" fmla="*/ 105971 w 163454"/>
                <a:gd name="connsiteY34" fmla="*/ 122658 h 272348"/>
                <a:gd name="connsiteX35" fmla="*/ 105971 w 163454"/>
                <a:gd name="connsiteY35" fmla="*/ 98369 h 272348"/>
                <a:gd name="connsiteX36" fmla="*/ 105971 w 163454"/>
                <a:gd name="connsiteY36" fmla="*/ 49792 h 272348"/>
                <a:gd name="connsiteX37" fmla="*/ 105971 w 163454"/>
                <a:gd name="connsiteY37" fmla="*/ 40076 h 272348"/>
                <a:gd name="connsiteX38" fmla="*/ 105971 w 163454"/>
                <a:gd name="connsiteY38" fmla="*/ 2024 h 272348"/>
                <a:gd name="connsiteX39" fmla="*/ 149691 w 163454"/>
                <a:gd name="connsiteY39" fmla="*/ 2834 h 272348"/>
                <a:gd name="connsiteX40" fmla="*/ 149691 w 163454"/>
                <a:gd name="connsiteY40" fmla="*/ 27122 h 272348"/>
                <a:gd name="connsiteX41" fmla="*/ 149691 w 163454"/>
                <a:gd name="connsiteY41" fmla="*/ 52221 h 272348"/>
                <a:gd name="connsiteX42" fmla="*/ 148881 w 163454"/>
                <a:gd name="connsiteY42" fmla="*/ 77319 h 272348"/>
                <a:gd name="connsiteX43" fmla="*/ 148881 w 163454"/>
                <a:gd name="connsiteY43" fmla="*/ 159091 h 272348"/>
                <a:gd name="connsiteX44" fmla="*/ 148881 w 163454"/>
                <a:gd name="connsiteY44" fmla="*/ 178522 h 272348"/>
                <a:gd name="connsiteX45" fmla="*/ 150500 w 163454"/>
                <a:gd name="connsiteY45" fmla="*/ 217384 h 272348"/>
                <a:gd name="connsiteX46" fmla="*/ 150500 w 163454"/>
                <a:gd name="connsiteY46" fmla="*/ 253817 h 272348"/>
                <a:gd name="connsiteX47" fmla="*/ 15293 w 163454"/>
                <a:gd name="connsiteY47" fmla="*/ 265152 h 272348"/>
                <a:gd name="connsiteX48" fmla="*/ 16912 w 163454"/>
                <a:gd name="connsiteY48" fmla="*/ 265152 h 272348"/>
                <a:gd name="connsiteX49" fmla="*/ 16912 w 163454"/>
                <a:gd name="connsiteY49" fmla="*/ 265152 h 272348"/>
                <a:gd name="connsiteX50" fmla="*/ 55774 w 163454"/>
                <a:gd name="connsiteY50" fmla="*/ 265152 h 272348"/>
                <a:gd name="connsiteX51" fmla="*/ 55774 w 163454"/>
                <a:gd name="connsiteY51" fmla="*/ 257866 h 272348"/>
                <a:gd name="connsiteX52" fmla="*/ 55774 w 163454"/>
                <a:gd name="connsiteY52" fmla="*/ 253008 h 272348"/>
                <a:gd name="connsiteX53" fmla="*/ 55774 w 163454"/>
                <a:gd name="connsiteY53" fmla="*/ 244912 h 272348"/>
                <a:gd name="connsiteX54" fmla="*/ 56584 w 163454"/>
                <a:gd name="connsiteY54" fmla="*/ 227909 h 272348"/>
                <a:gd name="connsiteX55" fmla="*/ 55774 w 163454"/>
                <a:gd name="connsiteY55" fmla="*/ 198763 h 272348"/>
                <a:gd name="connsiteX56" fmla="*/ 55774 w 163454"/>
                <a:gd name="connsiteY56" fmla="*/ 158282 h 272348"/>
                <a:gd name="connsiteX57" fmla="*/ 57393 w 163454"/>
                <a:gd name="connsiteY57" fmla="*/ 158282 h 272348"/>
                <a:gd name="connsiteX58" fmla="*/ 59013 w 163454"/>
                <a:gd name="connsiteY58" fmla="*/ 165568 h 272348"/>
                <a:gd name="connsiteX59" fmla="*/ 59013 w 163454"/>
                <a:gd name="connsiteY59" fmla="*/ 203621 h 272348"/>
                <a:gd name="connsiteX60" fmla="*/ 59013 w 163454"/>
                <a:gd name="connsiteY60" fmla="*/ 216575 h 272348"/>
                <a:gd name="connsiteX61" fmla="*/ 59013 w 163454"/>
                <a:gd name="connsiteY61" fmla="*/ 230338 h 272348"/>
                <a:gd name="connsiteX62" fmla="*/ 59013 w 163454"/>
                <a:gd name="connsiteY62" fmla="*/ 240054 h 272348"/>
                <a:gd name="connsiteX63" fmla="*/ 58203 w 163454"/>
                <a:gd name="connsiteY63" fmla="*/ 265962 h 272348"/>
                <a:gd name="connsiteX64" fmla="*/ 56584 w 163454"/>
                <a:gd name="connsiteY64" fmla="*/ 267581 h 272348"/>
                <a:gd name="connsiteX65" fmla="*/ 54155 w 163454"/>
                <a:gd name="connsiteY65" fmla="*/ 269200 h 272348"/>
                <a:gd name="connsiteX66" fmla="*/ 16103 w 163454"/>
                <a:gd name="connsiteY66" fmla="*/ 269200 h 272348"/>
                <a:gd name="connsiteX67" fmla="*/ 13674 w 163454"/>
                <a:gd name="connsiteY67" fmla="*/ 266771 h 272348"/>
                <a:gd name="connsiteX68" fmla="*/ 15293 w 163454"/>
                <a:gd name="connsiteY68" fmla="*/ 265152 h 272348"/>
                <a:gd name="connsiteX69" fmla="*/ 98684 w 163454"/>
                <a:gd name="connsiteY69" fmla="*/ 113752 h 272348"/>
                <a:gd name="connsiteX70" fmla="*/ 97065 w 163454"/>
                <a:gd name="connsiteY70" fmla="*/ 113752 h 272348"/>
                <a:gd name="connsiteX71" fmla="*/ 87349 w 163454"/>
                <a:gd name="connsiteY71" fmla="*/ 90273 h 272348"/>
                <a:gd name="connsiteX72" fmla="*/ 80063 w 163454"/>
                <a:gd name="connsiteY72" fmla="*/ 72461 h 272348"/>
                <a:gd name="connsiteX73" fmla="*/ 75205 w 163454"/>
                <a:gd name="connsiteY73" fmla="*/ 60317 h 272348"/>
                <a:gd name="connsiteX74" fmla="*/ 67109 w 163454"/>
                <a:gd name="connsiteY74" fmla="*/ 40886 h 272348"/>
                <a:gd name="connsiteX75" fmla="*/ 54155 w 163454"/>
                <a:gd name="connsiteY75" fmla="*/ 10930 h 272348"/>
                <a:gd name="connsiteX76" fmla="*/ 56584 w 163454"/>
                <a:gd name="connsiteY76" fmla="*/ 10930 h 272348"/>
                <a:gd name="connsiteX77" fmla="*/ 67918 w 163454"/>
                <a:gd name="connsiteY77" fmla="*/ 36838 h 272348"/>
                <a:gd name="connsiteX78" fmla="*/ 67918 w 163454"/>
                <a:gd name="connsiteY78" fmla="*/ 36838 h 272348"/>
                <a:gd name="connsiteX79" fmla="*/ 72776 w 163454"/>
                <a:gd name="connsiteY79" fmla="*/ 47363 h 272348"/>
                <a:gd name="connsiteX80" fmla="*/ 86540 w 163454"/>
                <a:gd name="connsiteY80" fmla="*/ 82177 h 272348"/>
                <a:gd name="connsiteX81" fmla="*/ 92207 w 163454"/>
                <a:gd name="connsiteY81" fmla="*/ 98369 h 272348"/>
                <a:gd name="connsiteX82" fmla="*/ 97065 w 163454"/>
                <a:gd name="connsiteY82" fmla="*/ 108895 h 272348"/>
                <a:gd name="connsiteX83" fmla="*/ 99494 w 163454"/>
                <a:gd name="connsiteY83" fmla="*/ 115372 h 272348"/>
                <a:gd name="connsiteX84" fmla="*/ 160216 w 163454"/>
                <a:gd name="connsiteY84" fmla="*/ 265962 h 272348"/>
                <a:gd name="connsiteX85" fmla="*/ 160216 w 163454"/>
                <a:gd name="connsiteY85" fmla="*/ 237625 h 272348"/>
                <a:gd name="connsiteX86" fmla="*/ 158597 w 163454"/>
                <a:gd name="connsiteY86" fmla="*/ 192286 h 272348"/>
                <a:gd name="connsiteX87" fmla="*/ 158597 w 163454"/>
                <a:gd name="connsiteY87" fmla="*/ 184190 h 272348"/>
                <a:gd name="connsiteX88" fmla="*/ 158597 w 163454"/>
                <a:gd name="connsiteY88" fmla="*/ 150995 h 272348"/>
                <a:gd name="connsiteX89" fmla="*/ 159406 w 163454"/>
                <a:gd name="connsiteY89" fmla="*/ 66794 h 272348"/>
                <a:gd name="connsiteX90" fmla="*/ 159406 w 163454"/>
                <a:gd name="connsiteY90" fmla="*/ 18217 h 272348"/>
                <a:gd name="connsiteX91" fmla="*/ 159406 w 163454"/>
                <a:gd name="connsiteY91" fmla="*/ 18217 h 272348"/>
                <a:gd name="connsiteX92" fmla="*/ 157787 w 163454"/>
                <a:gd name="connsiteY92" fmla="*/ 16597 h 272348"/>
                <a:gd name="connsiteX93" fmla="*/ 158597 w 163454"/>
                <a:gd name="connsiteY93" fmla="*/ 15788 h 272348"/>
                <a:gd name="connsiteX94" fmla="*/ 159406 w 163454"/>
                <a:gd name="connsiteY94" fmla="*/ 15788 h 272348"/>
                <a:gd name="connsiteX95" fmla="*/ 162645 w 163454"/>
                <a:gd name="connsiteY95" fmla="*/ 19836 h 272348"/>
                <a:gd name="connsiteX96" fmla="*/ 162645 w 163454"/>
                <a:gd name="connsiteY96" fmla="*/ 41696 h 272348"/>
                <a:gd name="connsiteX97" fmla="*/ 162645 w 163454"/>
                <a:gd name="connsiteY97" fmla="*/ 66794 h 272348"/>
                <a:gd name="connsiteX98" fmla="*/ 161835 w 163454"/>
                <a:gd name="connsiteY98" fmla="*/ 91892 h 272348"/>
                <a:gd name="connsiteX99" fmla="*/ 161835 w 163454"/>
                <a:gd name="connsiteY99" fmla="*/ 173665 h 272348"/>
                <a:gd name="connsiteX100" fmla="*/ 161835 w 163454"/>
                <a:gd name="connsiteY100" fmla="*/ 193096 h 272348"/>
                <a:gd name="connsiteX101" fmla="*/ 163454 w 163454"/>
                <a:gd name="connsiteY101" fmla="*/ 231957 h 272348"/>
                <a:gd name="connsiteX102" fmla="*/ 163454 w 163454"/>
                <a:gd name="connsiteY102" fmla="*/ 268391 h 272348"/>
                <a:gd name="connsiteX103" fmla="*/ 158597 w 163454"/>
                <a:gd name="connsiteY103" fmla="*/ 271629 h 272348"/>
                <a:gd name="connsiteX104" fmla="*/ 131069 w 163454"/>
                <a:gd name="connsiteY104" fmla="*/ 271629 h 272348"/>
                <a:gd name="connsiteX105" fmla="*/ 119734 w 163454"/>
                <a:gd name="connsiteY105" fmla="*/ 271629 h 272348"/>
                <a:gd name="connsiteX106" fmla="*/ 116496 w 163454"/>
                <a:gd name="connsiteY106" fmla="*/ 268391 h 272348"/>
                <a:gd name="connsiteX107" fmla="*/ 116496 w 163454"/>
                <a:gd name="connsiteY107" fmla="*/ 268391 h 272348"/>
                <a:gd name="connsiteX108" fmla="*/ 117306 w 163454"/>
                <a:gd name="connsiteY108" fmla="*/ 265962 h 272348"/>
                <a:gd name="connsiteX109" fmla="*/ 118115 w 163454"/>
                <a:gd name="connsiteY109" fmla="*/ 265962 h 272348"/>
                <a:gd name="connsiteX110" fmla="*/ 118925 w 163454"/>
                <a:gd name="connsiteY110" fmla="*/ 265962 h 272348"/>
                <a:gd name="connsiteX111" fmla="*/ 160216 w 163454"/>
                <a:gd name="connsiteY111" fmla="*/ 265962 h 272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163454" h="272348">
                  <a:moveTo>
                    <a:pt x="150500" y="254627"/>
                  </a:moveTo>
                  <a:cubicBezTo>
                    <a:pt x="150500" y="255437"/>
                    <a:pt x="148881" y="255437"/>
                    <a:pt x="149691" y="257056"/>
                  </a:cubicBezTo>
                  <a:cubicBezTo>
                    <a:pt x="139166" y="257056"/>
                    <a:pt x="128640" y="258675"/>
                    <a:pt x="118115" y="257056"/>
                  </a:cubicBezTo>
                  <a:cubicBezTo>
                    <a:pt x="113258" y="257056"/>
                    <a:pt x="108400" y="256246"/>
                    <a:pt x="104352" y="256246"/>
                  </a:cubicBezTo>
                  <a:cubicBezTo>
                    <a:pt x="103542" y="252198"/>
                    <a:pt x="101923" y="248960"/>
                    <a:pt x="100303" y="246531"/>
                  </a:cubicBezTo>
                  <a:cubicBezTo>
                    <a:pt x="96255" y="233577"/>
                    <a:pt x="89778" y="223052"/>
                    <a:pt x="85730" y="210098"/>
                  </a:cubicBezTo>
                  <a:cubicBezTo>
                    <a:pt x="83301" y="204430"/>
                    <a:pt x="80063" y="198763"/>
                    <a:pt x="78444" y="192286"/>
                  </a:cubicBezTo>
                  <a:lnTo>
                    <a:pt x="71157" y="173665"/>
                  </a:lnTo>
                  <a:cubicBezTo>
                    <a:pt x="65490" y="159091"/>
                    <a:pt x="58203" y="144518"/>
                    <a:pt x="50916" y="129135"/>
                  </a:cubicBezTo>
                  <a:cubicBezTo>
                    <a:pt x="50107" y="125897"/>
                    <a:pt x="47678" y="123468"/>
                    <a:pt x="47678" y="120229"/>
                  </a:cubicBezTo>
                  <a:cubicBezTo>
                    <a:pt x="46868" y="120229"/>
                    <a:pt x="46059" y="117800"/>
                    <a:pt x="46059" y="116991"/>
                  </a:cubicBezTo>
                  <a:cubicBezTo>
                    <a:pt x="46059" y="142899"/>
                    <a:pt x="46059" y="167187"/>
                    <a:pt x="46059" y="192286"/>
                  </a:cubicBezTo>
                  <a:cubicBezTo>
                    <a:pt x="46059" y="196334"/>
                    <a:pt x="46059" y="201192"/>
                    <a:pt x="46059" y="205240"/>
                  </a:cubicBezTo>
                  <a:cubicBezTo>
                    <a:pt x="46059" y="210098"/>
                    <a:pt x="46059" y="214146"/>
                    <a:pt x="46059" y="219003"/>
                  </a:cubicBezTo>
                  <a:cubicBezTo>
                    <a:pt x="46059" y="223861"/>
                    <a:pt x="46059" y="225481"/>
                    <a:pt x="46059" y="228719"/>
                  </a:cubicBezTo>
                  <a:cubicBezTo>
                    <a:pt x="45249" y="237625"/>
                    <a:pt x="45249" y="247340"/>
                    <a:pt x="45249" y="256246"/>
                  </a:cubicBezTo>
                  <a:cubicBezTo>
                    <a:pt x="43630" y="256246"/>
                    <a:pt x="42820" y="256246"/>
                    <a:pt x="42820" y="257056"/>
                  </a:cubicBezTo>
                  <a:cubicBezTo>
                    <a:pt x="29866" y="261104"/>
                    <a:pt x="15293" y="259485"/>
                    <a:pt x="1529" y="257056"/>
                  </a:cubicBezTo>
                  <a:cubicBezTo>
                    <a:pt x="720" y="254627"/>
                    <a:pt x="-90" y="248960"/>
                    <a:pt x="1529" y="246531"/>
                  </a:cubicBezTo>
                  <a:cubicBezTo>
                    <a:pt x="720" y="244102"/>
                    <a:pt x="1529" y="240054"/>
                    <a:pt x="1529" y="237625"/>
                  </a:cubicBezTo>
                  <a:cubicBezTo>
                    <a:pt x="1529" y="232767"/>
                    <a:pt x="1529" y="227909"/>
                    <a:pt x="1529" y="223052"/>
                  </a:cubicBezTo>
                  <a:cubicBezTo>
                    <a:pt x="1529" y="218194"/>
                    <a:pt x="720" y="214146"/>
                    <a:pt x="720" y="210098"/>
                  </a:cubicBezTo>
                  <a:cubicBezTo>
                    <a:pt x="720" y="204430"/>
                    <a:pt x="720" y="199572"/>
                    <a:pt x="720" y="194715"/>
                  </a:cubicBezTo>
                  <a:cubicBezTo>
                    <a:pt x="720" y="185809"/>
                    <a:pt x="720" y="177713"/>
                    <a:pt x="720" y="167997"/>
                  </a:cubicBezTo>
                  <a:lnTo>
                    <a:pt x="720" y="139660"/>
                  </a:lnTo>
                  <a:cubicBezTo>
                    <a:pt x="720" y="135612"/>
                    <a:pt x="720" y="130754"/>
                    <a:pt x="720" y="126706"/>
                  </a:cubicBezTo>
                  <a:cubicBezTo>
                    <a:pt x="720" y="115372"/>
                    <a:pt x="720" y="102417"/>
                    <a:pt x="720" y="90273"/>
                  </a:cubicBezTo>
                  <a:cubicBezTo>
                    <a:pt x="720" y="62746"/>
                    <a:pt x="-900" y="35219"/>
                    <a:pt x="720" y="3643"/>
                  </a:cubicBezTo>
                  <a:cubicBezTo>
                    <a:pt x="12054" y="2024"/>
                    <a:pt x="27437" y="405"/>
                    <a:pt x="40391" y="2024"/>
                  </a:cubicBezTo>
                  <a:cubicBezTo>
                    <a:pt x="40391" y="2834"/>
                    <a:pt x="40391" y="2024"/>
                    <a:pt x="42011" y="2024"/>
                  </a:cubicBezTo>
                  <a:cubicBezTo>
                    <a:pt x="46059" y="8501"/>
                    <a:pt x="48488" y="15788"/>
                    <a:pt x="50916" y="23074"/>
                  </a:cubicBezTo>
                  <a:cubicBezTo>
                    <a:pt x="58203" y="33599"/>
                    <a:pt x="60632" y="46553"/>
                    <a:pt x="66299" y="57888"/>
                  </a:cubicBezTo>
                  <a:cubicBezTo>
                    <a:pt x="70348" y="67604"/>
                    <a:pt x="75205" y="77319"/>
                    <a:pt x="79253" y="87035"/>
                  </a:cubicBezTo>
                  <a:cubicBezTo>
                    <a:pt x="86540" y="107275"/>
                    <a:pt x="94636" y="126706"/>
                    <a:pt x="104352" y="145328"/>
                  </a:cubicBezTo>
                  <a:lnTo>
                    <a:pt x="105971" y="122658"/>
                  </a:lnTo>
                  <a:cubicBezTo>
                    <a:pt x="105971" y="114562"/>
                    <a:pt x="105971" y="107275"/>
                    <a:pt x="105971" y="98369"/>
                  </a:cubicBezTo>
                  <a:cubicBezTo>
                    <a:pt x="105971" y="82177"/>
                    <a:pt x="105971" y="65984"/>
                    <a:pt x="105971" y="49792"/>
                  </a:cubicBezTo>
                  <a:lnTo>
                    <a:pt x="105971" y="40076"/>
                  </a:lnTo>
                  <a:cubicBezTo>
                    <a:pt x="105971" y="25503"/>
                    <a:pt x="105971" y="14978"/>
                    <a:pt x="105971" y="2024"/>
                  </a:cubicBezTo>
                  <a:cubicBezTo>
                    <a:pt x="120544" y="-405"/>
                    <a:pt x="135927" y="-1214"/>
                    <a:pt x="149691" y="2834"/>
                  </a:cubicBezTo>
                  <a:cubicBezTo>
                    <a:pt x="149691" y="10930"/>
                    <a:pt x="149691" y="19026"/>
                    <a:pt x="149691" y="27122"/>
                  </a:cubicBezTo>
                  <a:cubicBezTo>
                    <a:pt x="149691" y="35219"/>
                    <a:pt x="149691" y="43315"/>
                    <a:pt x="149691" y="52221"/>
                  </a:cubicBezTo>
                  <a:cubicBezTo>
                    <a:pt x="149691" y="60317"/>
                    <a:pt x="148881" y="69223"/>
                    <a:pt x="148881" y="77319"/>
                  </a:cubicBezTo>
                  <a:cubicBezTo>
                    <a:pt x="149691" y="104846"/>
                    <a:pt x="147262" y="134802"/>
                    <a:pt x="148881" y="159091"/>
                  </a:cubicBezTo>
                  <a:cubicBezTo>
                    <a:pt x="148881" y="165568"/>
                    <a:pt x="148881" y="172045"/>
                    <a:pt x="148881" y="178522"/>
                  </a:cubicBezTo>
                  <a:cubicBezTo>
                    <a:pt x="148881" y="191476"/>
                    <a:pt x="148881" y="204430"/>
                    <a:pt x="150500" y="217384"/>
                  </a:cubicBezTo>
                  <a:cubicBezTo>
                    <a:pt x="150500" y="230338"/>
                    <a:pt x="149691" y="242483"/>
                    <a:pt x="150500" y="253817"/>
                  </a:cubicBezTo>
                  <a:close/>
                  <a:moveTo>
                    <a:pt x="15293" y="265152"/>
                  </a:moveTo>
                  <a:cubicBezTo>
                    <a:pt x="15293" y="265152"/>
                    <a:pt x="16103" y="265152"/>
                    <a:pt x="16912" y="265152"/>
                  </a:cubicBezTo>
                  <a:cubicBezTo>
                    <a:pt x="16912" y="265152"/>
                    <a:pt x="16912" y="265152"/>
                    <a:pt x="16912" y="265152"/>
                  </a:cubicBezTo>
                  <a:cubicBezTo>
                    <a:pt x="28247" y="267581"/>
                    <a:pt x="42820" y="269200"/>
                    <a:pt x="55774" y="265152"/>
                  </a:cubicBezTo>
                  <a:cubicBezTo>
                    <a:pt x="54964" y="261914"/>
                    <a:pt x="55774" y="260294"/>
                    <a:pt x="55774" y="257866"/>
                  </a:cubicBezTo>
                  <a:lnTo>
                    <a:pt x="55774" y="253008"/>
                  </a:lnTo>
                  <a:cubicBezTo>
                    <a:pt x="55774" y="250579"/>
                    <a:pt x="55774" y="247340"/>
                    <a:pt x="55774" y="244912"/>
                  </a:cubicBezTo>
                  <a:cubicBezTo>
                    <a:pt x="55774" y="239244"/>
                    <a:pt x="57393" y="233577"/>
                    <a:pt x="56584" y="227909"/>
                  </a:cubicBezTo>
                  <a:cubicBezTo>
                    <a:pt x="55774" y="219003"/>
                    <a:pt x="56584" y="210098"/>
                    <a:pt x="55774" y="198763"/>
                  </a:cubicBezTo>
                  <a:cubicBezTo>
                    <a:pt x="55774" y="185809"/>
                    <a:pt x="55774" y="171236"/>
                    <a:pt x="55774" y="158282"/>
                  </a:cubicBezTo>
                  <a:cubicBezTo>
                    <a:pt x="55774" y="158282"/>
                    <a:pt x="56584" y="158282"/>
                    <a:pt x="57393" y="158282"/>
                  </a:cubicBezTo>
                  <a:cubicBezTo>
                    <a:pt x="58203" y="159901"/>
                    <a:pt x="59013" y="162330"/>
                    <a:pt x="59013" y="165568"/>
                  </a:cubicBezTo>
                  <a:cubicBezTo>
                    <a:pt x="59013" y="178522"/>
                    <a:pt x="59013" y="190667"/>
                    <a:pt x="59013" y="203621"/>
                  </a:cubicBezTo>
                  <a:cubicBezTo>
                    <a:pt x="59013" y="207669"/>
                    <a:pt x="59013" y="212527"/>
                    <a:pt x="59013" y="216575"/>
                  </a:cubicBezTo>
                  <a:cubicBezTo>
                    <a:pt x="59013" y="221432"/>
                    <a:pt x="59013" y="225481"/>
                    <a:pt x="59013" y="230338"/>
                  </a:cubicBezTo>
                  <a:cubicBezTo>
                    <a:pt x="59013" y="235196"/>
                    <a:pt x="59013" y="236815"/>
                    <a:pt x="59013" y="240054"/>
                  </a:cubicBezTo>
                  <a:cubicBezTo>
                    <a:pt x="58203" y="248960"/>
                    <a:pt x="58203" y="257866"/>
                    <a:pt x="58203" y="265962"/>
                  </a:cubicBezTo>
                  <a:cubicBezTo>
                    <a:pt x="58203" y="274058"/>
                    <a:pt x="58203" y="267581"/>
                    <a:pt x="56584" y="267581"/>
                  </a:cubicBezTo>
                  <a:cubicBezTo>
                    <a:pt x="55774" y="267581"/>
                    <a:pt x="54964" y="269200"/>
                    <a:pt x="54155" y="269200"/>
                  </a:cubicBezTo>
                  <a:cubicBezTo>
                    <a:pt x="42011" y="273248"/>
                    <a:pt x="29057" y="271629"/>
                    <a:pt x="16103" y="269200"/>
                  </a:cubicBezTo>
                  <a:cubicBezTo>
                    <a:pt x="15293" y="269200"/>
                    <a:pt x="13674" y="268391"/>
                    <a:pt x="13674" y="266771"/>
                  </a:cubicBezTo>
                  <a:cubicBezTo>
                    <a:pt x="13674" y="265962"/>
                    <a:pt x="13674" y="265152"/>
                    <a:pt x="15293" y="265152"/>
                  </a:cubicBezTo>
                  <a:close/>
                  <a:moveTo>
                    <a:pt x="98684" y="113752"/>
                  </a:moveTo>
                  <a:lnTo>
                    <a:pt x="97065" y="113752"/>
                  </a:lnTo>
                  <a:cubicBezTo>
                    <a:pt x="93017" y="105656"/>
                    <a:pt x="91398" y="98369"/>
                    <a:pt x="87349" y="90273"/>
                  </a:cubicBezTo>
                  <a:cubicBezTo>
                    <a:pt x="84921" y="84606"/>
                    <a:pt x="82492" y="78938"/>
                    <a:pt x="80063" y="72461"/>
                  </a:cubicBezTo>
                  <a:cubicBezTo>
                    <a:pt x="78444" y="68413"/>
                    <a:pt x="76824" y="65175"/>
                    <a:pt x="75205" y="60317"/>
                  </a:cubicBezTo>
                  <a:cubicBezTo>
                    <a:pt x="72776" y="53030"/>
                    <a:pt x="70348" y="47363"/>
                    <a:pt x="67109" y="40886"/>
                  </a:cubicBezTo>
                  <a:cubicBezTo>
                    <a:pt x="65490" y="37647"/>
                    <a:pt x="56584" y="16597"/>
                    <a:pt x="54155" y="10930"/>
                  </a:cubicBezTo>
                  <a:lnTo>
                    <a:pt x="56584" y="10930"/>
                  </a:lnTo>
                  <a:cubicBezTo>
                    <a:pt x="60632" y="18217"/>
                    <a:pt x="64680" y="27122"/>
                    <a:pt x="67918" y="36838"/>
                  </a:cubicBezTo>
                  <a:lnTo>
                    <a:pt x="67918" y="36838"/>
                  </a:lnTo>
                  <a:cubicBezTo>
                    <a:pt x="67918" y="36838"/>
                    <a:pt x="72776" y="47363"/>
                    <a:pt x="72776" y="47363"/>
                  </a:cubicBezTo>
                  <a:cubicBezTo>
                    <a:pt x="71967" y="44934"/>
                    <a:pt x="78444" y="64365"/>
                    <a:pt x="86540" y="82177"/>
                  </a:cubicBezTo>
                  <a:cubicBezTo>
                    <a:pt x="88969" y="87844"/>
                    <a:pt x="90588" y="93512"/>
                    <a:pt x="92207" y="98369"/>
                  </a:cubicBezTo>
                  <a:cubicBezTo>
                    <a:pt x="93827" y="103227"/>
                    <a:pt x="96255" y="106466"/>
                    <a:pt x="97065" y="108895"/>
                  </a:cubicBezTo>
                  <a:cubicBezTo>
                    <a:pt x="97065" y="112133"/>
                    <a:pt x="98684" y="113752"/>
                    <a:pt x="99494" y="115372"/>
                  </a:cubicBezTo>
                  <a:close/>
                  <a:moveTo>
                    <a:pt x="160216" y="265962"/>
                  </a:moveTo>
                  <a:cubicBezTo>
                    <a:pt x="159406" y="256246"/>
                    <a:pt x="160216" y="246531"/>
                    <a:pt x="160216" y="237625"/>
                  </a:cubicBezTo>
                  <a:cubicBezTo>
                    <a:pt x="160216" y="220623"/>
                    <a:pt x="160216" y="206859"/>
                    <a:pt x="158597" y="192286"/>
                  </a:cubicBezTo>
                  <a:cubicBezTo>
                    <a:pt x="158597" y="189047"/>
                    <a:pt x="158597" y="186618"/>
                    <a:pt x="158597" y="184190"/>
                  </a:cubicBezTo>
                  <a:cubicBezTo>
                    <a:pt x="158597" y="172855"/>
                    <a:pt x="157787" y="162330"/>
                    <a:pt x="158597" y="150995"/>
                  </a:cubicBezTo>
                  <a:cubicBezTo>
                    <a:pt x="158597" y="125897"/>
                    <a:pt x="158597" y="95941"/>
                    <a:pt x="159406" y="66794"/>
                  </a:cubicBezTo>
                  <a:cubicBezTo>
                    <a:pt x="160216" y="50602"/>
                    <a:pt x="159406" y="34409"/>
                    <a:pt x="159406" y="18217"/>
                  </a:cubicBezTo>
                  <a:lnTo>
                    <a:pt x="159406" y="18217"/>
                  </a:lnTo>
                  <a:cubicBezTo>
                    <a:pt x="158597" y="18217"/>
                    <a:pt x="157787" y="18217"/>
                    <a:pt x="157787" y="16597"/>
                  </a:cubicBezTo>
                  <a:cubicBezTo>
                    <a:pt x="157787" y="15788"/>
                    <a:pt x="157787" y="14978"/>
                    <a:pt x="158597" y="15788"/>
                  </a:cubicBezTo>
                  <a:lnTo>
                    <a:pt x="159406" y="15788"/>
                  </a:lnTo>
                  <a:cubicBezTo>
                    <a:pt x="161025" y="15788"/>
                    <a:pt x="162645" y="17407"/>
                    <a:pt x="162645" y="19836"/>
                  </a:cubicBezTo>
                  <a:cubicBezTo>
                    <a:pt x="162645" y="27122"/>
                    <a:pt x="162645" y="34409"/>
                    <a:pt x="162645" y="41696"/>
                  </a:cubicBezTo>
                  <a:cubicBezTo>
                    <a:pt x="162645" y="48982"/>
                    <a:pt x="162645" y="57888"/>
                    <a:pt x="162645" y="66794"/>
                  </a:cubicBezTo>
                  <a:cubicBezTo>
                    <a:pt x="162645" y="74890"/>
                    <a:pt x="161835" y="83796"/>
                    <a:pt x="161835" y="91892"/>
                  </a:cubicBezTo>
                  <a:cubicBezTo>
                    <a:pt x="162645" y="119420"/>
                    <a:pt x="160216" y="149376"/>
                    <a:pt x="161835" y="173665"/>
                  </a:cubicBezTo>
                  <a:cubicBezTo>
                    <a:pt x="161835" y="180142"/>
                    <a:pt x="161835" y="186618"/>
                    <a:pt x="161835" y="193096"/>
                  </a:cubicBezTo>
                  <a:cubicBezTo>
                    <a:pt x="161835" y="206050"/>
                    <a:pt x="161835" y="219003"/>
                    <a:pt x="163454" y="231957"/>
                  </a:cubicBezTo>
                  <a:cubicBezTo>
                    <a:pt x="163454" y="244912"/>
                    <a:pt x="162645" y="256246"/>
                    <a:pt x="163454" y="268391"/>
                  </a:cubicBezTo>
                  <a:cubicBezTo>
                    <a:pt x="163454" y="270820"/>
                    <a:pt x="161835" y="271629"/>
                    <a:pt x="158597" y="271629"/>
                  </a:cubicBezTo>
                  <a:cubicBezTo>
                    <a:pt x="148881" y="271629"/>
                    <a:pt x="139975" y="273248"/>
                    <a:pt x="131069" y="271629"/>
                  </a:cubicBezTo>
                  <a:lnTo>
                    <a:pt x="119734" y="271629"/>
                  </a:lnTo>
                  <a:cubicBezTo>
                    <a:pt x="118115" y="270820"/>
                    <a:pt x="116496" y="270010"/>
                    <a:pt x="116496" y="268391"/>
                  </a:cubicBezTo>
                  <a:lnTo>
                    <a:pt x="116496" y="268391"/>
                  </a:lnTo>
                  <a:cubicBezTo>
                    <a:pt x="116496" y="266771"/>
                    <a:pt x="116496" y="265962"/>
                    <a:pt x="117306" y="265962"/>
                  </a:cubicBezTo>
                  <a:lnTo>
                    <a:pt x="118115" y="265962"/>
                  </a:lnTo>
                  <a:cubicBezTo>
                    <a:pt x="118115" y="265962"/>
                    <a:pt x="118925" y="265962"/>
                    <a:pt x="118925" y="265962"/>
                  </a:cubicBezTo>
                  <a:cubicBezTo>
                    <a:pt x="130260" y="268391"/>
                    <a:pt x="145643" y="267581"/>
                    <a:pt x="160216" y="265962"/>
                  </a:cubicBezTo>
                  <a:close/>
                </a:path>
              </a:pathLst>
            </a:custGeom>
            <a:solidFill>
              <a:srgbClr val="000000"/>
            </a:solidFill>
            <a:ln w="0"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F47911D8-D333-5219-0625-1E7E48C8B021}"/>
                </a:ext>
              </a:extLst>
            </p:cNvPr>
            <p:cNvSpPr/>
            <p:nvPr/>
          </p:nvSpPr>
          <p:spPr>
            <a:xfrm>
              <a:off x="5552018" y="2945046"/>
              <a:ext cx="163409" cy="271810"/>
            </a:xfrm>
            <a:custGeom>
              <a:avLst/>
              <a:gdLst>
                <a:gd name="connsiteX0" fmla="*/ 151266 w 163409"/>
                <a:gd name="connsiteY0" fmla="*/ 26135 h 271810"/>
                <a:gd name="connsiteX1" fmla="*/ 146407 w 163409"/>
                <a:gd name="connsiteY1" fmla="*/ 43946 h 271810"/>
                <a:gd name="connsiteX2" fmla="*/ 141550 w 163409"/>
                <a:gd name="connsiteY2" fmla="*/ 43946 h 271810"/>
                <a:gd name="connsiteX3" fmla="*/ 122119 w 163409"/>
                <a:gd name="connsiteY3" fmla="*/ 43946 h 271810"/>
                <a:gd name="connsiteX4" fmla="*/ 107546 w 163409"/>
                <a:gd name="connsiteY4" fmla="*/ 43946 h 271810"/>
                <a:gd name="connsiteX5" fmla="*/ 102688 w 163409"/>
                <a:gd name="connsiteY5" fmla="*/ 43946 h 271810"/>
                <a:gd name="connsiteX6" fmla="*/ 99449 w 163409"/>
                <a:gd name="connsiteY6" fmla="*/ 43946 h 271810"/>
                <a:gd name="connsiteX7" fmla="*/ 99449 w 163409"/>
                <a:gd name="connsiteY7" fmla="*/ 72283 h 271810"/>
                <a:gd name="connsiteX8" fmla="*/ 99449 w 163409"/>
                <a:gd name="connsiteY8" fmla="*/ 88476 h 271810"/>
                <a:gd name="connsiteX9" fmla="*/ 99449 w 163409"/>
                <a:gd name="connsiteY9" fmla="*/ 101430 h 271810"/>
                <a:gd name="connsiteX10" fmla="*/ 98640 w 163409"/>
                <a:gd name="connsiteY10" fmla="*/ 119242 h 271810"/>
                <a:gd name="connsiteX11" fmla="*/ 98640 w 163409"/>
                <a:gd name="connsiteY11" fmla="*/ 133005 h 271810"/>
                <a:gd name="connsiteX12" fmla="*/ 98640 w 163409"/>
                <a:gd name="connsiteY12" fmla="*/ 136244 h 271810"/>
                <a:gd name="connsiteX13" fmla="*/ 98640 w 163409"/>
                <a:gd name="connsiteY13" fmla="*/ 158104 h 271810"/>
                <a:gd name="connsiteX14" fmla="*/ 98640 w 163409"/>
                <a:gd name="connsiteY14" fmla="*/ 179964 h 271810"/>
                <a:gd name="connsiteX15" fmla="*/ 98640 w 163409"/>
                <a:gd name="connsiteY15" fmla="*/ 199395 h 271810"/>
                <a:gd name="connsiteX16" fmla="*/ 98640 w 163409"/>
                <a:gd name="connsiteY16" fmla="*/ 220445 h 271810"/>
                <a:gd name="connsiteX17" fmla="*/ 97021 w 163409"/>
                <a:gd name="connsiteY17" fmla="*/ 258497 h 271810"/>
                <a:gd name="connsiteX18" fmla="*/ 80828 w 163409"/>
                <a:gd name="connsiteY18" fmla="*/ 260926 h 271810"/>
                <a:gd name="connsiteX19" fmla="*/ 80018 w 163409"/>
                <a:gd name="connsiteY19" fmla="*/ 260926 h 271810"/>
                <a:gd name="connsiteX20" fmla="*/ 65445 w 163409"/>
                <a:gd name="connsiteY20" fmla="*/ 260926 h 271810"/>
                <a:gd name="connsiteX21" fmla="*/ 52491 w 163409"/>
                <a:gd name="connsiteY21" fmla="*/ 257688 h 271810"/>
                <a:gd name="connsiteX22" fmla="*/ 52491 w 163409"/>
                <a:gd name="connsiteY22" fmla="*/ 218016 h 271810"/>
                <a:gd name="connsiteX23" fmla="*/ 54111 w 163409"/>
                <a:gd name="connsiteY23" fmla="*/ 179964 h 271810"/>
                <a:gd name="connsiteX24" fmla="*/ 54111 w 163409"/>
                <a:gd name="connsiteY24" fmla="*/ 137053 h 271810"/>
                <a:gd name="connsiteX25" fmla="*/ 54111 w 163409"/>
                <a:gd name="connsiteY25" fmla="*/ 94143 h 271810"/>
                <a:gd name="connsiteX26" fmla="*/ 54111 w 163409"/>
                <a:gd name="connsiteY26" fmla="*/ 62568 h 271810"/>
                <a:gd name="connsiteX27" fmla="*/ 54111 w 163409"/>
                <a:gd name="connsiteY27" fmla="*/ 45566 h 271810"/>
                <a:gd name="connsiteX28" fmla="*/ 25774 w 163409"/>
                <a:gd name="connsiteY28" fmla="*/ 45566 h 271810"/>
                <a:gd name="connsiteX29" fmla="*/ 13629 w 163409"/>
                <a:gd name="connsiteY29" fmla="*/ 45566 h 271810"/>
                <a:gd name="connsiteX30" fmla="*/ 2294 w 163409"/>
                <a:gd name="connsiteY30" fmla="*/ 43946 h 271810"/>
                <a:gd name="connsiteX31" fmla="*/ 4723 w 163409"/>
                <a:gd name="connsiteY31" fmla="*/ 1036 h 271810"/>
                <a:gd name="connsiteX32" fmla="*/ 33870 w 163409"/>
                <a:gd name="connsiteY32" fmla="*/ 1036 h 271810"/>
                <a:gd name="connsiteX33" fmla="*/ 116452 w 163409"/>
                <a:gd name="connsiteY33" fmla="*/ 1036 h 271810"/>
                <a:gd name="connsiteX34" fmla="*/ 143169 w 163409"/>
                <a:gd name="connsiteY34" fmla="*/ 1036 h 271810"/>
                <a:gd name="connsiteX35" fmla="*/ 146407 w 163409"/>
                <a:gd name="connsiteY35" fmla="*/ 227 h 271810"/>
                <a:gd name="connsiteX36" fmla="*/ 150456 w 163409"/>
                <a:gd name="connsiteY36" fmla="*/ 12371 h 271810"/>
                <a:gd name="connsiteX37" fmla="*/ 152075 w 163409"/>
                <a:gd name="connsiteY37" fmla="*/ 26944 h 271810"/>
                <a:gd name="connsiteX38" fmla="*/ 13629 w 163409"/>
                <a:gd name="connsiteY38" fmla="*/ 52852 h 271810"/>
                <a:gd name="connsiteX39" fmla="*/ 15248 w 163409"/>
                <a:gd name="connsiteY39" fmla="*/ 51233 h 271810"/>
                <a:gd name="connsiteX40" fmla="*/ 17677 w 163409"/>
                <a:gd name="connsiteY40" fmla="*/ 52852 h 271810"/>
                <a:gd name="connsiteX41" fmla="*/ 17677 w 163409"/>
                <a:gd name="connsiteY41" fmla="*/ 52852 h 271810"/>
                <a:gd name="connsiteX42" fmla="*/ 44395 w 163409"/>
                <a:gd name="connsiteY42" fmla="*/ 52852 h 271810"/>
                <a:gd name="connsiteX43" fmla="*/ 46014 w 163409"/>
                <a:gd name="connsiteY43" fmla="*/ 54472 h 271810"/>
                <a:gd name="connsiteX44" fmla="*/ 44395 w 163409"/>
                <a:gd name="connsiteY44" fmla="*/ 56091 h 271810"/>
                <a:gd name="connsiteX45" fmla="*/ 37918 w 163409"/>
                <a:gd name="connsiteY45" fmla="*/ 56091 h 271810"/>
                <a:gd name="connsiteX46" fmla="*/ 25774 w 163409"/>
                <a:gd name="connsiteY46" fmla="*/ 56091 h 271810"/>
                <a:gd name="connsiteX47" fmla="*/ 16058 w 163409"/>
                <a:gd name="connsiteY47" fmla="*/ 56091 h 271810"/>
                <a:gd name="connsiteX48" fmla="*/ 13629 w 163409"/>
                <a:gd name="connsiteY48" fmla="*/ 53662 h 271810"/>
                <a:gd name="connsiteX49" fmla="*/ 13629 w 163409"/>
                <a:gd name="connsiteY49" fmla="*/ 53662 h 271810"/>
                <a:gd name="connsiteX50" fmla="*/ 157742 w 163409"/>
                <a:gd name="connsiteY50" fmla="*/ 51233 h 271810"/>
                <a:gd name="connsiteX51" fmla="*/ 159362 w 163409"/>
                <a:gd name="connsiteY51" fmla="*/ 44756 h 271810"/>
                <a:gd name="connsiteX52" fmla="*/ 159362 w 163409"/>
                <a:gd name="connsiteY52" fmla="*/ 38279 h 271810"/>
                <a:gd name="connsiteX53" fmla="*/ 157742 w 163409"/>
                <a:gd name="connsiteY53" fmla="*/ 15610 h 271810"/>
                <a:gd name="connsiteX54" fmla="*/ 160171 w 163409"/>
                <a:gd name="connsiteY54" fmla="*/ 13181 h 271810"/>
                <a:gd name="connsiteX55" fmla="*/ 160171 w 163409"/>
                <a:gd name="connsiteY55" fmla="*/ 15610 h 271810"/>
                <a:gd name="connsiteX56" fmla="*/ 163410 w 163409"/>
                <a:gd name="connsiteY56" fmla="*/ 35041 h 271810"/>
                <a:gd name="connsiteX57" fmla="*/ 163410 w 163409"/>
                <a:gd name="connsiteY57" fmla="*/ 39089 h 271810"/>
                <a:gd name="connsiteX58" fmla="*/ 154504 w 163409"/>
                <a:gd name="connsiteY58" fmla="*/ 56091 h 271810"/>
                <a:gd name="connsiteX59" fmla="*/ 149646 w 163409"/>
                <a:gd name="connsiteY59" fmla="*/ 56091 h 271810"/>
                <a:gd name="connsiteX60" fmla="*/ 146407 w 163409"/>
                <a:gd name="connsiteY60" fmla="*/ 56091 h 271810"/>
                <a:gd name="connsiteX61" fmla="*/ 139931 w 163409"/>
                <a:gd name="connsiteY61" fmla="*/ 56091 h 271810"/>
                <a:gd name="connsiteX62" fmla="*/ 134263 w 163409"/>
                <a:gd name="connsiteY62" fmla="*/ 56091 h 271810"/>
                <a:gd name="connsiteX63" fmla="*/ 122119 w 163409"/>
                <a:gd name="connsiteY63" fmla="*/ 56091 h 271810"/>
                <a:gd name="connsiteX64" fmla="*/ 119690 w 163409"/>
                <a:gd name="connsiteY64" fmla="*/ 56091 h 271810"/>
                <a:gd name="connsiteX65" fmla="*/ 109975 w 163409"/>
                <a:gd name="connsiteY65" fmla="*/ 64997 h 271810"/>
                <a:gd name="connsiteX66" fmla="*/ 109975 w 163409"/>
                <a:gd name="connsiteY66" fmla="*/ 69045 h 271810"/>
                <a:gd name="connsiteX67" fmla="*/ 109975 w 163409"/>
                <a:gd name="connsiteY67" fmla="*/ 83618 h 271810"/>
                <a:gd name="connsiteX68" fmla="*/ 109975 w 163409"/>
                <a:gd name="connsiteY68" fmla="*/ 169438 h 271810"/>
                <a:gd name="connsiteX69" fmla="*/ 109975 w 163409"/>
                <a:gd name="connsiteY69" fmla="*/ 191298 h 271810"/>
                <a:gd name="connsiteX70" fmla="*/ 109975 w 163409"/>
                <a:gd name="connsiteY70" fmla="*/ 210729 h 271810"/>
                <a:gd name="connsiteX71" fmla="*/ 109975 w 163409"/>
                <a:gd name="connsiteY71" fmla="*/ 231780 h 271810"/>
                <a:gd name="connsiteX72" fmla="*/ 109975 w 163409"/>
                <a:gd name="connsiteY72" fmla="*/ 249591 h 271810"/>
                <a:gd name="connsiteX73" fmla="*/ 109975 w 163409"/>
                <a:gd name="connsiteY73" fmla="*/ 252830 h 271810"/>
                <a:gd name="connsiteX74" fmla="*/ 99449 w 163409"/>
                <a:gd name="connsiteY74" fmla="*/ 271451 h 271810"/>
                <a:gd name="connsiteX75" fmla="*/ 96211 w 163409"/>
                <a:gd name="connsiteY75" fmla="*/ 271451 h 271810"/>
                <a:gd name="connsiteX76" fmla="*/ 92972 w 163409"/>
                <a:gd name="connsiteY76" fmla="*/ 271451 h 271810"/>
                <a:gd name="connsiteX77" fmla="*/ 92163 w 163409"/>
                <a:gd name="connsiteY77" fmla="*/ 271451 h 271810"/>
                <a:gd name="connsiteX78" fmla="*/ 77590 w 163409"/>
                <a:gd name="connsiteY78" fmla="*/ 271451 h 271810"/>
                <a:gd name="connsiteX79" fmla="*/ 66255 w 163409"/>
                <a:gd name="connsiteY79" fmla="*/ 269022 h 271810"/>
                <a:gd name="connsiteX80" fmla="*/ 65445 w 163409"/>
                <a:gd name="connsiteY80" fmla="*/ 267403 h 271810"/>
                <a:gd name="connsiteX81" fmla="*/ 66255 w 163409"/>
                <a:gd name="connsiteY81" fmla="*/ 266593 h 271810"/>
                <a:gd name="connsiteX82" fmla="*/ 66255 w 163409"/>
                <a:gd name="connsiteY82" fmla="*/ 266593 h 271810"/>
                <a:gd name="connsiteX83" fmla="*/ 67064 w 163409"/>
                <a:gd name="connsiteY83" fmla="*/ 267403 h 271810"/>
                <a:gd name="connsiteX84" fmla="*/ 84876 w 163409"/>
                <a:gd name="connsiteY84" fmla="*/ 269832 h 271810"/>
                <a:gd name="connsiteX85" fmla="*/ 95401 w 163409"/>
                <a:gd name="connsiteY85" fmla="*/ 269832 h 271810"/>
                <a:gd name="connsiteX86" fmla="*/ 98640 w 163409"/>
                <a:gd name="connsiteY86" fmla="*/ 269832 h 271810"/>
                <a:gd name="connsiteX87" fmla="*/ 105926 w 163409"/>
                <a:gd name="connsiteY87" fmla="*/ 255259 h 271810"/>
                <a:gd name="connsiteX88" fmla="*/ 105926 w 163409"/>
                <a:gd name="connsiteY88" fmla="*/ 252020 h 271810"/>
                <a:gd name="connsiteX89" fmla="*/ 105926 w 163409"/>
                <a:gd name="connsiteY89" fmla="*/ 247972 h 271810"/>
                <a:gd name="connsiteX90" fmla="*/ 105926 w 163409"/>
                <a:gd name="connsiteY90" fmla="*/ 196156 h 271810"/>
                <a:gd name="connsiteX91" fmla="*/ 105926 w 163409"/>
                <a:gd name="connsiteY91" fmla="*/ 172677 h 271810"/>
                <a:gd name="connsiteX92" fmla="*/ 105926 w 163409"/>
                <a:gd name="connsiteY92" fmla="*/ 153246 h 271810"/>
                <a:gd name="connsiteX93" fmla="*/ 105117 w 163409"/>
                <a:gd name="connsiteY93" fmla="*/ 98191 h 271810"/>
                <a:gd name="connsiteX94" fmla="*/ 105117 w 163409"/>
                <a:gd name="connsiteY94" fmla="*/ 69855 h 271810"/>
                <a:gd name="connsiteX95" fmla="*/ 119690 w 163409"/>
                <a:gd name="connsiteY95" fmla="*/ 55281 h 271810"/>
                <a:gd name="connsiteX96" fmla="*/ 122929 w 163409"/>
                <a:gd name="connsiteY96" fmla="*/ 55281 h 271810"/>
                <a:gd name="connsiteX97" fmla="*/ 136692 w 163409"/>
                <a:gd name="connsiteY97" fmla="*/ 55281 h 271810"/>
                <a:gd name="connsiteX98" fmla="*/ 148027 w 163409"/>
                <a:gd name="connsiteY98" fmla="*/ 55281 h 271810"/>
                <a:gd name="connsiteX99" fmla="*/ 150456 w 163409"/>
                <a:gd name="connsiteY99" fmla="*/ 55281 h 271810"/>
                <a:gd name="connsiteX100" fmla="*/ 155314 w 163409"/>
                <a:gd name="connsiteY100" fmla="*/ 55281 h 271810"/>
                <a:gd name="connsiteX101" fmla="*/ 155314 w 163409"/>
                <a:gd name="connsiteY101" fmla="*/ 52852 h 27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163409" h="271810">
                  <a:moveTo>
                    <a:pt x="151266" y="26135"/>
                  </a:moveTo>
                  <a:cubicBezTo>
                    <a:pt x="151266" y="33421"/>
                    <a:pt x="148837" y="39089"/>
                    <a:pt x="146407" y="43946"/>
                  </a:cubicBezTo>
                  <a:cubicBezTo>
                    <a:pt x="144789" y="44756"/>
                    <a:pt x="143169" y="43946"/>
                    <a:pt x="141550" y="43946"/>
                  </a:cubicBezTo>
                  <a:cubicBezTo>
                    <a:pt x="135882" y="43137"/>
                    <a:pt x="128596" y="43946"/>
                    <a:pt x="122119" y="43946"/>
                  </a:cubicBezTo>
                  <a:cubicBezTo>
                    <a:pt x="115642" y="43946"/>
                    <a:pt x="112403" y="43946"/>
                    <a:pt x="107546" y="43946"/>
                  </a:cubicBezTo>
                  <a:lnTo>
                    <a:pt x="102688" y="43946"/>
                  </a:lnTo>
                  <a:cubicBezTo>
                    <a:pt x="101069" y="43946"/>
                    <a:pt x="101069" y="42327"/>
                    <a:pt x="99449" y="43946"/>
                  </a:cubicBezTo>
                  <a:cubicBezTo>
                    <a:pt x="97830" y="53662"/>
                    <a:pt x="99449" y="61758"/>
                    <a:pt x="99449" y="72283"/>
                  </a:cubicBezTo>
                  <a:cubicBezTo>
                    <a:pt x="99449" y="77951"/>
                    <a:pt x="99449" y="83618"/>
                    <a:pt x="99449" y="88476"/>
                  </a:cubicBezTo>
                  <a:cubicBezTo>
                    <a:pt x="99449" y="93334"/>
                    <a:pt x="99449" y="96572"/>
                    <a:pt x="99449" y="101430"/>
                  </a:cubicBezTo>
                  <a:cubicBezTo>
                    <a:pt x="99449" y="108716"/>
                    <a:pt x="99449" y="115194"/>
                    <a:pt x="98640" y="119242"/>
                  </a:cubicBezTo>
                  <a:cubicBezTo>
                    <a:pt x="100259" y="123290"/>
                    <a:pt x="98640" y="128148"/>
                    <a:pt x="98640" y="133005"/>
                  </a:cubicBezTo>
                  <a:cubicBezTo>
                    <a:pt x="98640" y="133815"/>
                    <a:pt x="98640" y="134625"/>
                    <a:pt x="98640" y="136244"/>
                  </a:cubicBezTo>
                  <a:cubicBezTo>
                    <a:pt x="99449" y="143530"/>
                    <a:pt x="98640" y="150817"/>
                    <a:pt x="98640" y="158104"/>
                  </a:cubicBezTo>
                  <a:cubicBezTo>
                    <a:pt x="98640" y="165390"/>
                    <a:pt x="98640" y="172677"/>
                    <a:pt x="98640" y="179964"/>
                  </a:cubicBezTo>
                  <a:cubicBezTo>
                    <a:pt x="98640" y="186440"/>
                    <a:pt x="98640" y="192108"/>
                    <a:pt x="98640" y="199395"/>
                  </a:cubicBezTo>
                  <a:cubicBezTo>
                    <a:pt x="98640" y="206681"/>
                    <a:pt x="98640" y="213158"/>
                    <a:pt x="98640" y="220445"/>
                  </a:cubicBezTo>
                  <a:cubicBezTo>
                    <a:pt x="98640" y="234208"/>
                    <a:pt x="97021" y="245543"/>
                    <a:pt x="97021" y="258497"/>
                  </a:cubicBezTo>
                  <a:cubicBezTo>
                    <a:pt x="91353" y="258497"/>
                    <a:pt x="86496" y="260926"/>
                    <a:pt x="80828" y="260926"/>
                  </a:cubicBezTo>
                  <a:cubicBezTo>
                    <a:pt x="75161" y="260926"/>
                    <a:pt x="80828" y="260926"/>
                    <a:pt x="80018" y="260926"/>
                  </a:cubicBezTo>
                  <a:cubicBezTo>
                    <a:pt x="75970" y="261736"/>
                    <a:pt x="70303" y="260926"/>
                    <a:pt x="65445" y="260926"/>
                  </a:cubicBezTo>
                  <a:cubicBezTo>
                    <a:pt x="61397" y="260926"/>
                    <a:pt x="56539" y="260926"/>
                    <a:pt x="52491" y="257688"/>
                  </a:cubicBezTo>
                  <a:cubicBezTo>
                    <a:pt x="53301" y="244734"/>
                    <a:pt x="52491" y="232589"/>
                    <a:pt x="52491" y="218016"/>
                  </a:cubicBezTo>
                  <a:cubicBezTo>
                    <a:pt x="52491" y="203443"/>
                    <a:pt x="54111" y="193727"/>
                    <a:pt x="54111" y="179964"/>
                  </a:cubicBezTo>
                  <a:cubicBezTo>
                    <a:pt x="54111" y="166200"/>
                    <a:pt x="54111" y="151627"/>
                    <a:pt x="54111" y="137053"/>
                  </a:cubicBezTo>
                  <a:cubicBezTo>
                    <a:pt x="54111" y="122480"/>
                    <a:pt x="52491" y="108716"/>
                    <a:pt x="54111" y="94143"/>
                  </a:cubicBezTo>
                  <a:cubicBezTo>
                    <a:pt x="54920" y="82809"/>
                    <a:pt x="54111" y="73903"/>
                    <a:pt x="54111" y="62568"/>
                  </a:cubicBezTo>
                  <a:cubicBezTo>
                    <a:pt x="54111" y="55281"/>
                    <a:pt x="55730" y="52852"/>
                    <a:pt x="54111" y="45566"/>
                  </a:cubicBezTo>
                  <a:cubicBezTo>
                    <a:pt x="45205" y="45566"/>
                    <a:pt x="36299" y="45566"/>
                    <a:pt x="25774" y="45566"/>
                  </a:cubicBezTo>
                  <a:cubicBezTo>
                    <a:pt x="15248" y="45566"/>
                    <a:pt x="17677" y="45566"/>
                    <a:pt x="13629" y="45566"/>
                  </a:cubicBezTo>
                  <a:cubicBezTo>
                    <a:pt x="9581" y="45566"/>
                    <a:pt x="5533" y="45566"/>
                    <a:pt x="2294" y="43946"/>
                  </a:cubicBezTo>
                  <a:cubicBezTo>
                    <a:pt x="-1754" y="30993"/>
                    <a:pt x="-134" y="13181"/>
                    <a:pt x="4723" y="1036"/>
                  </a:cubicBezTo>
                  <a:cubicBezTo>
                    <a:pt x="12820" y="227"/>
                    <a:pt x="24154" y="1036"/>
                    <a:pt x="33870" y="1036"/>
                  </a:cubicBezTo>
                  <a:cubicBezTo>
                    <a:pt x="59778" y="1036"/>
                    <a:pt x="89734" y="1036"/>
                    <a:pt x="116452" y="1036"/>
                  </a:cubicBezTo>
                  <a:cubicBezTo>
                    <a:pt x="126167" y="1846"/>
                    <a:pt x="135073" y="1036"/>
                    <a:pt x="143169" y="1036"/>
                  </a:cubicBezTo>
                  <a:cubicBezTo>
                    <a:pt x="143979" y="1036"/>
                    <a:pt x="145598" y="-583"/>
                    <a:pt x="146407" y="227"/>
                  </a:cubicBezTo>
                  <a:cubicBezTo>
                    <a:pt x="148027" y="227"/>
                    <a:pt x="150456" y="10752"/>
                    <a:pt x="150456" y="12371"/>
                  </a:cubicBezTo>
                  <a:cubicBezTo>
                    <a:pt x="151266" y="17229"/>
                    <a:pt x="152075" y="22087"/>
                    <a:pt x="152075" y="26944"/>
                  </a:cubicBezTo>
                  <a:close/>
                  <a:moveTo>
                    <a:pt x="13629" y="52852"/>
                  </a:moveTo>
                  <a:cubicBezTo>
                    <a:pt x="13629" y="52043"/>
                    <a:pt x="13629" y="51233"/>
                    <a:pt x="15248" y="51233"/>
                  </a:cubicBezTo>
                  <a:cubicBezTo>
                    <a:pt x="16058" y="51233"/>
                    <a:pt x="17677" y="51233"/>
                    <a:pt x="17677" y="52852"/>
                  </a:cubicBezTo>
                  <a:lnTo>
                    <a:pt x="17677" y="52852"/>
                  </a:lnTo>
                  <a:cubicBezTo>
                    <a:pt x="25774" y="52852"/>
                    <a:pt x="34679" y="52852"/>
                    <a:pt x="44395" y="52852"/>
                  </a:cubicBezTo>
                  <a:cubicBezTo>
                    <a:pt x="54111" y="52852"/>
                    <a:pt x="46014" y="52852"/>
                    <a:pt x="46014" y="54472"/>
                  </a:cubicBezTo>
                  <a:cubicBezTo>
                    <a:pt x="46014" y="56091"/>
                    <a:pt x="46014" y="56091"/>
                    <a:pt x="44395" y="56091"/>
                  </a:cubicBezTo>
                  <a:lnTo>
                    <a:pt x="37918" y="56091"/>
                  </a:lnTo>
                  <a:cubicBezTo>
                    <a:pt x="33870" y="56091"/>
                    <a:pt x="29822" y="56091"/>
                    <a:pt x="25774" y="56091"/>
                  </a:cubicBezTo>
                  <a:cubicBezTo>
                    <a:pt x="21726" y="56091"/>
                    <a:pt x="19297" y="56091"/>
                    <a:pt x="16058" y="56091"/>
                  </a:cubicBezTo>
                  <a:cubicBezTo>
                    <a:pt x="15248" y="56091"/>
                    <a:pt x="13629" y="54472"/>
                    <a:pt x="13629" y="53662"/>
                  </a:cubicBezTo>
                  <a:lnTo>
                    <a:pt x="13629" y="53662"/>
                  </a:lnTo>
                  <a:close/>
                  <a:moveTo>
                    <a:pt x="157742" y="51233"/>
                  </a:moveTo>
                  <a:cubicBezTo>
                    <a:pt x="158552" y="48804"/>
                    <a:pt x="159362" y="47185"/>
                    <a:pt x="159362" y="44756"/>
                  </a:cubicBezTo>
                  <a:lnTo>
                    <a:pt x="159362" y="38279"/>
                  </a:lnTo>
                  <a:cubicBezTo>
                    <a:pt x="159362" y="30993"/>
                    <a:pt x="159362" y="23706"/>
                    <a:pt x="157742" y="15610"/>
                  </a:cubicBezTo>
                  <a:cubicBezTo>
                    <a:pt x="157742" y="13990"/>
                    <a:pt x="158552" y="11561"/>
                    <a:pt x="160171" y="13181"/>
                  </a:cubicBezTo>
                  <a:lnTo>
                    <a:pt x="160171" y="15610"/>
                  </a:lnTo>
                  <a:cubicBezTo>
                    <a:pt x="162600" y="22896"/>
                    <a:pt x="163410" y="27754"/>
                    <a:pt x="163410" y="35041"/>
                  </a:cubicBezTo>
                  <a:lnTo>
                    <a:pt x="163410" y="39089"/>
                  </a:lnTo>
                  <a:cubicBezTo>
                    <a:pt x="163410" y="46375"/>
                    <a:pt x="163410" y="54472"/>
                    <a:pt x="154504" y="56091"/>
                  </a:cubicBezTo>
                  <a:cubicBezTo>
                    <a:pt x="152075" y="56091"/>
                    <a:pt x="150456" y="56091"/>
                    <a:pt x="149646" y="56091"/>
                  </a:cubicBezTo>
                  <a:cubicBezTo>
                    <a:pt x="149646" y="56091"/>
                    <a:pt x="148027" y="56091"/>
                    <a:pt x="146407" y="56091"/>
                  </a:cubicBezTo>
                  <a:cubicBezTo>
                    <a:pt x="143979" y="56091"/>
                    <a:pt x="142359" y="56091"/>
                    <a:pt x="139931" y="56091"/>
                  </a:cubicBezTo>
                  <a:lnTo>
                    <a:pt x="134263" y="56091"/>
                  </a:lnTo>
                  <a:cubicBezTo>
                    <a:pt x="130215" y="56091"/>
                    <a:pt x="126167" y="56091"/>
                    <a:pt x="122119" y="56091"/>
                  </a:cubicBezTo>
                  <a:lnTo>
                    <a:pt x="119690" y="56091"/>
                  </a:lnTo>
                  <a:cubicBezTo>
                    <a:pt x="114023" y="54472"/>
                    <a:pt x="109165" y="59329"/>
                    <a:pt x="109975" y="64997"/>
                  </a:cubicBezTo>
                  <a:cubicBezTo>
                    <a:pt x="109975" y="66616"/>
                    <a:pt x="109975" y="68235"/>
                    <a:pt x="109975" y="69045"/>
                  </a:cubicBezTo>
                  <a:cubicBezTo>
                    <a:pt x="109975" y="73903"/>
                    <a:pt x="109975" y="78760"/>
                    <a:pt x="109975" y="83618"/>
                  </a:cubicBezTo>
                  <a:cubicBezTo>
                    <a:pt x="109975" y="111955"/>
                    <a:pt x="109975" y="140292"/>
                    <a:pt x="109975" y="169438"/>
                  </a:cubicBezTo>
                  <a:cubicBezTo>
                    <a:pt x="109975" y="198585"/>
                    <a:pt x="109975" y="184012"/>
                    <a:pt x="109975" y="191298"/>
                  </a:cubicBezTo>
                  <a:cubicBezTo>
                    <a:pt x="109975" y="197775"/>
                    <a:pt x="109975" y="203443"/>
                    <a:pt x="109975" y="210729"/>
                  </a:cubicBezTo>
                  <a:cubicBezTo>
                    <a:pt x="109975" y="218016"/>
                    <a:pt x="109975" y="224493"/>
                    <a:pt x="109975" y="231780"/>
                  </a:cubicBezTo>
                  <a:cubicBezTo>
                    <a:pt x="109975" y="239066"/>
                    <a:pt x="109975" y="243924"/>
                    <a:pt x="109975" y="249591"/>
                  </a:cubicBezTo>
                  <a:lnTo>
                    <a:pt x="109975" y="252830"/>
                  </a:lnTo>
                  <a:cubicBezTo>
                    <a:pt x="109165" y="260116"/>
                    <a:pt x="109975" y="271451"/>
                    <a:pt x="99449" y="271451"/>
                  </a:cubicBezTo>
                  <a:lnTo>
                    <a:pt x="96211" y="271451"/>
                  </a:lnTo>
                  <a:cubicBezTo>
                    <a:pt x="96211" y="271451"/>
                    <a:pt x="92972" y="271451"/>
                    <a:pt x="92972" y="271451"/>
                  </a:cubicBezTo>
                  <a:cubicBezTo>
                    <a:pt x="92972" y="271451"/>
                    <a:pt x="92972" y="271451"/>
                    <a:pt x="92163" y="271451"/>
                  </a:cubicBezTo>
                  <a:cubicBezTo>
                    <a:pt x="88115" y="272261"/>
                    <a:pt x="82447" y="271451"/>
                    <a:pt x="77590" y="271451"/>
                  </a:cubicBezTo>
                  <a:cubicBezTo>
                    <a:pt x="73541" y="271451"/>
                    <a:pt x="70303" y="271451"/>
                    <a:pt x="66255" y="269022"/>
                  </a:cubicBezTo>
                  <a:cubicBezTo>
                    <a:pt x="66255" y="269022"/>
                    <a:pt x="65445" y="269022"/>
                    <a:pt x="65445" y="267403"/>
                  </a:cubicBezTo>
                  <a:cubicBezTo>
                    <a:pt x="65445" y="265784"/>
                    <a:pt x="65445" y="266593"/>
                    <a:pt x="66255" y="266593"/>
                  </a:cubicBezTo>
                  <a:lnTo>
                    <a:pt x="66255" y="266593"/>
                  </a:lnTo>
                  <a:cubicBezTo>
                    <a:pt x="66255" y="266593"/>
                    <a:pt x="67064" y="266593"/>
                    <a:pt x="67064" y="267403"/>
                  </a:cubicBezTo>
                  <a:cubicBezTo>
                    <a:pt x="72732" y="269832"/>
                    <a:pt x="79209" y="269022"/>
                    <a:pt x="84876" y="269832"/>
                  </a:cubicBezTo>
                  <a:cubicBezTo>
                    <a:pt x="88115" y="270641"/>
                    <a:pt x="92163" y="269832"/>
                    <a:pt x="95401" y="269832"/>
                  </a:cubicBezTo>
                  <a:cubicBezTo>
                    <a:pt x="97021" y="269832"/>
                    <a:pt x="97830" y="269832"/>
                    <a:pt x="98640" y="269832"/>
                  </a:cubicBezTo>
                  <a:cubicBezTo>
                    <a:pt x="105926" y="269832"/>
                    <a:pt x="105117" y="260926"/>
                    <a:pt x="105926" y="255259"/>
                  </a:cubicBezTo>
                  <a:cubicBezTo>
                    <a:pt x="105926" y="255259"/>
                    <a:pt x="105926" y="253639"/>
                    <a:pt x="105926" y="252020"/>
                  </a:cubicBezTo>
                  <a:cubicBezTo>
                    <a:pt x="105926" y="252020"/>
                    <a:pt x="105926" y="250401"/>
                    <a:pt x="105926" y="247972"/>
                  </a:cubicBezTo>
                  <a:cubicBezTo>
                    <a:pt x="106736" y="230970"/>
                    <a:pt x="105926" y="213158"/>
                    <a:pt x="105926" y="196156"/>
                  </a:cubicBezTo>
                  <a:cubicBezTo>
                    <a:pt x="105926" y="188060"/>
                    <a:pt x="105926" y="180773"/>
                    <a:pt x="105926" y="172677"/>
                  </a:cubicBezTo>
                  <a:cubicBezTo>
                    <a:pt x="105926" y="164581"/>
                    <a:pt x="105926" y="158913"/>
                    <a:pt x="105926" y="153246"/>
                  </a:cubicBezTo>
                  <a:cubicBezTo>
                    <a:pt x="105926" y="135434"/>
                    <a:pt x="105117" y="116813"/>
                    <a:pt x="105117" y="98191"/>
                  </a:cubicBezTo>
                  <a:lnTo>
                    <a:pt x="105117" y="69855"/>
                  </a:lnTo>
                  <a:cubicBezTo>
                    <a:pt x="103497" y="59329"/>
                    <a:pt x="109165" y="52043"/>
                    <a:pt x="119690" y="55281"/>
                  </a:cubicBezTo>
                  <a:lnTo>
                    <a:pt x="122929" y="55281"/>
                  </a:lnTo>
                  <a:cubicBezTo>
                    <a:pt x="126977" y="55281"/>
                    <a:pt x="131834" y="55281"/>
                    <a:pt x="136692" y="55281"/>
                  </a:cubicBezTo>
                  <a:lnTo>
                    <a:pt x="148027" y="55281"/>
                  </a:lnTo>
                  <a:cubicBezTo>
                    <a:pt x="148837" y="55281"/>
                    <a:pt x="149646" y="55281"/>
                    <a:pt x="150456" y="55281"/>
                  </a:cubicBezTo>
                  <a:lnTo>
                    <a:pt x="155314" y="55281"/>
                  </a:lnTo>
                  <a:lnTo>
                    <a:pt x="155314" y="52852"/>
                  </a:lnTo>
                  <a:close/>
                </a:path>
              </a:pathLst>
            </a:custGeom>
            <a:solidFill>
              <a:srgbClr val="000000"/>
            </a:solidFill>
            <a:ln w="0" cap="flat">
              <a:noFill/>
              <a:prstDash val="solid"/>
              <a:miter/>
            </a:ln>
          </p:spPr>
          <p:txBody>
            <a:bodyPr rtlCol="0" anchor="ctr"/>
            <a:lstStyle/>
            <a:p>
              <a:endParaRPr lang="en-US"/>
            </a:p>
          </p:txBody>
        </p:sp>
      </p:grpSp>
      <p:cxnSp>
        <p:nvCxnSpPr>
          <p:cNvPr id="57" name="Straight Connector 56">
            <a:extLst>
              <a:ext uri="{FF2B5EF4-FFF2-40B4-BE49-F238E27FC236}">
                <a16:creationId xmlns:a16="http://schemas.microsoft.com/office/drawing/2014/main" id="{1031D5A4-AD8D-633E-B08E-B31E668299A5}"/>
              </a:ext>
            </a:extLst>
          </p:cNvPr>
          <p:cNvCxnSpPr>
            <a:cxnSpLocks/>
          </p:cNvCxnSpPr>
          <p:nvPr/>
        </p:nvCxnSpPr>
        <p:spPr>
          <a:xfrm>
            <a:off x="3697514" y="499872"/>
            <a:ext cx="1280160" cy="2755392"/>
          </a:xfrm>
          <a:prstGeom prst="line">
            <a:avLst/>
          </a:prstGeom>
          <a:ln w="8890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FFE62678-A402-2ED6-DCB2-BC89B72E7D68}"/>
              </a:ext>
            </a:extLst>
          </p:cNvPr>
          <p:cNvCxnSpPr>
            <a:cxnSpLocks/>
          </p:cNvCxnSpPr>
          <p:nvPr/>
        </p:nvCxnSpPr>
        <p:spPr>
          <a:xfrm>
            <a:off x="6633995" y="499872"/>
            <a:ext cx="1280160" cy="2755392"/>
          </a:xfrm>
          <a:prstGeom prst="line">
            <a:avLst/>
          </a:prstGeom>
          <a:ln w="8890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59" name="Rounded Rectangle 5">
            <a:extLst>
              <a:ext uri="{FF2B5EF4-FFF2-40B4-BE49-F238E27FC236}">
                <a16:creationId xmlns:a16="http://schemas.microsoft.com/office/drawing/2014/main" id="{01966135-E62B-E3B3-C80F-C2ACAAB15382}"/>
              </a:ext>
            </a:extLst>
          </p:cNvPr>
          <p:cNvSpPr/>
          <p:nvPr/>
        </p:nvSpPr>
        <p:spPr>
          <a:xfrm>
            <a:off x="1402867" y="3232634"/>
            <a:ext cx="9672249" cy="196366"/>
          </a:xfrm>
          <a:custGeom>
            <a:avLst/>
            <a:gdLst>
              <a:gd name="connsiteX0" fmla="*/ 0 w 9970319"/>
              <a:gd name="connsiteY0" fmla="*/ 107451 h 214902"/>
              <a:gd name="connsiteX1" fmla="*/ 107451 w 9970319"/>
              <a:gd name="connsiteY1" fmla="*/ 0 h 214902"/>
              <a:gd name="connsiteX2" fmla="*/ 9862868 w 9970319"/>
              <a:gd name="connsiteY2" fmla="*/ 0 h 214902"/>
              <a:gd name="connsiteX3" fmla="*/ 9970319 w 9970319"/>
              <a:gd name="connsiteY3" fmla="*/ 107451 h 214902"/>
              <a:gd name="connsiteX4" fmla="*/ 9970319 w 9970319"/>
              <a:gd name="connsiteY4" fmla="*/ 107451 h 214902"/>
              <a:gd name="connsiteX5" fmla="*/ 9862868 w 9970319"/>
              <a:gd name="connsiteY5" fmla="*/ 214902 h 214902"/>
              <a:gd name="connsiteX6" fmla="*/ 107451 w 9970319"/>
              <a:gd name="connsiteY6" fmla="*/ 214902 h 214902"/>
              <a:gd name="connsiteX7" fmla="*/ 0 w 9970319"/>
              <a:gd name="connsiteY7" fmla="*/ 107451 h 214902"/>
              <a:gd name="connsiteX0" fmla="*/ 844 w 9971163"/>
              <a:gd name="connsiteY0" fmla="*/ 107451 h 214902"/>
              <a:gd name="connsiteX1" fmla="*/ 159095 w 9971163"/>
              <a:gd name="connsiteY1" fmla="*/ 57150 h 214902"/>
              <a:gd name="connsiteX2" fmla="*/ 9863712 w 9971163"/>
              <a:gd name="connsiteY2" fmla="*/ 0 h 214902"/>
              <a:gd name="connsiteX3" fmla="*/ 9971163 w 9971163"/>
              <a:gd name="connsiteY3" fmla="*/ 107451 h 214902"/>
              <a:gd name="connsiteX4" fmla="*/ 9971163 w 9971163"/>
              <a:gd name="connsiteY4" fmla="*/ 107451 h 214902"/>
              <a:gd name="connsiteX5" fmla="*/ 9863712 w 9971163"/>
              <a:gd name="connsiteY5" fmla="*/ 214902 h 214902"/>
              <a:gd name="connsiteX6" fmla="*/ 108295 w 9971163"/>
              <a:gd name="connsiteY6" fmla="*/ 214902 h 214902"/>
              <a:gd name="connsiteX7" fmla="*/ 844 w 9971163"/>
              <a:gd name="connsiteY7" fmla="*/ 107451 h 214902"/>
              <a:gd name="connsiteX0" fmla="*/ 419 w 9970738"/>
              <a:gd name="connsiteY0" fmla="*/ 107451 h 214902"/>
              <a:gd name="connsiteX1" fmla="*/ 158670 w 9970738"/>
              <a:gd name="connsiteY1" fmla="*/ 57150 h 214902"/>
              <a:gd name="connsiteX2" fmla="*/ 9863287 w 9970738"/>
              <a:gd name="connsiteY2" fmla="*/ 0 h 214902"/>
              <a:gd name="connsiteX3" fmla="*/ 9970738 w 9970738"/>
              <a:gd name="connsiteY3" fmla="*/ 107451 h 214902"/>
              <a:gd name="connsiteX4" fmla="*/ 9970738 w 9970738"/>
              <a:gd name="connsiteY4" fmla="*/ 107451 h 214902"/>
              <a:gd name="connsiteX5" fmla="*/ 9863287 w 9970738"/>
              <a:gd name="connsiteY5" fmla="*/ 214902 h 214902"/>
              <a:gd name="connsiteX6" fmla="*/ 120570 w 9970738"/>
              <a:gd name="connsiteY6" fmla="*/ 154577 h 214902"/>
              <a:gd name="connsiteX7" fmla="*/ 419 w 9970738"/>
              <a:gd name="connsiteY7" fmla="*/ 107451 h 214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70738" h="214902">
                <a:moveTo>
                  <a:pt x="419" y="107451"/>
                </a:moveTo>
                <a:cubicBezTo>
                  <a:pt x="6769" y="91213"/>
                  <a:pt x="99326" y="57150"/>
                  <a:pt x="158670" y="57150"/>
                </a:cubicBezTo>
                <a:lnTo>
                  <a:pt x="9863287" y="0"/>
                </a:lnTo>
                <a:cubicBezTo>
                  <a:pt x="9922631" y="0"/>
                  <a:pt x="9970738" y="48107"/>
                  <a:pt x="9970738" y="107451"/>
                </a:cubicBezTo>
                <a:lnTo>
                  <a:pt x="9970738" y="107451"/>
                </a:lnTo>
                <a:cubicBezTo>
                  <a:pt x="9970738" y="166795"/>
                  <a:pt x="9922631" y="214902"/>
                  <a:pt x="9863287" y="214902"/>
                </a:cubicBezTo>
                <a:lnTo>
                  <a:pt x="120570" y="154577"/>
                </a:lnTo>
                <a:cubicBezTo>
                  <a:pt x="61226" y="154577"/>
                  <a:pt x="-5931" y="123689"/>
                  <a:pt x="419" y="107451"/>
                </a:cubicBezTo>
                <a:close/>
              </a:path>
            </a:pathLst>
          </a:cu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DC6CB3F6-507A-A999-DFB6-8BC48D4BDD31}"/>
              </a:ext>
            </a:extLst>
          </p:cNvPr>
          <p:cNvGrpSpPr/>
          <p:nvPr/>
        </p:nvGrpSpPr>
        <p:grpSpPr>
          <a:xfrm>
            <a:off x="8904393" y="2012087"/>
            <a:ext cx="2472798" cy="2519078"/>
            <a:chOff x="9458047" y="2212303"/>
            <a:chExt cx="2507425" cy="2292988"/>
          </a:xfrm>
          <a:solidFill>
            <a:srgbClr val="1E4266"/>
          </a:solidFill>
        </p:grpSpPr>
        <p:sp>
          <p:nvSpPr>
            <p:cNvPr id="61" name="Right Triangle 134">
              <a:extLst>
                <a:ext uri="{FF2B5EF4-FFF2-40B4-BE49-F238E27FC236}">
                  <a16:creationId xmlns:a16="http://schemas.microsoft.com/office/drawing/2014/main" id="{A468556E-F0D5-5FC5-3EB0-0108906176C5}"/>
                </a:ext>
              </a:extLst>
            </p:cNvPr>
            <p:cNvSpPr/>
            <p:nvPr/>
          </p:nvSpPr>
          <p:spPr>
            <a:xfrm rot="13500000">
              <a:off x="9565267" y="2105084"/>
              <a:ext cx="2292988" cy="2507425"/>
            </a:xfrm>
            <a:custGeom>
              <a:avLst/>
              <a:gdLst>
                <a:gd name="connsiteX0" fmla="*/ 0 w 2098210"/>
                <a:gd name="connsiteY0" fmla="*/ 2098210 h 2098210"/>
                <a:gd name="connsiteX1" fmla="*/ 0 w 2098210"/>
                <a:gd name="connsiteY1" fmla="*/ 0 h 2098210"/>
                <a:gd name="connsiteX2" fmla="*/ 2098210 w 2098210"/>
                <a:gd name="connsiteY2" fmla="*/ 2098210 h 2098210"/>
                <a:gd name="connsiteX3" fmla="*/ 0 w 2098210"/>
                <a:gd name="connsiteY3" fmla="*/ 2098210 h 2098210"/>
                <a:gd name="connsiteX0" fmla="*/ 0 w 2747897"/>
                <a:gd name="connsiteY0" fmla="*/ 2766548 h 2766548"/>
                <a:gd name="connsiteX1" fmla="*/ 649687 w 2747897"/>
                <a:gd name="connsiteY1" fmla="*/ 0 h 2766548"/>
                <a:gd name="connsiteX2" fmla="*/ 2747897 w 2747897"/>
                <a:gd name="connsiteY2" fmla="*/ 2098210 h 2766548"/>
                <a:gd name="connsiteX3" fmla="*/ 0 w 2747897"/>
                <a:gd name="connsiteY3" fmla="*/ 2766548 h 2766548"/>
                <a:gd name="connsiteX0" fmla="*/ 78500 w 2826397"/>
                <a:gd name="connsiteY0" fmla="*/ 2766548 h 2766548"/>
                <a:gd name="connsiteX1" fmla="*/ 728187 w 2826397"/>
                <a:gd name="connsiteY1" fmla="*/ 0 h 2766548"/>
                <a:gd name="connsiteX2" fmla="*/ 2826397 w 2826397"/>
                <a:gd name="connsiteY2" fmla="*/ 2098210 h 2766548"/>
                <a:gd name="connsiteX3" fmla="*/ 78500 w 2826397"/>
                <a:gd name="connsiteY3" fmla="*/ 2766548 h 2766548"/>
                <a:gd name="connsiteX0" fmla="*/ 78500 w 2826397"/>
                <a:gd name="connsiteY0" fmla="*/ 2766548 h 2856205"/>
                <a:gd name="connsiteX1" fmla="*/ 728187 w 2826397"/>
                <a:gd name="connsiteY1" fmla="*/ 0 h 2856205"/>
                <a:gd name="connsiteX2" fmla="*/ 2826397 w 2826397"/>
                <a:gd name="connsiteY2" fmla="*/ 2098210 h 2856205"/>
                <a:gd name="connsiteX3" fmla="*/ 78500 w 2826397"/>
                <a:gd name="connsiteY3" fmla="*/ 2766548 h 2856205"/>
                <a:gd name="connsiteX0" fmla="*/ 134934 w 2882831"/>
                <a:gd name="connsiteY0" fmla="*/ 2766548 h 2856205"/>
                <a:gd name="connsiteX1" fmla="*/ 784621 w 2882831"/>
                <a:gd name="connsiteY1" fmla="*/ 0 h 2856205"/>
                <a:gd name="connsiteX2" fmla="*/ 2882831 w 2882831"/>
                <a:gd name="connsiteY2" fmla="*/ 2098210 h 2856205"/>
                <a:gd name="connsiteX3" fmla="*/ 134934 w 2882831"/>
                <a:gd name="connsiteY3" fmla="*/ 2766548 h 2856205"/>
                <a:gd name="connsiteX0" fmla="*/ 134934 w 2882831"/>
                <a:gd name="connsiteY0" fmla="*/ 2766548 h 2899461"/>
                <a:gd name="connsiteX1" fmla="*/ 784621 w 2882831"/>
                <a:gd name="connsiteY1" fmla="*/ 0 h 2899461"/>
                <a:gd name="connsiteX2" fmla="*/ 2882831 w 2882831"/>
                <a:gd name="connsiteY2" fmla="*/ 2098210 h 2899461"/>
                <a:gd name="connsiteX3" fmla="*/ 134934 w 2882831"/>
                <a:gd name="connsiteY3" fmla="*/ 2766548 h 2899461"/>
                <a:gd name="connsiteX0" fmla="*/ 134934 w 2882831"/>
                <a:gd name="connsiteY0" fmla="*/ 2766548 h 2899461"/>
                <a:gd name="connsiteX1" fmla="*/ 784621 w 2882831"/>
                <a:gd name="connsiteY1" fmla="*/ 0 h 2899461"/>
                <a:gd name="connsiteX2" fmla="*/ 2882831 w 2882831"/>
                <a:gd name="connsiteY2" fmla="*/ 2098210 h 2899461"/>
                <a:gd name="connsiteX3" fmla="*/ 134934 w 2882831"/>
                <a:gd name="connsiteY3" fmla="*/ 2766548 h 2899461"/>
                <a:gd name="connsiteX0" fmla="*/ 134934 w 2882831"/>
                <a:gd name="connsiteY0" fmla="*/ 2766548 h 2899461"/>
                <a:gd name="connsiteX1" fmla="*/ 784621 w 2882831"/>
                <a:gd name="connsiteY1" fmla="*/ 0 h 2899461"/>
                <a:gd name="connsiteX2" fmla="*/ 2882831 w 2882831"/>
                <a:gd name="connsiteY2" fmla="*/ 2098210 h 2899461"/>
                <a:gd name="connsiteX3" fmla="*/ 134934 w 2882831"/>
                <a:gd name="connsiteY3" fmla="*/ 2766548 h 2899461"/>
                <a:gd name="connsiteX0" fmla="*/ 134934 w 2882831"/>
                <a:gd name="connsiteY0" fmla="*/ 2766548 h 3017556"/>
                <a:gd name="connsiteX1" fmla="*/ 784621 w 2882831"/>
                <a:gd name="connsiteY1" fmla="*/ 0 h 3017556"/>
                <a:gd name="connsiteX2" fmla="*/ 2882831 w 2882831"/>
                <a:gd name="connsiteY2" fmla="*/ 2098210 h 3017556"/>
                <a:gd name="connsiteX3" fmla="*/ 347285 w 2882831"/>
                <a:gd name="connsiteY3" fmla="*/ 2813085 h 3017556"/>
                <a:gd name="connsiteX4" fmla="*/ 134934 w 2882831"/>
                <a:gd name="connsiteY4" fmla="*/ 2766548 h 3017556"/>
                <a:gd name="connsiteX0" fmla="*/ 134934 w 2882831"/>
                <a:gd name="connsiteY0" fmla="*/ 2766548 h 2894973"/>
                <a:gd name="connsiteX1" fmla="*/ 784621 w 2882831"/>
                <a:gd name="connsiteY1" fmla="*/ 0 h 2894973"/>
                <a:gd name="connsiteX2" fmla="*/ 2882831 w 2882831"/>
                <a:gd name="connsiteY2" fmla="*/ 2098210 h 2894973"/>
                <a:gd name="connsiteX3" fmla="*/ 347285 w 2882831"/>
                <a:gd name="connsiteY3" fmla="*/ 2813085 h 2894973"/>
                <a:gd name="connsiteX4" fmla="*/ 134934 w 2882831"/>
                <a:gd name="connsiteY4" fmla="*/ 2766548 h 2894973"/>
                <a:gd name="connsiteX0" fmla="*/ 134934 w 2882831"/>
                <a:gd name="connsiteY0" fmla="*/ 2766548 h 2894973"/>
                <a:gd name="connsiteX1" fmla="*/ 784621 w 2882831"/>
                <a:gd name="connsiteY1" fmla="*/ 0 h 2894973"/>
                <a:gd name="connsiteX2" fmla="*/ 2882831 w 2882831"/>
                <a:gd name="connsiteY2" fmla="*/ 2098210 h 2894973"/>
                <a:gd name="connsiteX3" fmla="*/ 347285 w 2882831"/>
                <a:gd name="connsiteY3" fmla="*/ 2813085 h 2894973"/>
                <a:gd name="connsiteX4" fmla="*/ 134934 w 2882831"/>
                <a:gd name="connsiteY4" fmla="*/ 2766548 h 2894973"/>
                <a:gd name="connsiteX0" fmla="*/ 106979 w 2854876"/>
                <a:gd name="connsiteY0" fmla="*/ 2766548 h 2894973"/>
                <a:gd name="connsiteX1" fmla="*/ 42670 w 2854876"/>
                <a:gd name="connsiteY1" fmla="*/ 2486687 h 2894973"/>
                <a:gd name="connsiteX2" fmla="*/ 756666 w 2854876"/>
                <a:gd name="connsiteY2" fmla="*/ 0 h 2894973"/>
                <a:gd name="connsiteX3" fmla="*/ 2854876 w 2854876"/>
                <a:gd name="connsiteY3" fmla="*/ 2098210 h 2894973"/>
                <a:gd name="connsiteX4" fmla="*/ 319330 w 2854876"/>
                <a:gd name="connsiteY4" fmla="*/ 2813085 h 2894973"/>
                <a:gd name="connsiteX5" fmla="*/ 106979 w 2854876"/>
                <a:gd name="connsiteY5" fmla="*/ 2766548 h 2894973"/>
                <a:gd name="connsiteX0" fmla="*/ 108925 w 2856822"/>
                <a:gd name="connsiteY0" fmla="*/ 2766548 h 2894973"/>
                <a:gd name="connsiteX1" fmla="*/ 44616 w 2856822"/>
                <a:gd name="connsiteY1" fmla="*/ 2486687 h 2894973"/>
                <a:gd name="connsiteX2" fmla="*/ 758612 w 2856822"/>
                <a:gd name="connsiteY2" fmla="*/ 0 h 2894973"/>
                <a:gd name="connsiteX3" fmla="*/ 2856822 w 2856822"/>
                <a:gd name="connsiteY3" fmla="*/ 2098210 h 2894973"/>
                <a:gd name="connsiteX4" fmla="*/ 321276 w 2856822"/>
                <a:gd name="connsiteY4" fmla="*/ 2813085 h 2894973"/>
                <a:gd name="connsiteX5" fmla="*/ 108925 w 2856822"/>
                <a:gd name="connsiteY5" fmla="*/ 2766548 h 2894973"/>
                <a:gd name="connsiteX0" fmla="*/ 385586 w 2856822"/>
                <a:gd name="connsiteY0" fmla="*/ 2427716 h 2846252"/>
                <a:gd name="connsiteX1" fmla="*/ 44616 w 2856822"/>
                <a:gd name="connsiteY1" fmla="*/ 2486687 h 2846252"/>
                <a:gd name="connsiteX2" fmla="*/ 758612 w 2856822"/>
                <a:gd name="connsiteY2" fmla="*/ 0 h 2846252"/>
                <a:gd name="connsiteX3" fmla="*/ 2856822 w 2856822"/>
                <a:gd name="connsiteY3" fmla="*/ 2098210 h 2846252"/>
                <a:gd name="connsiteX4" fmla="*/ 321276 w 2856822"/>
                <a:gd name="connsiteY4" fmla="*/ 2813085 h 2846252"/>
                <a:gd name="connsiteX5" fmla="*/ 385586 w 2856822"/>
                <a:gd name="connsiteY5" fmla="*/ 2427716 h 2846252"/>
                <a:gd name="connsiteX0" fmla="*/ 385586 w 2856822"/>
                <a:gd name="connsiteY0" fmla="*/ 2427716 h 2846252"/>
                <a:gd name="connsiteX1" fmla="*/ 44616 w 2856822"/>
                <a:gd name="connsiteY1" fmla="*/ 2486687 h 2846252"/>
                <a:gd name="connsiteX2" fmla="*/ 758612 w 2856822"/>
                <a:gd name="connsiteY2" fmla="*/ 0 h 2846252"/>
                <a:gd name="connsiteX3" fmla="*/ 2856822 w 2856822"/>
                <a:gd name="connsiteY3" fmla="*/ 2098210 h 2846252"/>
                <a:gd name="connsiteX4" fmla="*/ 321276 w 2856822"/>
                <a:gd name="connsiteY4" fmla="*/ 2813085 h 2846252"/>
                <a:gd name="connsiteX5" fmla="*/ 385586 w 2856822"/>
                <a:gd name="connsiteY5" fmla="*/ 2427716 h 2846252"/>
                <a:gd name="connsiteX0" fmla="*/ 385586 w 2856822"/>
                <a:gd name="connsiteY0" fmla="*/ 2427716 h 2846252"/>
                <a:gd name="connsiteX1" fmla="*/ 44616 w 2856822"/>
                <a:gd name="connsiteY1" fmla="*/ 2486687 h 2846252"/>
                <a:gd name="connsiteX2" fmla="*/ 758612 w 2856822"/>
                <a:gd name="connsiteY2" fmla="*/ 0 h 2846252"/>
                <a:gd name="connsiteX3" fmla="*/ 2856822 w 2856822"/>
                <a:gd name="connsiteY3" fmla="*/ 2098210 h 2846252"/>
                <a:gd name="connsiteX4" fmla="*/ 321276 w 2856822"/>
                <a:gd name="connsiteY4" fmla="*/ 2813085 h 2846252"/>
                <a:gd name="connsiteX5" fmla="*/ 385586 w 2856822"/>
                <a:gd name="connsiteY5" fmla="*/ 2427716 h 2846252"/>
                <a:gd name="connsiteX0" fmla="*/ 385586 w 2856822"/>
                <a:gd name="connsiteY0" fmla="*/ 2427716 h 2846252"/>
                <a:gd name="connsiteX1" fmla="*/ 44616 w 2856822"/>
                <a:gd name="connsiteY1" fmla="*/ 2486687 h 2846252"/>
                <a:gd name="connsiteX2" fmla="*/ 758612 w 2856822"/>
                <a:gd name="connsiteY2" fmla="*/ 0 h 2846252"/>
                <a:gd name="connsiteX3" fmla="*/ 2856822 w 2856822"/>
                <a:gd name="connsiteY3" fmla="*/ 2098210 h 2846252"/>
                <a:gd name="connsiteX4" fmla="*/ 321276 w 2856822"/>
                <a:gd name="connsiteY4" fmla="*/ 2813085 h 2846252"/>
                <a:gd name="connsiteX5" fmla="*/ 385586 w 2856822"/>
                <a:gd name="connsiteY5" fmla="*/ 2427716 h 2846252"/>
                <a:gd name="connsiteX0" fmla="*/ 385586 w 2856822"/>
                <a:gd name="connsiteY0" fmla="*/ 2427716 h 2846252"/>
                <a:gd name="connsiteX1" fmla="*/ 44616 w 2856822"/>
                <a:gd name="connsiteY1" fmla="*/ 2486687 h 2846252"/>
                <a:gd name="connsiteX2" fmla="*/ 758612 w 2856822"/>
                <a:gd name="connsiteY2" fmla="*/ 0 h 2846252"/>
                <a:gd name="connsiteX3" fmla="*/ 2856822 w 2856822"/>
                <a:gd name="connsiteY3" fmla="*/ 2098210 h 2846252"/>
                <a:gd name="connsiteX4" fmla="*/ 321276 w 2856822"/>
                <a:gd name="connsiteY4" fmla="*/ 2813085 h 2846252"/>
                <a:gd name="connsiteX5" fmla="*/ 385586 w 2856822"/>
                <a:gd name="connsiteY5" fmla="*/ 2427716 h 2846252"/>
                <a:gd name="connsiteX0" fmla="*/ 416672 w 2856822"/>
                <a:gd name="connsiteY0" fmla="*/ 2458802 h 2846252"/>
                <a:gd name="connsiteX1" fmla="*/ 44616 w 2856822"/>
                <a:gd name="connsiteY1" fmla="*/ 2486687 h 2846252"/>
                <a:gd name="connsiteX2" fmla="*/ 758612 w 2856822"/>
                <a:gd name="connsiteY2" fmla="*/ 0 h 2846252"/>
                <a:gd name="connsiteX3" fmla="*/ 2856822 w 2856822"/>
                <a:gd name="connsiteY3" fmla="*/ 2098210 h 2846252"/>
                <a:gd name="connsiteX4" fmla="*/ 321276 w 2856822"/>
                <a:gd name="connsiteY4" fmla="*/ 2813085 h 2846252"/>
                <a:gd name="connsiteX5" fmla="*/ 416672 w 2856822"/>
                <a:gd name="connsiteY5" fmla="*/ 2458802 h 2846252"/>
                <a:gd name="connsiteX0" fmla="*/ 416672 w 2856822"/>
                <a:gd name="connsiteY0" fmla="*/ 2458802 h 2846252"/>
                <a:gd name="connsiteX1" fmla="*/ 44616 w 2856822"/>
                <a:gd name="connsiteY1" fmla="*/ 2486687 h 2846252"/>
                <a:gd name="connsiteX2" fmla="*/ 758612 w 2856822"/>
                <a:gd name="connsiteY2" fmla="*/ 0 h 2846252"/>
                <a:gd name="connsiteX3" fmla="*/ 2856822 w 2856822"/>
                <a:gd name="connsiteY3" fmla="*/ 2098210 h 2846252"/>
                <a:gd name="connsiteX4" fmla="*/ 321276 w 2856822"/>
                <a:gd name="connsiteY4" fmla="*/ 2813085 h 2846252"/>
                <a:gd name="connsiteX5" fmla="*/ 416672 w 2856822"/>
                <a:gd name="connsiteY5" fmla="*/ 2458802 h 2846252"/>
                <a:gd name="connsiteX0" fmla="*/ 416672 w 2856822"/>
                <a:gd name="connsiteY0" fmla="*/ 2458802 h 2846252"/>
                <a:gd name="connsiteX1" fmla="*/ 44616 w 2856822"/>
                <a:gd name="connsiteY1" fmla="*/ 2486687 h 2846252"/>
                <a:gd name="connsiteX2" fmla="*/ 758612 w 2856822"/>
                <a:gd name="connsiteY2" fmla="*/ 0 h 2846252"/>
                <a:gd name="connsiteX3" fmla="*/ 2856822 w 2856822"/>
                <a:gd name="connsiteY3" fmla="*/ 2098210 h 2846252"/>
                <a:gd name="connsiteX4" fmla="*/ 321276 w 2856822"/>
                <a:gd name="connsiteY4" fmla="*/ 2813085 h 2846252"/>
                <a:gd name="connsiteX5" fmla="*/ 416672 w 2856822"/>
                <a:gd name="connsiteY5" fmla="*/ 2458802 h 2846252"/>
                <a:gd name="connsiteX0" fmla="*/ 461171 w 2901321"/>
                <a:gd name="connsiteY0" fmla="*/ 2458802 h 2846252"/>
                <a:gd name="connsiteX1" fmla="*/ 89115 w 2901321"/>
                <a:gd name="connsiteY1" fmla="*/ 2486687 h 2846252"/>
                <a:gd name="connsiteX2" fmla="*/ 803111 w 2901321"/>
                <a:gd name="connsiteY2" fmla="*/ 0 h 2846252"/>
                <a:gd name="connsiteX3" fmla="*/ 2901321 w 2901321"/>
                <a:gd name="connsiteY3" fmla="*/ 2098210 h 2846252"/>
                <a:gd name="connsiteX4" fmla="*/ 365775 w 2901321"/>
                <a:gd name="connsiteY4" fmla="*/ 2813085 h 2846252"/>
                <a:gd name="connsiteX5" fmla="*/ 461171 w 2901321"/>
                <a:gd name="connsiteY5" fmla="*/ 2458802 h 2846252"/>
                <a:gd name="connsiteX0" fmla="*/ 477010 w 2917160"/>
                <a:gd name="connsiteY0" fmla="*/ 2458802 h 2846252"/>
                <a:gd name="connsiteX1" fmla="*/ 104954 w 2917160"/>
                <a:gd name="connsiteY1" fmla="*/ 2486687 h 2846252"/>
                <a:gd name="connsiteX2" fmla="*/ 818950 w 2917160"/>
                <a:gd name="connsiteY2" fmla="*/ 0 h 2846252"/>
                <a:gd name="connsiteX3" fmla="*/ 2917160 w 2917160"/>
                <a:gd name="connsiteY3" fmla="*/ 2098210 h 2846252"/>
                <a:gd name="connsiteX4" fmla="*/ 381614 w 2917160"/>
                <a:gd name="connsiteY4" fmla="*/ 2813085 h 2846252"/>
                <a:gd name="connsiteX5" fmla="*/ 477010 w 2917160"/>
                <a:gd name="connsiteY5" fmla="*/ 2458802 h 2846252"/>
                <a:gd name="connsiteX0" fmla="*/ 477010 w 2917160"/>
                <a:gd name="connsiteY0" fmla="*/ 2458802 h 2866120"/>
                <a:gd name="connsiteX1" fmla="*/ 104954 w 2917160"/>
                <a:gd name="connsiteY1" fmla="*/ 2486687 h 2866120"/>
                <a:gd name="connsiteX2" fmla="*/ 818950 w 2917160"/>
                <a:gd name="connsiteY2" fmla="*/ 0 h 2866120"/>
                <a:gd name="connsiteX3" fmla="*/ 2917160 w 2917160"/>
                <a:gd name="connsiteY3" fmla="*/ 2098210 h 2866120"/>
                <a:gd name="connsiteX4" fmla="*/ 381614 w 2917160"/>
                <a:gd name="connsiteY4" fmla="*/ 2813085 h 2866120"/>
                <a:gd name="connsiteX5" fmla="*/ 477010 w 2917160"/>
                <a:gd name="connsiteY5" fmla="*/ 2458802 h 2866120"/>
                <a:gd name="connsiteX0" fmla="*/ 471664 w 2911814"/>
                <a:gd name="connsiteY0" fmla="*/ 2458802 h 2866120"/>
                <a:gd name="connsiteX1" fmla="*/ 105824 w 2911814"/>
                <a:gd name="connsiteY1" fmla="*/ 2542641 h 2866120"/>
                <a:gd name="connsiteX2" fmla="*/ 813604 w 2911814"/>
                <a:gd name="connsiteY2" fmla="*/ 0 h 2866120"/>
                <a:gd name="connsiteX3" fmla="*/ 2911814 w 2911814"/>
                <a:gd name="connsiteY3" fmla="*/ 2098210 h 2866120"/>
                <a:gd name="connsiteX4" fmla="*/ 376268 w 2911814"/>
                <a:gd name="connsiteY4" fmla="*/ 2813085 h 2866120"/>
                <a:gd name="connsiteX5" fmla="*/ 471664 w 2911814"/>
                <a:gd name="connsiteY5" fmla="*/ 2458802 h 2866120"/>
                <a:gd name="connsiteX0" fmla="*/ 471664 w 2911814"/>
                <a:gd name="connsiteY0" fmla="*/ 2458802 h 2866120"/>
                <a:gd name="connsiteX1" fmla="*/ 105824 w 2911814"/>
                <a:gd name="connsiteY1" fmla="*/ 2542641 h 2866120"/>
                <a:gd name="connsiteX2" fmla="*/ 813604 w 2911814"/>
                <a:gd name="connsiteY2" fmla="*/ 0 h 2866120"/>
                <a:gd name="connsiteX3" fmla="*/ 2911814 w 2911814"/>
                <a:gd name="connsiteY3" fmla="*/ 2098210 h 2866120"/>
                <a:gd name="connsiteX4" fmla="*/ 376268 w 2911814"/>
                <a:gd name="connsiteY4" fmla="*/ 2813085 h 2866120"/>
                <a:gd name="connsiteX5" fmla="*/ 471664 w 2911814"/>
                <a:gd name="connsiteY5" fmla="*/ 2458802 h 2866120"/>
                <a:gd name="connsiteX0" fmla="*/ 529861 w 2970011"/>
                <a:gd name="connsiteY0" fmla="*/ 2371929 h 2779247"/>
                <a:gd name="connsiteX1" fmla="*/ 164021 w 2970011"/>
                <a:gd name="connsiteY1" fmla="*/ 2455768 h 2779247"/>
                <a:gd name="connsiteX2" fmla="*/ 585865 w 2970011"/>
                <a:gd name="connsiteY2" fmla="*/ 0 h 2779247"/>
                <a:gd name="connsiteX3" fmla="*/ 2970011 w 2970011"/>
                <a:gd name="connsiteY3" fmla="*/ 2011337 h 2779247"/>
                <a:gd name="connsiteX4" fmla="*/ 434465 w 2970011"/>
                <a:gd name="connsiteY4" fmla="*/ 2726212 h 2779247"/>
                <a:gd name="connsiteX5" fmla="*/ 529861 w 2970011"/>
                <a:gd name="connsiteY5" fmla="*/ 2371929 h 2779247"/>
                <a:gd name="connsiteX0" fmla="*/ 529861 w 2749059"/>
                <a:gd name="connsiteY0" fmla="*/ 2371929 h 2831799"/>
                <a:gd name="connsiteX1" fmla="*/ 164021 w 2749059"/>
                <a:gd name="connsiteY1" fmla="*/ 2455768 h 2831799"/>
                <a:gd name="connsiteX2" fmla="*/ 585865 w 2749059"/>
                <a:gd name="connsiteY2" fmla="*/ 0 h 2831799"/>
                <a:gd name="connsiteX3" fmla="*/ 2749059 w 2749059"/>
                <a:gd name="connsiteY3" fmla="*/ 2257471 h 2831799"/>
                <a:gd name="connsiteX4" fmla="*/ 434465 w 2749059"/>
                <a:gd name="connsiteY4" fmla="*/ 2726212 h 2831799"/>
                <a:gd name="connsiteX5" fmla="*/ 529861 w 2749059"/>
                <a:gd name="connsiteY5" fmla="*/ 2371929 h 2831799"/>
                <a:gd name="connsiteX0" fmla="*/ 529861 w 2905025"/>
                <a:gd name="connsiteY0" fmla="*/ 2371929 h 2901735"/>
                <a:gd name="connsiteX1" fmla="*/ 164021 w 2905025"/>
                <a:gd name="connsiteY1" fmla="*/ 2455768 h 2901735"/>
                <a:gd name="connsiteX2" fmla="*/ 585865 w 2905025"/>
                <a:gd name="connsiteY2" fmla="*/ 0 h 2901735"/>
                <a:gd name="connsiteX3" fmla="*/ 2905025 w 2905025"/>
                <a:gd name="connsiteY3" fmla="*/ 2431216 h 2901735"/>
                <a:gd name="connsiteX4" fmla="*/ 434465 w 2905025"/>
                <a:gd name="connsiteY4" fmla="*/ 2726212 h 2901735"/>
                <a:gd name="connsiteX5" fmla="*/ 529861 w 2905025"/>
                <a:gd name="connsiteY5" fmla="*/ 2371929 h 2901735"/>
                <a:gd name="connsiteX0" fmla="*/ 529861 w 2905025"/>
                <a:gd name="connsiteY0" fmla="*/ 2371929 h 3069091"/>
                <a:gd name="connsiteX1" fmla="*/ 164021 w 2905025"/>
                <a:gd name="connsiteY1" fmla="*/ 2455768 h 3069091"/>
                <a:gd name="connsiteX2" fmla="*/ 585865 w 2905025"/>
                <a:gd name="connsiteY2" fmla="*/ 0 h 3069091"/>
                <a:gd name="connsiteX3" fmla="*/ 2905025 w 2905025"/>
                <a:gd name="connsiteY3" fmla="*/ 2431216 h 3069091"/>
                <a:gd name="connsiteX4" fmla="*/ 434465 w 2905025"/>
                <a:gd name="connsiteY4" fmla="*/ 2726212 h 3069091"/>
                <a:gd name="connsiteX5" fmla="*/ 529861 w 2905025"/>
                <a:gd name="connsiteY5" fmla="*/ 2371929 h 3069091"/>
                <a:gd name="connsiteX0" fmla="*/ 529861 w 2905025"/>
                <a:gd name="connsiteY0" fmla="*/ 2371929 h 3117026"/>
                <a:gd name="connsiteX1" fmla="*/ 164021 w 2905025"/>
                <a:gd name="connsiteY1" fmla="*/ 2455768 h 3117026"/>
                <a:gd name="connsiteX2" fmla="*/ 585865 w 2905025"/>
                <a:gd name="connsiteY2" fmla="*/ 0 h 3117026"/>
                <a:gd name="connsiteX3" fmla="*/ 2905025 w 2905025"/>
                <a:gd name="connsiteY3" fmla="*/ 2431216 h 3117026"/>
                <a:gd name="connsiteX4" fmla="*/ 434465 w 2905025"/>
                <a:gd name="connsiteY4" fmla="*/ 2726212 h 3117026"/>
                <a:gd name="connsiteX5" fmla="*/ 529861 w 2905025"/>
                <a:gd name="connsiteY5" fmla="*/ 2371929 h 3117026"/>
                <a:gd name="connsiteX0" fmla="*/ 529861 w 3138973"/>
                <a:gd name="connsiteY0" fmla="*/ 2371929 h 3220952"/>
                <a:gd name="connsiteX1" fmla="*/ 164021 w 3138973"/>
                <a:gd name="connsiteY1" fmla="*/ 2455768 h 3220952"/>
                <a:gd name="connsiteX2" fmla="*/ 585865 w 3138973"/>
                <a:gd name="connsiteY2" fmla="*/ 0 h 3220952"/>
                <a:gd name="connsiteX3" fmla="*/ 3138973 w 3138973"/>
                <a:gd name="connsiteY3" fmla="*/ 2604961 h 3220952"/>
                <a:gd name="connsiteX4" fmla="*/ 434465 w 3138973"/>
                <a:gd name="connsiteY4" fmla="*/ 2726212 h 3220952"/>
                <a:gd name="connsiteX5" fmla="*/ 529861 w 3138973"/>
                <a:gd name="connsiteY5" fmla="*/ 2371929 h 3220952"/>
                <a:gd name="connsiteX0" fmla="*/ 529861 w 3138973"/>
                <a:gd name="connsiteY0" fmla="*/ 2371929 h 3051176"/>
                <a:gd name="connsiteX1" fmla="*/ 164021 w 3138973"/>
                <a:gd name="connsiteY1" fmla="*/ 2455768 h 3051176"/>
                <a:gd name="connsiteX2" fmla="*/ 585865 w 3138973"/>
                <a:gd name="connsiteY2" fmla="*/ 0 h 3051176"/>
                <a:gd name="connsiteX3" fmla="*/ 3138973 w 3138973"/>
                <a:gd name="connsiteY3" fmla="*/ 2604961 h 3051176"/>
                <a:gd name="connsiteX4" fmla="*/ 434465 w 3138973"/>
                <a:gd name="connsiteY4" fmla="*/ 2726212 h 3051176"/>
                <a:gd name="connsiteX5" fmla="*/ 529861 w 3138973"/>
                <a:gd name="connsiteY5" fmla="*/ 2371929 h 3051176"/>
                <a:gd name="connsiteX0" fmla="*/ 529861 w 3138973"/>
                <a:gd name="connsiteY0" fmla="*/ 2371929 h 3244615"/>
                <a:gd name="connsiteX1" fmla="*/ 164021 w 3138973"/>
                <a:gd name="connsiteY1" fmla="*/ 2455768 h 3244615"/>
                <a:gd name="connsiteX2" fmla="*/ 585865 w 3138973"/>
                <a:gd name="connsiteY2" fmla="*/ 0 h 3244615"/>
                <a:gd name="connsiteX3" fmla="*/ 3138973 w 3138973"/>
                <a:gd name="connsiteY3" fmla="*/ 2604961 h 3244615"/>
                <a:gd name="connsiteX4" fmla="*/ 434465 w 3138973"/>
                <a:gd name="connsiteY4" fmla="*/ 2726212 h 3244615"/>
                <a:gd name="connsiteX5" fmla="*/ 529861 w 3138973"/>
                <a:gd name="connsiteY5" fmla="*/ 2371929 h 3244615"/>
                <a:gd name="connsiteX0" fmla="*/ 529861 w 3138973"/>
                <a:gd name="connsiteY0" fmla="*/ 2371929 h 3244614"/>
                <a:gd name="connsiteX1" fmla="*/ 164021 w 3138973"/>
                <a:gd name="connsiteY1" fmla="*/ 2455768 h 3244614"/>
                <a:gd name="connsiteX2" fmla="*/ 585865 w 3138973"/>
                <a:gd name="connsiteY2" fmla="*/ 0 h 3244614"/>
                <a:gd name="connsiteX3" fmla="*/ 3138973 w 3138973"/>
                <a:gd name="connsiteY3" fmla="*/ 2604961 h 3244614"/>
                <a:gd name="connsiteX4" fmla="*/ 434465 w 3138973"/>
                <a:gd name="connsiteY4" fmla="*/ 2726212 h 3244614"/>
                <a:gd name="connsiteX5" fmla="*/ 529861 w 3138973"/>
                <a:gd name="connsiteY5" fmla="*/ 2371929 h 3244614"/>
                <a:gd name="connsiteX0" fmla="*/ 529861 w 3138973"/>
                <a:gd name="connsiteY0" fmla="*/ 2371929 h 3244614"/>
                <a:gd name="connsiteX1" fmla="*/ 164021 w 3138973"/>
                <a:gd name="connsiteY1" fmla="*/ 2455768 h 3244614"/>
                <a:gd name="connsiteX2" fmla="*/ 585865 w 3138973"/>
                <a:gd name="connsiteY2" fmla="*/ 0 h 3244614"/>
                <a:gd name="connsiteX3" fmla="*/ 3138973 w 3138973"/>
                <a:gd name="connsiteY3" fmla="*/ 2604961 h 3244614"/>
                <a:gd name="connsiteX4" fmla="*/ 434465 w 3138973"/>
                <a:gd name="connsiteY4" fmla="*/ 2726212 h 3244614"/>
                <a:gd name="connsiteX5" fmla="*/ 529861 w 3138973"/>
                <a:gd name="connsiteY5" fmla="*/ 2371929 h 3244614"/>
                <a:gd name="connsiteX0" fmla="*/ 490486 w 3099598"/>
                <a:gd name="connsiteY0" fmla="*/ 2371929 h 3244614"/>
                <a:gd name="connsiteX1" fmla="*/ 181237 w 3099598"/>
                <a:gd name="connsiteY1" fmla="*/ 2512175 h 3244614"/>
                <a:gd name="connsiteX2" fmla="*/ 546490 w 3099598"/>
                <a:gd name="connsiteY2" fmla="*/ 0 h 3244614"/>
                <a:gd name="connsiteX3" fmla="*/ 3099598 w 3099598"/>
                <a:gd name="connsiteY3" fmla="*/ 2604961 h 3244614"/>
                <a:gd name="connsiteX4" fmla="*/ 395090 w 3099598"/>
                <a:gd name="connsiteY4" fmla="*/ 2726212 h 3244614"/>
                <a:gd name="connsiteX5" fmla="*/ 490486 w 3099598"/>
                <a:gd name="connsiteY5" fmla="*/ 2371929 h 3244614"/>
                <a:gd name="connsiteX0" fmla="*/ 490486 w 3099598"/>
                <a:gd name="connsiteY0" fmla="*/ 2371929 h 3214590"/>
                <a:gd name="connsiteX1" fmla="*/ 181237 w 3099598"/>
                <a:gd name="connsiteY1" fmla="*/ 2512175 h 3214590"/>
                <a:gd name="connsiteX2" fmla="*/ 546490 w 3099598"/>
                <a:gd name="connsiteY2" fmla="*/ 0 h 3214590"/>
                <a:gd name="connsiteX3" fmla="*/ 3099598 w 3099598"/>
                <a:gd name="connsiteY3" fmla="*/ 2604961 h 3214590"/>
                <a:gd name="connsiteX4" fmla="*/ 329561 w 3099598"/>
                <a:gd name="connsiteY4" fmla="*/ 2673124 h 3214590"/>
                <a:gd name="connsiteX5" fmla="*/ 490486 w 3099598"/>
                <a:gd name="connsiteY5" fmla="*/ 2371929 h 3214590"/>
                <a:gd name="connsiteX0" fmla="*/ 490486 w 3099598"/>
                <a:gd name="connsiteY0" fmla="*/ 2371929 h 3214590"/>
                <a:gd name="connsiteX1" fmla="*/ 181237 w 3099598"/>
                <a:gd name="connsiteY1" fmla="*/ 2512175 h 3214590"/>
                <a:gd name="connsiteX2" fmla="*/ 546490 w 3099598"/>
                <a:gd name="connsiteY2" fmla="*/ 0 h 3214590"/>
                <a:gd name="connsiteX3" fmla="*/ 3099598 w 3099598"/>
                <a:gd name="connsiteY3" fmla="*/ 2604961 h 3214590"/>
                <a:gd name="connsiteX4" fmla="*/ 329561 w 3099598"/>
                <a:gd name="connsiteY4" fmla="*/ 2673124 h 3214590"/>
                <a:gd name="connsiteX5" fmla="*/ 490486 w 3099598"/>
                <a:gd name="connsiteY5" fmla="*/ 2371929 h 3214590"/>
                <a:gd name="connsiteX0" fmla="*/ 490486 w 3099598"/>
                <a:gd name="connsiteY0" fmla="*/ 2371929 h 3214590"/>
                <a:gd name="connsiteX1" fmla="*/ 181237 w 3099598"/>
                <a:gd name="connsiteY1" fmla="*/ 2512175 h 3214590"/>
                <a:gd name="connsiteX2" fmla="*/ 546490 w 3099598"/>
                <a:gd name="connsiteY2" fmla="*/ 0 h 3214590"/>
                <a:gd name="connsiteX3" fmla="*/ 3099598 w 3099598"/>
                <a:gd name="connsiteY3" fmla="*/ 2604961 h 3214590"/>
                <a:gd name="connsiteX4" fmla="*/ 329561 w 3099598"/>
                <a:gd name="connsiteY4" fmla="*/ 2673124 h 3214590"/>
                <a:gd name="connsiteX5" fmla="*/ 490486 w 3099598"/>
                <a:gd name="connsiteY5" fmla="*/ 2371929 h 3214590"/>
                <a:gd name="connsiteX0" fmla="*/ 536257 w 3145369"/>
                <a:gd name="connsiteY0" fmla="*/ 2371929 h 3214590"/>
                <a:gd name="connsiteX1" fmla="*/ 227008 w 3145369"/>
                <a:gd name="connsiteY1" fmla="*/ 2512175 h 3214590"/>
                <a:gd name="connsiteX2" fmla="*/ 592261 w 3145369"/>
                <a:gd name="connsiteY2" fmla="*/ 0 h 3214590"/>
                <a:gd name="connsiteX3" fmla="*/ 3145369 w 3145369"/>
                <a:gd name="connsiteY3" fmla="*/ 2604961 h 3214590"/>
                <a:gd name="connsiteX4" fmla="*/ 375332 w 3145369"/>
                <a:gd name="connsiteY4" fmla="*/ 2673124 h 3214590"/>
                <a:gd name="connsiteX5" fmla="*/ 536257 w 3145369"/>
                <a:gd name="connsiteY5" fmla="*/ 2371929 h 3214590"/>
                <a:gd name="connsiteX0" fmla="*/ 506187 w 3115299"/>
                <a:gd name="connsiteY0" fmla="*/ 2371929 h 3214590"/>
                <a:gd name="connsiteX1" fmla="*/ 241616 w 3115299"/>
                <a:gd name="connsiteY1" fmla="*/ 2568581 h 3214590"/>
                <a:gd name="connsiteX2" fmla="*/ 562191 w 3115299"/>
                <a:gd name="connsiteY2" fmla="*/ 0 h 3214590"/>
                <a:gd name="connsiteX3" fmla="*/ 3115299 w 3115299"/>
                <a:gd name="connsiteY3" fmla="*/ 2604961 h 3214590"/>
                <a:gd name="connsiteX4" fmla="*/ 345262 w 3115299"/>
                <a:gd name="connsiteY4" fmla="*/ 2673124 h 3214590"/>
                <a:gd name="connsiteX5" fmla="*/ 506187 w 3115299"/>
                <a:gd name="connsiteY5" fmla="*/ 2371929 h 3214590"/>
                <a:gd name="connsiteX0" fmla="*/ 506187 w 3115299"/>
                <a:gd name="connsiteY0" fmla="*/ 2371929 h 3216427"/>
                <a:gd name="connsiteX1" fmla="*/ 241616 w 3115299"/>
                <a:gd name="connsiteY1" fmla="*/ 2568581 h 3216427"/>
                <a:gd name="connsiteX2" fmla="*/ 562191 w 3115299"/>
                <a:gd name="connsiteY2" fmla="*/ 0 h 3216427"/>
                <a:gd name="connsiteX3" fmla="*/ 3115299 w 3115299"/>
                <a:gd name="connsiteY3" fmla="*/ 2604961 h 3216427"/>
                <a:gd name="connsiteX4" fmla="*/ 294627 w 3115299"/>
                <a:gd name="connsiteY4" fmla="*/ 2676442 h 3216427"/>
                <a:gd name="connsiteX5" fmla="*/ 506187 w 3115299"/>
                <a:gd name="connsiteY5" fmla="*/ 2371929 h 3216427"/>
                <a:gd name="connsiteX0" fmla="*/ 520060 w 3129172"/>
                <a:gd name="connsiteY0" fmla="*/ 2371929 h 3216427"/>
                <a:gd name="connsiteX1" fmla="*/ 234640 w 3129172"/>
                <a:gd name="connsiteY1" fmla="*/ 2585171 h 3216427"/>
                <a:gd name="connsiteX2" fmla="*/ 576064 w 3129172"/>
                <a:gd name="connsiteY2" fmla="*/ 0 h 3216427"/>
                <a:gd name="connsiteX3" fmla="*/ 3129172 w 3129172"/>
                <a:gd name="connsiteY3" fmla="*/ 2604961 h 3216427"/>
                <a:gd name="connsiteX4" fmla="*/ 308500 w 3129172"/>
                <a:gd name="connsiteY4" fmla="*/ 2676442 h 3216427"/>
                <a:gd name="connsiteX5" fmla="*/ 520060 w 3129172"/>
                <a:gd name="connsiteY5" fmla="*/ 2371929 h 3216427"/>
                <a:gd name="connsiteX0" fmla="*/ 445597 w 3129172"/>
                <a:gd name="connsiteY0" fmla="*/ 2454879 h 3216427"/>
                <a:gd name="connsiteX1" fmla="*/ 234640 w 3129172"/>
                <a:gd name="connsiteY1" fmla="*/ 2585171 h 3216427"/>
                <a:gd name="connsiteX2" fmla="*/ 576064 w 3129172"/>
                <a:gd name="connsiteY2" fmla="*/ 0 h 3216427"/>
                <a:gd name="connsiteX3" fmla="*/ 3129172 w 3129172"/>
                <a:gd name="connsiteY3" fmla="*/ 2604961 h 3216427"/>
                <a:gd name="connsiteX4" fmla="*/ 308500 w 3129172"/>
                <a:gd name="connsiteY4" fmla="*/ 2676442 h 3216427"/>
                <a:gd name="connsiteX5" fmla="*/ 445597 w 3129172"/>
                <a:gd name="connsiteY5" fmla="*/ 2454879 h 3216427"/>
                <a:gd name="connsiteX0" fmla="*/ 445597 w 3129172"/>
                <a:gd name="connsiteY0" fmla="*/ 2454879 h 3216427"/>
                <a:gd name="connsiteX1" fmla="*/ 234640 w 3129172"/>
                <a:gd name="connsiteY1" fmla="*/ 2585171 h 3216427"/>
                <a:gd name="connsiteX2" fmla="*/ 576064 w 3129172"/>
                <a:gd name="connsiteY2" fmla="*/ 0 h 3216427"/>
                <a:gd name="connsiteX3" fmla="*/ 3129172 w 3129172"/>
                <a:gd name="connsiteY3" fmla="*/ 2604961 h 3216427"/>
                <a:gd name="connsiteX4" fmla="*/ 308500 w 3129172"/>
                <a:gd name="connsiteY4" fmla="*/ 2676442 h 3216427"/>
                <a:gd name="connsiteX5" fmla="*/ 445597 w 3129172"/>
                <a:gd name="connsiteY5" fmla="*/ 2454879 h 3216427"/>
                <a:gd name="connsiteX0" fmla="*/ 445597 w 3129172"/>
                <a:gd name="connsiteY0" fmla="*/ 2454879 h 3216427"/>
                <a:gd name="connsiteX1" fmla="*/ 234640 w 3129172"/>
                <a:gd name="connsiteY1" fmla="*/ 2585171 h 3216427"/>
                <a:gd name="connsiteX2" fmla="*/ 576064 w 3129172"/>
                <a:gd name="connsiteY2" fmla="*/ 0 h 3216427"/>
                <a:gd name="connsiteX3" fmla="*/ 3129172 w 3129172"/>
                <a:gd name="connsiteY3" fmla="*/ 2604961 h 3216427"/>
                <a:gd name="connsiteX4" fmla="*/ 308500 w 3129172"/>
                <a:gd name="connsiteY4" fmla="*/ 2676442 h 3216427"/>
                <a:gd name="connsiteX5" fmla="*/ 445597 w 3129172"/>
                <a:gd name="connsiteY5" fmla="*/ 2454879 h 3216427"/>
                <a:gd name="connsiteX0" fmla="*/ 445597 w 2770846"/>
                <a:gd name="connsiteY0" fmla="*/ 2454879 h 3094651"/>
                <a:gd name="connsiteX1" fmla="*/ 234640 w 2770846"/>
                <a:gd name="connsiteY1" fmla="*/ 2585171 h 3094651"/>
                <a:gd name="connsiteX2" fmla="*/ 576064 w 2770846"/>
                <a:gd name="connsiteY2" fmla="*/ 0 h 3094651"/>
                <a:gd name="connsiteX3" fmla="*/ 2770847 w 2770846"/>
                <a:gd name="connsiteY3" fmla="*/ 2278367 h 3094651"/>
                <a:gd name="connsiteX4" fmla="*/ 308500 w 2770846"/>
                <a:gd name="connsiteY4" fmla="*/ 2676442 h 3094651"/>
                <a:gd name="connsiteX5" fmla="*/ 445597 w 2770846"/>
                <a:gd name="connsiteY5" fmla="*/ 2454879 h 3094651"/>
                <a:gd name="connsiteX0" fmla="*/ 445597 w 2770847"/>
                <a:gd name="connsiteY0" fmla="*/ 2454879 h 3091556"/>
                <a:gd name="connsiteX1" fmla="*/ 234640 w 2770847"/>
                <a:gd name="connsiteY1" fmla="*/ 2585171 h 3091556"/>
                <a:gd name="connsiteX2" fmla="*/ 576064 w 2770847"/>
                <a:gd name="connsiteY2" fmla="*/ 0 h 3091556"/>
                <a:gd name="connsiteX3" fmla="*/ 2770847 w 2770847"/>
                <a:gd name="connsiteY3" fmla="*/ 2278367 h 3091556"/>
                <a:gd name="connsiteX4" fmla="*/ 308500 w 2770847"/>
                <a:gd name="connsiteY4" fmla="*/ 2676442 h 3091556"/>
                <a:gd name="connsiteX5" fmla="*/ 445597 w 2770847"/>
                <a:gd name="connsiteY5" fmla="*/ 2454879 h 3091556"/>
                <a:gd name="connsiteX0" fmla="*/ 445597 w 2770847"/>
                <a:gd name="connsiteY0" fmla="*/ 2454879 h 3091556"/>
                <a:gd name="connsiteX1" fmla="*/ 234640 w 2770847"/>
                <a:gd name="connsiteY1" fmla="*/ 2585171 h 3091556"/>
                <a:gd name="connsiteX2" fmla="*/ 576064 w 2770847"/>
                <a:gd name="connsiteY2" fmla="*/ 0 h 3091556"/>
                <a:gd name="connsiteX3" fmla="*/ 2770847 w 2770847"/>
                <a:gd name="connsiteY3" fmla="*/ 2278367 h 3091556"/>
                <a:gd name="connsiteX4" fmla="*/ 308500 w 2770847"/>
                <a:gd name="connsiteY4" fmla="*/ 2676442 h 3091556"/>
                <a:gd name="connsiteX5" fmla="*/ 445597 w 2770847"/>
                <a:gd name="connsiteY5" fmla="*/ 2454879 h 3091556"/>
                <a:gd name="connsiteX0" fmla="*/ 445597 w 2770847"/>
                <a:gd name="connsiteY0" fmla="*/ 2454879 h 3091556"/>
                <a:gd name="connsiteX1" fmla="*/ 234640 w 2770847"/>
                <a:gd name="connsiteY1" fmla="*/ 2585171 h 3091556"/>
                <a:gd name="connsiteX2" fmla="*/ 576064 w 2770847"/>
                <a:gd name="connsiteY2" fmla="*/ 0 h 3091556"/>
                <a:gd name="connsiteX3" fmla="*/ 2770847 w 2770847"/>
                <a:gd name="connsiteY3" fmla="*/ 2278367 h 3091556"/>
                <a:gd name="connsiteX4" fmla="*/ 308500 w 2770847"/>
                <a:gd name="connsiteY4" fmla="*/ 2676442 h 3091556"/>
                <a:gd name="connsiteX5" fmla="*/ 445597 w 2770847"/>
                <a:gd name="connsiteY5" fmla="*/ 2454879 h 3091556"/>
                <a:gd name="connsiteX0" fmla="*/ 480130 w 2805380"/>
                <a:gd name="connsiteY0" fmla="*/ 2454879 h 3091556"/>
                <a:gd name="connsiteX1" fmla="*/ 269173 w 2805380"/>
                <a:gd name="connsiteY1" fmla="*/ 2585171 h 3091556"/>
                <a:gd name="connsiteX2" fmla="*/ 610597 w 2805380"/>
                <a:gd name="connsiteY2" fmla="*/ 0 h 3091556"/>
                <a:gd name="connsiteX3" fmla="*/ 2805380 w 2805380"/>
                <a:gd name="connsiteY3" fmla="*/ 2278367 h 3091556"/>
                <a:gd name="connsiteX4" fmla="*/ 343033 w 2805380"/>
                <a:gd name="connsiteY4" fmla="*/ 2676442 h 3091556"/>
                <a:gd name="connsiteX5" fmla="*/ 480130 w 2805380"/>
                <a:gd name="connsiteY5" fmla="*/ 2454879 h 3091556"/>
                <a:gd name="connsiteX0" fmla="*/ 480130 w 2811913"/>
                <a:gd name="connsiteY0" fmla="*/ 2454879 h 2847384"/>
                <a:gd name="connsiteX1" fmla="*/ 269173 w 2811913"/>
                <a:gd name="connsiteY1" fmla="*/ 2585171 h 2847384"/>
                <a:gd name="connsiteX2" fmla="*/ 610597 w 2811913"/>
                <a:gd name="connsiteY2" fmla="*/ 0 h 2847384"/>
                <a:gd name="connsiteX3" fmla="*/ 2805380 w 2811913"/>
                <a:gd name="connsiteY3" fmla="*/ 2278367 h 2847384"/>
                <a:gd name="connsiteX4" fmla="*/ 1177326 w 2811913"/>
                <a:gd name="connsiteY4" fmla="*/ 2827108 h 2847384"/>
                <a:gd name="connsiteX5" fmla="*/ 343033 w 2811913"/>
                <a:gd name="connsiteY5" fmla="*/ 2676442 h 2847384"/>
                <a:gd name="connsiteX6" fmla="*/ 480130 w 2811913"/>
                <a:gd name="connsiteY6" fmla="*/ 2454879 h 2847384"/>
                <a:gd name="connsiteX0" fmla="*/ 247803 w 2579585"/>
                <a:gd name="connsiteY0" fmla="*/ 2464422 h 2856925"/>
                <a:gd name="connsiteX1" fmla="*/ 36846 w 2579585"/>
                <a:gd name="connsiteY1" fmla="*/ 2594714 h 2856925"/>
                <a:gd name="connsiteX2" fmla="*/ 76324 w 2579585"/>
                <a:gd name="connsiteY2" fmla="*/ 1748009 h 2856925"/>
                <a:gd name="connsiteX3" fmla="*/ 378270 w 2579585"/>
                <a:gd name="connsiteY3" fmla="*/ 9543 h 2856925"/>
                <a:gd name="connsiteX4" fmla="*/ 2573053 w 2579585"/>
                <a:gd name="connsiteY4" fmla="*/ 2287910 h 2856925"/>
                <a:gd name="connsiteX5" fmla="*/ 944999 w 2579585"/>
                <a:gd name="connsiteY5" fmla="*/ 2836651 h 2856925"/>
                <a:gd name="connsiteX6" fmla="*/ 110706 w 2579585"/>
                <a:gd name="connsiteY6" fmla="*/ 2685985 h 2856925"/>
                <a:gd name="connsiteX7" fmla="*/ 247803 w 2579585"/>
                <a:gd name="connsiteY7" fmla="*/ 2464422 h 2856925"/>
                <a:gd name="connsiteX0" fmla="*/ 275059 w 2606841"/>
                <a:gd name="connsiteY0" fmla="*/ 2464384 h 2856888"/>
                <a:gd name="connsiteX1" fmla="*/ 64102 w 2606841"/>
                <a:gd name="connsiteY1" fmla="*/ 2594676 h 2856888"/>
                <a:gd name="connsiteX2" fmla="*/ 38053 w 2606841"/>
                <a:gd name="connsiteY2" fmla="*/ 1754606 h 2856888"/>
                <a:gd name="connsiteX3" fmla="*/ 405526 w 2606841"/>
                <a:gd name="connsiteY3" fmla="*/ 9505 h 2856888"/>
                <a:gd name="connsiteX4" fmla="*/ 2600309 w 2606841"/>
                <a:gd name="connsiteY4" fmla="*/ 2287872 h 2856888"/>
                <a:gd name="connsiteX5" fmla="*/ 972255 w 2606841"/>
                <a:gd name="connsiteY5" fmla="*/ 2836613 h 2856888"/>
                <a:gd name="connsiteX6" fmla="*/ 137962 w 2606841"/>
                <a:gd name="connsiteY6" fmla="*/ 2685947 h 2856888"/>
                <a:gd name="connsiteX7" fmla="*/ 275059 w 2606841"/>
                <a:gd name="connsiteY7" fmla="*/ 2464384 h 2856888"/>
                <a:gd name="connsiteX0" fmla="*/ 275059 w 2606841"/>
                <a:gd name="connsiteY0" fmla="*/ 2454880 h 2847384"/>
                <a:gd name="connsiteX1" fmla="*/ 64102 w 2606841"/>
                <a:gd name="connsiteY1" fmla="*/ 2585172 h 2847384"/>
                <a:gd name="connsiteX2" fmla="*/ 38053 w 2606841"/>
                <a:gd name="connsiteY2" fmla="*/ 1745102 h 2847384"/>
                <a:gd name="connsiteX3" fmla="*/ 405526 w 2606841"/>
                <a:gd name="connsiteY3" fmla="*/ 1 h 2847384"/>
                <a:gd name="connsiteX4" fmla="*/ 2600309 w 2606841"/>
                <a:gd name="connsiteY4" fmla="*/ 2278368 h 2847384"/>
                <a:gd name="connsiteX5" fmla="*/ 972255 w 2606841"/>
                <a:gd name="connsiteY5" fmla="*/ 2827109 h 2847384"/>
                <a:gd name="connsiteX6" fmla="*/ 137962 w 2606841"/>
                <a:gd name="connsiteY6" fmla="*/ 2676443 h 2847384"/>
                <a:gd name="connsiteX7" fmla="*/ 275059 w 2606841"/>
                <a:gd name="connsiteY7" fmla="*/ 2454880 h 2847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06841" h="2847384">
                  <a:moveTo>
                    <a:pt x="275059" y="2454880"/>
                  </a:moveTo>
                  <a:cubicBezTo>
                    <a:pt x="199282" y="2444870"/>
                    <a:pt x="103223" y="2460357"/>
                    <a:pt x="64102" y="2585172"/>
                  </a:cubicBezTo>
                  <a:cubicBezTo>
                    <a:pt x="-13340" y="2415370"/>
                    <a:pt x="-18851" y="2175964"/>
                    <a:pt x="38053" y="1745102"/>
                  </a:cubicBezTo>
                  <a:cubicBezTo>
                    <a:pt x="94957" y="1314240"/>
                    <a:pt x="-241148" y="785344"/>
                    <a:pt x="405526" y="1"/>
                  </a:cubicBezTo>
                  <a:cubicBezTo>
                    <a:pt x="938051" y="1405234"/>
                    <a:pt x="1290087" y="1791343"/>
                    <a:pt x="2600309" y="2278368"/>
                  </a:cubicBezTo>
                  <a:cubicBezTo>
                    <a:pt x="2711051" y="2795921"/>
                    <a:pt x="1382646" y="2760763"/>
                    <a:pt x="972255" y="2827109"/>
                  </a:cubicBezTo>
                  <a:cubicBezTo>
                    <a:pt x="561864" y="2893455"/>
                    <a:pt x="270449" y="2784849"/>
                    <a:pt x="137962" y="2676443"/>
                  </a:cubicBezTo>
                  <a:cubicBezTo>
                    <a:pt x="244436" y="2624160"/>
                    <a:pt x="262792" y="2564147"/>
                    <a:pt x="275059" y="2454880"/>
                  </a:cubicBezTo>
                  <a:close/>
                </a:path>
              </a:pathLst>
            </a:cu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Oval 61">
              <a:extLst>
                <a:ext uri="{FF2B5EF4-FFF2-40B4-BE49-F238E27FC236}">
                  <a16:creationId xmlns:a16="http://schemas.microsoft.com/office/drawing/2014/main" id="{CBB9D9DE-4855-2028-FDC1-A83842A50540}"/>
                </a:ext>
              </a:extLst>
            </p:cNvPr>
            <p:cNvSpPr>
              <a:spLocks noChangeAspect="1"/>
            </p:cNvSpPr>
            <p:nvPr/>
          </p:nvSpPr>
          <p:spPr>
            <a:xfrm>
              <a:off x="11260622" y="3037137"/>
              <a:ext cx="278162" cy="2497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2BF9CD7F-2897-C586-5ECB-01B2D1D4E0F6}"/>
              </a:ext>
            </a:extLst>
          </p:cNvPr>
          <p:cNvGrpSpPr>
            <a:grpSpLocks/>
          </p:cNvGrpSpPr>
          <p:nvPr/>
        </p:nvGrpSpPr>
        <p:grpSpPr>
          <a:xfrm>
            <a:off x="500493" y="2779141"/>
            <a:ext cx="1159134" cy="679356"/>
            <a:chOff x="4294590" y="1892106"/>
            <a:chExt cx="985814" cy="577775"/>
          </a:xfrm>
          <a:solidFill>
            <a:schemeClr val="bg1"/>
          </a:solidFill>
        </p:grpSpPr>
        <p:sp>
          <p:nvSpPr>
            <p:cNvPr id="34" name="Freeform 33">
              <a:extLst>
                <a:ext uri="{FF2B5EF4-FFF2-40B4-BE49-F238E27FC236}">
                  <a16:creationId xmlns:a16="http://schemas.microsoft.com/office/drawing/2014/main" id="{036FDFCA-FC24-6408-4BEE-8BED6DEE7D8D}"/>
                </a:ext>
              </a:extLst>
            </p:cNvPr>
            <p:cNvSpPr/>
            <p:nvPr/>
          </p:nvSpPr>
          <p:spPr>
            <a:xfrm>
              <a:off x="4300423" y="1895408"/>
              <a:ext cx="153828" cy="273248"/>
            </a:xfrm>
            <a:custGeom>
              <a:avLst/>
              <a:gdLst>
                <a:gd name="connsiteX0" fmla="*/ 1619 w 153828"/>
                <a:gd name="connsiteY0" fmla="*/ 255032 h 273248"/>
                <a:gd name="connsiteX1" fmla="*/ 1619 w 153828"/>
                <a:gd name="connsiteY1" fmla="*/ 228314 h 273248"/>
                <a:gd name="connsiteX2" fmla="*/ 1619 w 153828"/>
                <a:gd name="connsiteY2" fmla="*/ 208074 h 273248"/>
                <a:gd name="connsiteX3" fmla="*/ 1619 w 153828"/>
                <a:gd name="connsiteY3" fmla="*/ 199168 h 273248"/>
                <a:gd name="connsiteX4" fmla="*/ 1619 w 153828"/>
                <a:gd name="connsiteY4" fmla="*/ 174879 h 273248"/>
                <a:gd name="connsiteX5" fmla="*/ 1619 w 153828"/>
                <a:gd name="connsiteY5" fmla="*/ 123873 h 273248"/>
                <a:gd name="connsiteX6" fmla="*/ 2429 w 153828"/>
                <a:gd name="connsiteY6" fmla="*/ 98774 h 273248"/>
                <a:gd name="connsiteX7" fmla="*/ 2429 w 153828"/>
                <a:gd name="connsiteY7" fmla="*/ 78534 h 273248"/>
                <a:gd name="connsiteX8" fmla="*/ 2429 w 153828"/>
                <a:gd name="connsiteY8" fmla="*/ 45339 h 273248"/>
                <a:gd name="connsiteX9" fmla="*/ 2429 w 153828"/>
                <a:gd name="connsiteY9" fmla="*/ 4048 h 273248"/>
                <a:gd name="connsiteX10" fmla="*/ 3238 w 153828"/>
                <a:gd name="connsiteY10" fmla="*/ 810 h 273248"/>
                <a:gd name="connsiteX11" fmla="*/ 29956 w 153828"/>
                <a:gd name="connsiteY11" fmla="*/ 0 h 273248"/>
                <a:gd name="connsiteX12" fmla="*/ 93917 w 153828"/>
                <a:gd name="connsiteY12" fmla="*/ 5667 h 273248"/>
                <a:gd name="connsiteX13" fmla="*/ 106871 w 153828"/>
                <a:gd name="connsiteY13" fmla="*/ 10525 h 273248"/>
                <a:gd name="connsiteX14" fmla="*/ 109299 w 153828"/>
                <a:gd name="connsiteY14" fmla="*/ 10525 h 273248"/>
                <a:gd name="connsiteX15" fmla="*/ 128730 w 153828"/>
                <a:gd name="connsiteY15" fmla="*/ 32385 h 273248"/>
                <a:gd name="connsiteX16" fmla="*/ 133588 w 153828"/>
                <a:gd name="connsiteY16" fmla="*/ 43720 h 273248"/>
                <a:gd name="connsiteX17" fmla="*/ 136017 w 153828"/>
                <a:gd name="connsiteY17" fmla="*/ 54245 h 273248"/>
                <a:gd name="connsiteX18" fmla="*/ 136017 w 153828"/>
                <a:gd name="connsiteY18" fmla="*/ 74486 h 273248"/>
                <a:gd name="connsiteX19" fmla="*/ 136017 w 153828"/>
                <a:gd name="connsiteY19" fmla="*/ 84201 h 273248"/>
                <a:gd name="connsiteX20" fmla="*/ 132778 w 153828"/>
                <a:gd name="connsiteY20" fmla="*/ 106061 h 273248"/>
                <a:gd name="connsiteX21" fmla="*/ 126302 w 153828"/>
                <a:gd name="connsiteY21" fmla="*/ 122253 h 273248"/>
                <a:gd name="connsiteX22" fmla="*/ 109299 w 153828"/>
                <a:gd name="connsiteY22" fmla="*/ 140065 h 273248"/>
                <a:gd name="connsiteX23" fmla="*/ 101203 w 153828"/>
                <a:gd name="connsiteY23" fmla="*/ 146542 h 273248"/>
                <a:gd name="connsiteX24" fmla="*/ 110109 w 153828"/>
                <a:gd name="connsiteY24" fmla="*/ 172450 h 273248"/>
                <a:gd name="connsiteX25" fmla="*/ 116586 w 153828"/>
                <a:gd name="connsiteY25" fmla="*/ 192691 h 273248"/>
                <a:gd name="connsiteX26" fmla="*/ 123873 w 153828"/>
                <a:gd name="connsiteY26" fmla="*/ 212931 h 273248"/>
                <a:gd name="connsiteX27" fmla="*/ 134398 w 153828"/>
                <a:gd name="connsiteY27" fmla="*/ 243697 h 273248"/>
                <a:gd name="connsiteX28" fmla="*/ 137636 w 153828"/>
                <a:gd name="connsiteY28" fmla="*/ 257461 h 273248"/>
                <a:gd name="connsiteX29" fmla="*/ 107680 w 153828"/>
                <a:gd name="connsiteY29" fmla="*/ 257461 h 273248"/>
                <a:gd name="connsiteX30" fmla="*/ 93917 w 153828"/>
                <a:gd name="connsiteY30" fmla="*/ 254222 h 273248"/>
                <a:gd name="connsiteX31" fmla="*/ 83392 w 153828"/>
                <a:gd name="connsiteY31" fmla="*/ 221837 h 273248"/>
                <a:gd name="connsiteX32" fmla="*/ 76914 w 153828"/>
                <a:gd name="connsiteY32" fmla="*/ 199977 h 273248"/>
                <a:gd name="connsiteX33" fmla="*/ 64770 w 153828"/>
                <a:gd name="connsiteY33" fmla="*/ 162735 h 273248"/>
                <a:gd name="connsiteX34" fmla="*/ 61532 w 153828"/>
                <a:gd name="connsiteY34" fmla="*/ 153829 h 273248"/>
                <a:gd name="connsiteX35" fmla="*/ 46958 w 153828"/>
                <a:gd name="connsiteY35" fmla="*/ 153829 h 273248"/>
                <a:gd name="connsiteX36" fmla="*/ 45339 w 153828"/>
                <a:gd name="connsiteY36" fmla="*/ 207264 h 273248"/>
                <a:gd name="connsiteX37" fmla="*/ 45339 w 153828"/>
                <a:gd name="connsiteY37" fmla="*/ 211312 h 273248"/>
                <a:gd name="connsiteX38" fmla="*/ 45339 w 153828"/>
                <a:gd name="connsiteY38" fmla="*/ 239649 h 273248"/>
                <a:gd name="connsiteX39" fmla="*/ 45339 w 153828"/>
                <a:gd name="connsiteY39" fmla="*/ 249365 h 273248"/>
                <a:gd name="connsiteX40" fmla="*/ 43720 w 153828"/>
                <a:gd name="connsiteY40" fmla="*/ 255842 h 273248"/>
                <a:gd name="connsiteX41" fmla="*/ 17812 w 153828"/>
                <a:gd name="connsiteY41" fmla="*/ 257461 h 273248"/>
                <a:gd name="connsiteX42" fmla="*/ 0 w 153828"/>
                <a:gd name="connsiteY42" fmla="*/ 253413 h 273248"/>
                <a:gd name="connsiteX43" fmla="*/ 7287 w 153828"/>
                <a:gd name="connsiteY43" fmla="*/ 4858 h 273248"/>
                <a:gd name="connsiteX44" fmla="*/ 7287 w 153828"/>
                <a:gd name="connsiteY44" fmla="*/ 4858 h 273248"/>
                <a:gd name="connsiteX45" fmla="*/ 7287 w 153828"/>
                <a:gd name="connsiteY45" fmla="*/ 4858 h 273248"/>
                <a:gd name="connsiteX46" fmla="*/ 7287 w 153828"/>
                <a:gd name="connsiteY46" fmla="*/ 4858 h 273248"/>
                <a:gd name="connsiteX47" fmla="*/ 19431 w 153828"/>
                <a:gd name="connsiteY47" fmla="*/ 267176 h 273248"/>
                <a:gd name="connsiteX48" fmla="*/ 25908 w 153828"/>
                <a:gd name="connsiteY48" fmla="*/ 267176 h 273248"/>
                <a:gd name="connsiteX49" fmla="*/ 56674 w 153828"/>
                <a:gd name="connsiteY49" fmla="*/ 267176 h 273248"/>
                <a:gd name="connsiteX50" fmla="*/ 59103 w 153828"/>
                <a:gd name="connsiteY50" fmla="*/ 165164 h 273248"/>
                <a:gd name="connsiteX51" fmla="*/ 59103 w 153828"/>
                <a:gd name="connsiteY51" fmla="*/ 165164 h 273248"/>
                <a:gd name="connsiteX52" fmla="*/ 59103 w 153828"/>
                <a:gd name="connsiteY52" fmla="*/ 165164 h 273248"/>
                <a:gd name="connsiteX53" fmla="*/ 59103 w 153828"/>
                <a:gd name="connsiteY53" fmla="*/ 168402 h 273248"/>
                <a:gd name="connsiteX54" fmla="*/ 59912 w 153828"/>
                <a:gd name="connsiteY54" fmla="*/ 175689 h 273248"/>
                <a:gd name="connsiteX55" fmla="*/ 59103 w 153828"/>
                <a:gd name="connsiteY55" fmla="*/ 222647 h 273248"/>
                <a:gd name="connsiteX56" fmla="*/ 59103 w 153828"/>
                <a:gd name="connsiteY56" fmla="*/ 226695 h 273248"/>
                <a:gd name="connsiteX57" fmla="*/ 59103 w 153828"/>
                <a:gd name="connsiteY57" fmla="*/ 255032 h 273248"/>
                <a:gd name="connsiteX58" fmla="*/ 59103 w 153828"/>
                <a:gd name="connsiteY58" fmla="*/ 264747 h 273248"/>
                <a:gd name="connsiteX59" fmla="*/ 59103 w 153828"/>
                <a:gd name="connsiteY59" fmla="*/ 267176 h 273248"/>
                <a:gd name="connsiteX60" fmla="*/ 55055 w 153828"/>
                <a:gd name="connsiteY60" fmla="*/ 272034 h 273248"/>
                <a:gd name="connsiteX61" fmla="*/ 32385 w 153828"/>
                <a:gd name="connsiteY61" fmla="*/ 272034 h 273248"/>
                <a:gd name="connsiteX62" fmla="*/ 14573 w 153828"/>
                <a:gd name="connsiteY62" fmla="*/ 267986 h 273248"/>
                <a:gd name="connsiteX63" fmla="*/ 14573 w 153828"/>
                <a:gd name="connsiteY63" fmla="*/ 267176 h 273248"/>
                <a:gd name="connsiteX64" fmla="*/ 14573 w 153828"/>
                <a:gd name="connsiteY64" fmla="*/ 266367 h 273248"/>
                <a:gd name="connsiteX65" fmla="*/ 18622 w 153828"/>
                <a:gd name="connsiteY65" fmla="*/ 266367 h 273248"/>
                <a:gd name="connsiteX66" fmla="*/ 18622 w 153828"/>
                <a:gd name="connsiteY66" fmla="*/ 266367 h 273248"/>
                <a:gd name="connsiteX67" fmla="*/ 50197 w 153828"/>
                <a:gd name="connsiteY67" fmla="*/ 109299 h 273248"/>
                <a:gd name="connsiteX68" fmla="*/ 89868 w 153828"/>
                <a:gd name="connsiteY68" fmla="*/ 103632 h 273248"/>
                <a:gd name="connsiteX69" fmla="*/ 93107 w 153828"/>
                <a:gd name="connsiteY69" fmla="*/ 93917 h 273248"/>
                <a:gd name="connsiteX70" fmla="*/ 93917 w 153828"/>
                <a:gd name="connsiteY70" fmla="*/ 77724 h 273248"/>
                <a:gd name="connsiteX71" fmla="*/ 92297 w 153828"/>
                <a:gd name="connsiteY71" fmla="*/ 55864 h 273248"/>
                <a:gd name="connsiteX72" fmla="*/ 85011 w 153828"/>
                <a:gd name="connsiteY72" fmla="*/ 49387 h 273248"/>
                <a:gd name="connsiteX73" fmla="*/ 63960 w 153828"/>
                <a:gd name="connsiteY73" fmla="*/ 46958 h 273248"/>
                <a:gd name="connsiteX74" fmla="*/ 49387 w 153828"/>
                <a:gd name="connsiteY74" fmla="*/ 46958 h 273248"/>
                <a:gd name="connsiteX75" fmla="*/ 49387 w 153828"/>
                <a:gd name="connsiteY75" fmla="*/ 93917 h 273248"/>
                <a:gd name="connsiteX76" fmla="*/ 49387 w 153828"/>
                <a:gd name="connsiteY76" fmla="*/ 110109 h 273248"/>
                <a:gd name="connsiteX77" fmla="*/ 80153 w 153828"/>
                <a:gd name="connsiteY77" fmla="*/ 55864 h 273248"/>
                <a:gd name="connsiteX78" fmla="*/ 84201 w 153828"/>
                <a:gd name="connsiteY78" fmla="*/ 57483 h 273248"/>
                <a:gd name="connsiteX79" fmla="*/ 83392 w 153828"/>
                <a:gd name="connsiteY79" fmla="*/ 59912 h 273248"/>
                <a:gd name="connsiteX80" fmla="*/ 76914 w 153828"/>
                <a:gd name="connsiteY80" fmla="*/ 59912 h 273248"/>
                <a:gd name="connsiteX81" fmla="*/ 62341 w 153828"/>
                <a:gd name="connsiteY81" fmla="*/ 59912 h 273248"/>
                <a:gd name="connsiteX82" fmla="*/ 62341 w 153828"/>
                <a:gd name="connsiteY82" fmla="*/ 100394 h 273248"/>
                <a:gd name="connsiteX83" fmla="*/ 60722 w 153828"/>
                <a:gd name="connsiteY83" fmla="*/ 102013 h 273248"/>
                <a:gd name="connsiteX84" fmla="*/ 59103 w 153828"/>
                <a:gd name="connsiteY84" fmla="*/ 100394 h 273248"/>
                <a:gd name="connsiteX85" fmla="*/ 59103 w 153828"/>
                <a:gd name="connsiteY85" fmla="*/ 59103 h 273248"/>
                <a:gd name="connsiteX86" fmla="*/ 59912 w 153828"/>
                <a:gd name="connsiteY86" fmla="*/ 57483 h 273248"/>
                <a:gd name="connsiteX87" fmla="*/ 61532 w 153828"/>
                <a:gd name="connsiteY87" fmla="*/ 57483 h 273248"/>
                <a:gd name="connsiteX88" fmla="*/ 63960 w 153828"/>
                <a:gd name="connsiteY88" fmla="*/ 57483 h 273248"/>
                <a:gd name="connsiteX89" fmla="*/ 80153 w 153828"/>
                <a:gd name="connsiteY89" fmla="*/ 57483 h 273248"/>
                <a:gd name="connsiteX90" fmla="*/ 110109 w 153828"/>
                <a:gd name="connsiteY90" fmla="*/ 266367 h 273248"/>
                <a:gd name="connsiteX91" fmla="*/ 121444 w 153828"/>
                <a:gd name="connsiteY91" fmla="*/ 267986 h 273248"/>
                <a:gd name="connsiteX92" fmla="*/ 150590 w 153828"/>
                <a:gd name="connsiteY92" fmla="*/ 267986 h 273248"/>
                <a:gd name="connsiteX93" fmla="*/ 148162 w 153828"/>
                <a:gd name="connsiteY93" fmla="*/ 262319 h 273248"/>
                <a:gd name="connsiteX94" fmla="*/ 148162 w 153828"/>
                <a:gd name="connsiteY94" fmla="*/ 255032 h 273248"/>
                <a:gd name="connsiteX95" fmla="*/ 144923 w 153828"/>
                <a:gd name="connsiteY95" fmla="*/ 244507 h 273248"/>
                <a:gd name="connsiteX96" fmla="*/ 141684 w 153828"/>
                <a:gd name="connsiteY96" fmla="*/ 237220 h 273248"/>
                <a:gd name="connsiteX97" fmla="*/ 132778 w 153828"/>
                <a:gd name="connsiteY97" fmla="*/ 210503 h 273248"/>
                <a:gd name="connsiteX98" fmla="*/ 126302 w 153828"/>
                <a:gd name="connsiteY98" fmla="*/ 191072 h 273248"/>
                <a:gd name="connsiteX99" fmla="*/ 119015 w 153828"/>
                <a:gd name="connsiteY99" fmla="*/ 169212 h 273248"/>
                <a:gd name="connsiteX100" fmla="*/ 116586 w 153828"/>
                <a:gd name="connsiteY100" fmla="*/ 161115 h 273248"/>
                <a:gd name="connsiteX101" fmla="*/ 118205 w 153828"/>
                <a:gd name="connsiteY101" fmla="*/ 155448 h 273248"/>
                <a:gd name="connsiteX102" fmla="*/ 122253 w 153828"/>
                <a:gd name="connsiteY102" fmla="*/ 152210 h 273248"/>
                <a:gd name="connsiteX103" fmla="*/ 128730 w 153828"/>
                <a:gd name="connsiteY103" fmla="*/ 146542 h 273248"/>
                <a:gd name="connsiteX104" fmla="*/ 148971 w 153828"/>
                <a:gd name="connsiteY104" fmla="*/ 104442 h 273248"/>
                <a:gd name="connsiteX105" fmla="*/ 148971 w 153828"/>
                <a:gd name="connsiteY105" fmla="*/ 73676 h 273248"/>
                <a:gd name="connsiteX106" fmla="*/ 148971 w 153828"/>
                <a:gd name="connsiteY106" fmla="*/ 68009 h 273248"/>
                <a:gd name="connsiteX107" fmla="*/ 147352 w 153828"/>
                <a:gd name="connsiteY107" fmla="*/ 60722 h 273248"/>
                <a:gd name="connsiteX108" fmla="*/ 147352 w 153828"/>
                <a:gd name="connsiteY108" fmla="*/ 57483 h 273248"/>
                <a:gd name="connsiteX109" fmla="*/ 147352 w 153828"/>
                <a:gd name="connsiteY109" fmla="*/ 55864 h 273248"/>
                <a:gd name="connsiteX110" fmla="*/ 147352 w 153828"/>
                <a:gd name="connsiteY110" fmla="*/ 50197 h 273248"/>
                <a:gd name="connsiteX111" fmla="*/ 147352 w 153828"/>
                <a:gd name="connsiteY111" fmla="*/ 50197 h 273248"/>
                <a:gd name="connsiteX112" fmla="*/ 147352 w 153828"/>
                <a:gd name="connsiteY112" fmla="*/ 50197 h 273248"/>
                <a:gd name="connsiteX113" fmla="*/ 150590 w 153828"/>
                <a:gd name="connsiteY113" fmla="*/ 57483 h 273248"/>
                <a:gd name="connsiteX114" fmla="*/ 152210 w 153828"/>
                <a:gd name="connsiteY114" fmla="*/ 64770 h 273248"/>
                <a:gd name="connsiteX115" fmla="*/ 152210 w 153828"/>
                <a:gd name="connsiteY115" fmla="*/ 85011 h 273248"/>
                <a:gd name="connsiteX116" fmla="*/ 152210 w 153828"/>
                <a:gd name="connsiteY116" fmla="*/ 94726 h 273248"/>
                <a:gd name="connsiteX117" fmla="*/ 148971 w 153828"/>
                <a:gd name="connsiteY117" fmla="*/ 116586 h 273248"/>
                <a:gd name="connsiteX118" fmla="*/ 142494 w 153828"/>
                <a:gd name="connsiteY118" fmla="*/ 132779 h 273248"/>
                <a:gd name="connsiteX119" fmla="*/ 125492 w 153828"/>
                <a:gd name="connsiteY119" fmla="*/ 150590 h 273248"/>
                <a:gd name="connsiteX120" fmla="*/ 117396 w 153828"/>
                <a:gd name="connsiteY120" fmla="*/ 157067 h 273248"/>
                <a:gd name="connsiteX121" fmla="*/ 124682 w 153828"/>
                <a:gd name="connsiteY121" fmla="*/ 179737 h 273248"/>
                <a:gd name="connsiteX122" fmla="*/ 127111 w 153828"/>
                <a:gd name="connsiteY122" fmla="*/ 187023 h 273248"/>
                <a:gd name="connsiteX123" fmla="*/ 132778 w 153828"/>
                <a:gd name="connsiteY123" fmla="*/ 204025 h 273248"/>
                <a:gd name="connsiteX124" fmla="*/ 140065 w 153828"/>
                <a:gd name="connsiteY124" fmla="*/ 224266 h 273248"/>
                <a:gd name="connsiteX125" fmla="*/ 151400 w 153828"/>
                <a:gd name="connsiteY125" fmla="*/ 255032 h 273248"/>
                <a:gd name="connsiteX126" fmla="*/ 153829 w 153828"/>
                <a:gd name="connsiteY126" fmla="*/ 264747 h 273248"/>
                <a:gd name="connsiteX127" fmla="*/ 149781 w 153828"/>
                <a:gd name="connsiteY127" fmla="*/ 269605 h 273248"/>
                <a:gd name="connsiteX128" fmla="*/ 123873 w 153828"/>
                <a:gd name="connsiteY128" fmla="*/ 269605 h 273248"/>
                <a:gd name="connsiteX129" fmla="*/ 111728 w 153828"/>
                <a:gd name="connsiteY129" fmla="*/ 267176 h 273248"/>
                <a:gd name="connsiteX130" fmla="*/ 110109 w 153828"/>
                <a:gd name="connsiteY130" fmla="*/ 265557 h 273248"/>
                <a:gd name="connsiteX131" fmla="*/ 110919 w 153828"/>
                <a:gd name="connsiteY131" fmla="*/ 264747 h 27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153828" h="273248">
                  <a:moveTo>
                    <a:pt x="1619" y="255032"/>
                  </a:moveTo>
                  <a:cubicBezTo>
                    <a:pt x="1619" y="247745"/>
                    <a:pt x="1619" y="239649"/>
                    <a:pt x="1619" y="228314"/>
                  </a:cubicBezTo>
                  <a:cubicBezTo>
                    <a:pt x="1619" y="221028"/>
                    <a:pt x="3238" y="215360"/>
                    <a:pt x="1619" y="208074"/>
                  </a:cubicBezTo>
                  <a:cubicBezTo>
                    <a:pt x="1619" y="204835"/>
                    <a:pt x="1619" y="201597"/>
                    <a:pt x="1619" y="199168"/>
                  </a:cubicBezTo>
                  <a:cubicBezTo>
                    <a:pt x="1619" y="191881"/>
                    <a:pt x="1619" y="183785"/>
                    <a:pt x="1619" y="174879"/>
                  </a:cubicBezTo>
                  <a:cubicBezTo>
                    <a:pt x="1619" y="160306"/>
                    <a:pt x="2429" y="142494"/>
                    <a:pt x="1619" y="123873"/>
                  </a:cubicBezTo>
                  <a:cubicBezTo>
                    <a:pt x="1619" y="115776"/>
                    <a:pt x="2429" y="107680"/>
                    <a:pt x="2429" y="98774"/>
                  </a:cubicBezTo>
                  <a:cubicBezTo>
                    <a:pt x="2429" y="89868"/>
                    <a:pt x="2429" y="86630"/>
                    <a:pt x="2429" y="78534"/>
                  </a:cubicBezTo>
                  <a:cubicBezTo>
                    <a:pt x="2429" y="68818"/>
                    <a:pt x="2429" y="56674"/>
                    <a:pt x="2429" y="45339"/>
                  </a:cubicBezTo>
                  <a:cubicBezTo>
                    <a:pt x="2429" y="34004"/>
                    <a:pt x="2429" y="18621"/>
                    <a:pt x="2429" y="4048"/>
                  </a:cubicBezTo>
                  <a:cubicBezTo>
                    <a:pt x="2429" y="3239"/>
                    <a:pt x="4048" y="2429"/>
                    <a:pt x="3238" y="810"/>
                  </a:cubicBezTo>
                  <a:cubicBezTo>
                    <a:pt x="11335" y="0"/>
                    <a:pt x="21050" y="0"/>
                    <a:pt x="29956" y="0"/>
                  </a:cubicBezTo>
                  <a:cubicBezTo>
                    <a:pt x="51816" y="0"/>
                    <a:pt x="75295" y="810"/>
                    <a:pt x="93917" y="5667"/>
                  </a:cubicBezTo>
                  <a:cubicBezTo>
                    <a:pt x="99584" y="7287"/>
                    <a:pt x="102822" y="8096"/>
                    <a:pt x="106871" y="10525"/>
                  </a:cubicBezTo>
                  <a:cubicBezTo>
                    <a:pt x="106871" y="11335"/>
                    <a:pt x="107680" y="9716"/>
                    <a:pt x="109299" y="10525"/>
                  </a:cubicBezTo>
                  <a:cubicBezTo>
                    <a:pt x="117396" y="16193"/>
                    <a:pt x="123873" y="24289"/>
                    <a:pt x="128730" y="32385"/>
                  </a:cubicBezTo>
                  <a:cubicBezTo>
                    <a:pt x="129540" y="37243"/>
                    <a:pt x="131969" y="39672"/>
                    <a:pt x="133588" y="43720"/>
                  </a:cubicBezTo>
                  <a:cubicBezTo>
                    <a:pt x="134398" y="47768"/>
                    <a:pt x="136017" y="51006"/>
                    <a:pt x="136017" y="54245"/>
                  </a:cubicBezTo>
                  <a:cubicBezTo>
                    <a:pt x="137636" y="60722"/>
                    <a:pt x="136017" y="68009"/>
                    <a:pt x="136017" y="74486"/>
                  </a:cubicBezTo>
                  <a:cubicBezTo>
                    <a:pt x="136017" y="77724"/>
                    <a:pt x="136017" y="80963"/>
                    <a:pt x="136017" y="84201"/>
                  </a:cubicBezTo>
                  <a:cubicBezTo>
                    <a:pt x="136017" y="91488"/>
                    <a:pt x="134398" y="98774"/>
                    <a:pt x="132778" y="106061"/>
                  </a:cubicBezTo>
                  <a:cubicBezTo>
                    <a:pt x="131159" y="112538"/>
                    <a:pt x="129540" y="117396"/>
                    <a:pt x="126302" y="122253"/>
                  </a:cubicBezTo>
                  <a:cubicBezTo>
                    <a:pt x="121444" y="129540"/>
                    <a:pt x="115777" y="135207"/>
                    <a:pt x="109299" y="140065"/>
                  </a:cubicBezTo>
                  <a:cubicBezTo>
                    <a:pt x="106871" y="142494"/>
                    <a:pt x="104442" y="144923"/>
                    <a:pt x="101203" y="146542"/>
                  </a:cubicBezTo>
                  <a:cubicBezTo>
                    <a:pt x="103632" y="155448"/>
                    <a:pt x="106061" y="164354"/>
                    <a:pt x="110109" y="172450"/>
                  </a:cubicBezTo>
                  <a:cubicBezTo>
                    <a:pt x="111728" y="179737"/>
                    <a:pt x="114157" y="186214"/>
                    <a:pt x="116586" y="192691"/>
                  </a:cubicBezTo>
                  <a:lnTo>
                    <a:pt x="123873" y="212931"/>
                  </a:lnTo>
                  <a:cubicBezTo>
                    <a:pt x="127921" y="222647"/>
                    <a:pt x="131159" y="233172"/>
                    <a:pt x="134398" y="243697"/>
                  </a:cubicBezTo>
                  <a:cubicBezTo>
                    <a:pt x="136017" y="248555"/>
                    <a:pt x="139256" y="252603"/>
                    <a:pt x="137636" y="257461"/>
                  </a:cubicBezTo>
                  <a:cubicBezTo>
                    <a:pt x="130350" y="259890"/>
                    <a:pt x="118205" y="260699"/>
                    <a:pt x="107680" y="257461"/>
                  </a:cubicBezTo>
                  <a:cubicBezTo>
                    <a:pt x="102013" y="256651"/>
                    <a:pt x="97965" y="255032"/>
                    <a:pt x="93917" y="254222"/>
                  </a:cubicBezTo>
                  <a:cubicBezTo>
                    <a:pt x="90678" y="243697"/>
                    <a:pt x="87440" y="233982"/>
                    <a:pt x="83392" y="221837"/>
                  </a:cubicBezTo>
                  <a:cubicBezTo>
                    <a:pt x="80963" y="214551"/>
                    <a:pt x="79343" y="207264"/>
                    <a:pt x="76914" y="199977"/>
                  </a:cubicBezTo>
                  <a:cubicBezTo>
                    <a:pt x="72866" y="187023"/>
                    <a:pt x="68818" y="174879"/>
                    <a:pt x="64770" y="162735"/>
                  </a:cubicBezTo>
                  <a:cubicBezTo>
                    <a:pt x="63960" y="160306"/>
                    <a:pt x="62341" y="157877"/>
                    <a:pt x="61532" y="153829"/>
                  </a:cubicBezTo>
                  <a:cubicBezTo>
                    <a:pt x="58293" y="154638"/>
                    <a:pt x="51007" y="154638"/>
                    <a:pt x="46958" y="153829"/>
                  </a:cubicBezTo>
                  <a:cubicBezTo>
                    <a:pt x="46149" y="170831"/>
                    <a:pt x="45339" y="189452"/>
                    <a:pt x="45339" y="207264"/>
                  </a:cubicBezTo>
                  <a:cubicBezTo>
                    <a:pt x="45339" y="208883"/>
                    <a:pt x="45339" y="210503"/>
                    <a:pt x="45339" y="211312"/>
                  </a:cubicBezTo>
                  <a:cubicBezTo>
                    <a:pt x="45339" y="221028"/>
                    <a:pt x="45339" y="230743"/>
                    <a:pt x="45339" y="239649"/>
                  </a:cubicBezTo>
                  <a:lnTo>
                    <a:pt x="45339" y="249365"/>
                  </a:lnTo>
                  <a:cubicBezTo>
                    <a:pt x="45339" y="251793"/>
                    <a:pt x="43720" y="253413"/>
                    <a:pt x="43720" y="255842"/>
                  </a:cubicBezTo>
                  <a:cubicBezTo>
                    <a:pt x="36433" y="259080"/>
                    <a:pt x="27527" y="259080"/>
                    <a:pt x="17812" y="257461"/>
                  </a:cubicBezTo>
                  <a:cubicBezTo>
                    <a:pt x="10525" y="256651"/>
                    <a:pt x="5667" y="255842"/>
                    <a:pt x="0" y="253413"/>
                  </a:cubicBezTo>
                  <a:close/>
                  <a:moveTo>
                    <a:pt x="7287" y="4858"/>
                  </a:moveTo>
                  <a:lnTo>
                    <a:pt x="7287" y="4858"/>
                  </a:lnTo>
                  <a:cubicBezTo>
                    <a:pt x="7287" y="4858"/>
                    <a:pt x="7287" y="4858"/>
                    <a:pt x="7287" y="4858"/>
                  </a:cubicBezTo>
                  <a:lnTo>
                    <a:pt x="7287" y="4858"/>
                  </a:lnTo>
                  <a:close/>
                  <a:moveTo>
                    <a:pt x="19431" y="267176"/>
                  </a:moveTo>
                  <a:cubicBezTo>
                    <a:pt x="21860" y="267176"/>
                    <a:pt x="23479" y="267176"/>
                    <a:pt x="25908" y="267176"/>
                  </a:cubicBezTo>
                  <a:cubicBezTo>
                    <a:pt x="35623" y="269605"/>
                    <a:pt x="45339" y="269605"/>
                    <a:pt x="56674" y="267176"/>
                  </a:cubicBezTo>
                  <a:cubicBezTo>
                    <a:pt x="57483" y="236410"/>
                    <a:pt x="56674" y="192691"/>
                    <a:pt x="59103" y="165164"/>
                  </a:cubicBezTo>
                  <a:cubicBezTo>
                    <a:pt x="59103" y="165164"/>
                    <a:pt x="59103" y="165164"/>
                    <a:pt x="59103" y="165164"/>
                  </a:cubicBezTo>
                  <a:lnTo>
                    <a:pt x="59103" y="165164"/>
                  </a:lnTo>
                  <a:cubicBezTo>
                    <a:pt x="59103" y="165164"/>
                    <a:pt x="59103" y="168402"/>
                    <a:pt x="59103" y="168402"/>
                  </a:cubicBezTo>
                  <a:cubicBezTo>
                    <a:pt x="59103" y="170831"/>
                    <a:pt x="59912" y="172450"/>
                    <a:pt x="59912" y="175689"/>
                  </a:cubicBezTo>
                  <a:cubicBezTo>
                    <a:pt x="59103" y="191072"/>
                    <a:pt x="58293" y="206454"/>
                    <a:pt x="59103" y="222647"/>
                  </a:cubicBezTo>
                  <a:cubicBezTo>
                    <a:pt x="59103" y="224266"/>
                    <a:pt x="59103" y="225885"/>
                    <a:pt x="59103" y="226695"/>
                  </a:cubicBezTo>
                  <a:cubicBezTo>
                    <a:pt x="59103" y="236410"/>
                    <a:pt x="59103" y="246126"/>
                    <a:pt x="59103" y="255032"/>
                  </a:cubicBezTo>
                  <a:lnTo>
                    <a:pt x="59103" y="264747"/>
                  </a:lnTo>
                  <a:cubicBezTo>
                    <a:pt x="59103" y="264747"/>
                    <a:pt x="59103" y="265557"/>
                    <a:pt x="59103" y="267176"/>
                  </a:cubicBezTo>
                  <a:cubicBezTo>
                    <a:pt x="58293" y="270415"/>
                    <a:pt x="56674" y="271224"/>
                    <a:pt x="55055" y="272034"/>
                  </a:cubicBezTo>
                  <a:cubicBezTo>
                    <a:pt x="49387" y="273653"/>
                    <a:pt x="42101" y="273653"/>
                    <a:pt x="32385" y="272034"/>
                  </a:cubicBezTo>
                  <a:cubicBezTo>
                    <a:pt x="25098" y="271224"/>
                    <a:pt x="21050" y="270415"/>
                    <a:pt x="14573" y="267986"/>
                  </a:cubicBezTo>
                  <a:cubicBezTo>
                    <a:pt x="14573" y="267986"/>
                    <a:pt x="14573" y="267986"/>
                    <a:pt x="14573" y="267176"/>
                  </a:cubicBezTo>
                  <a:cubicBezTo>
                    <a:pt x="14573" y="267176"/>
                    <a:pt x="14573" y="266367"/>
                    <a:pt x="14573" y="266367"/>
                  </a:cubicBezTo>
                  <a:lnTo>
                    <a:pt x="18622" y="266367"/>
                  </a:lnTo>
                  <a:cubicBezTo>
                    <a:pt x="18622" y="266367"/>
                    <a:pt x="18622" y="266367"/>
                    <a:pt x="18622" y="266367"/>
                  </a:cubicBezTo>
                  <a:close/>
                  <a:moveTo>
                    <a:pt x="50197" y="109299"/>
                  </a:moveTo>
                  <a:cubicBezTo>
                    <a:pt x="65580" y="109299"/>
                    <a:pt x="80153" y="109299"/>
                    <a:pt x="89868" y="103632"/>
                  </a:cubicBezTo>
                  <a:cubicBezTo>
                    <a:pt x="92297" y="101203"/>
                    <a:pt x="92297" y="98774"/>
                    <a:pt x="93107" y="93917"/>
                  </a:cubicBezTo>
                  <a:cubicBezTo>
                    <a:pt x="93917" y="88249"/>
                    <a:pt x="93917" y="83391"/>
                    <a:pt x="93917" y="77724"/>
                  </a:cubicBezTo>
                  <a:cubicBezTo>
                    <a:pt x="93917" y="70437"/>
                    <a:pt x="94726" y="60722"/>
                    <a:pt x="92297" y="55864"/>
                  </a:cubicBezTo>
                  <a:cubicBezTo>
                    <a:pt x="91488" y="53435"/>
                    <a:pt x="89059" y="51006"/>
                    <a:pt x="85011" y="49387"/>
                  </a:cubicBezTo>
                  <a:cubicBezTo>
                    <a:pt x="79343" y="46958"/>
                    <a:pt x="70437" y="46958"/>
                    <a:pt x="63960" y="46958"/>
                  </a:cubicBezTo>
                  <a:cubicBezTo>
                    <a:pt x="59912" y="46958"/>
                    <a:pt x="54245" y="46958"/>
                    <a:pt x="49387" y="46958"/>
                  </a:cubicBezTo>
                  <a:cubicBezTo>
                    <a:pt x="49387" y="60722"/>
                    <a:pt x="49387" y="78534"/>
                    <a:pt x="49387" y="93917"/>
                  </a:cubicBezTo>
                  <a:cubicBezTo>
                    <a:pt x="49387" y="99584"/>
                    <a:pt x="48578" y="105251"/>
                    <a:pt x="49387" y="110109"/>
                  </a:cubicBezTo>
                  <a:close/>
                  <a:moveTo>
                    <a:pt x="80153" y="55864"/>
                  </a:moveTo>
                  <a:cubicBezTo>
                    <a:pt x="81772" y="55864"/>
                    <a:pt x="83392" y="55864"/>
                    <a:pt x="84201" y="57483"/>
                  </a:cubicBezTo>
                  <a:cubicBezTo>
                    <a:pt x="85011" y="59103"/>
                    <a:pt x="84201" y="59912"/>
                    <a:pt x="83392" y="59912"/>
                  </a:cubicBezTo>
                  <a:cubicBezTo>
                    <a:pt x="80963" y="59912"/>
                    <a:pt x="79343" y="59912"/>
                    <a:pt x="76914" y="59912"/>
                  </a:cubicBezTo>
                  <a:cubicBezTo>
                    <a:pt x="72866" y="59912"/>
                    <a:pt x="67199" y="59912"/>
                    <a:pt x="62341" y="59912"/>
                  </a:cubicBezTo>
                  <a:cubicBezTo>
                    <a:pt x="62341" y="72057"/>
                    <a:pt x="62341" y="87440"/>
                    <a:pt x="62341" y="100394"/>
                  </a:cubicBezTo>
                  <a:cubicBezTo>
                    <a:pt x="62341" y="101203"/>
                    <a:pt x="62341" y="102013"/>
                    <a:pt x="60722" y="102013"/>
                  </a:cubicBezTo>
                  <a:cubicBezTo>
                    <a:pt x="59103" y="102013"/>
                    <a:pt x="59103" y="102013"/>
                    <a:pt x="59103" y="100394"/>
                  </a:cubicBezTo>
                  <a:cubicBezTo>
                    <a:pt x="59103" y="86630"/>
                    <a:pt x="59103" y="72866"/>
                    <a:pt x="59103" y="59103"/>
                  </a:cubicBezTo>
                  <a:cubicBezTo>
                    <a:pt x="59103" y="45339"/>
                    <a:pt x="59103" y="57483"/>
                    <a:pt x="59912" y="57483"/>
                  </a:cubicBezTo>
                  <a:lnTo>
                    <a:pt x="61532" y="57483"/>
                  </a:lnTo>
                  <a:cubicBezTo>
                    <a:pt x="63151" y="57483"/>
                    <a:pt x="63960" y="57483"/>
                    <a:pt x="63960" y="57483"/>
                  </a:cubicBezTo>
                  <a:cubicBezTo>
                    <a:pt x="69628" y="57483"/>
                    <a:pt x="75295" y="57483"/>
                    <a:pt x="80153" y="57483"/>
                  </a:cubicBezTo>
                  <a:close/>
                  <a:moveTo>
                    <a:pt x="110109" y="266367"/>
                  </a:moveTo>
                  <a:cubicBezTo>
                    <a:pt x="114157" y="267176"/>
                    <a:pt x="117396" y="267176"/>
                    <a:pt x="121444" y="267986"/>
                  </a:cubicBezTo>
                  <a:cubicBezTo>
                    <a:pt x="130350" y="269605"/>
                    <a:pt x="139256" y="270415"/>
                    <a:pt x="150590" y="267986"/>
                  </a:cubicBezTo>
                  <a:lnTo>
                    <a:pt x="148162" y="262319"/>
                  </a:lnTo>
                  <a:cubicBezTo>
                    <a:pt x="147352" y="260699"/>
                    <a:pt x="147352" y="258270"/>
                    <a:pt x="148162" y="255032"/>
                  </a:cubicBezTo>
                  <a:cubicBezTo>
                    <a:pt x="148162" y="250984"/>
                    <a:pt x="146542" y="247745"/>
                    <a:pt x="144923" y="244507"/>
                  </a:cubicBezTo>
                  <a:lnTo>
                    <a:pt x="141684" y="237220"/>
                  </a:lnTo>
                  <a:cubicBezTo>
                    <a:pt x="138446" y="226695"/>
                    <a:pt x="134398" y="216980"/>
                    <a:pt x="132778" y="210503"/>
                  </a:cubicBezTo>
                  <a:lnTo>
                    <a:pt x="126302" y="191072"/>
                  </a:lnTo>
                  <a:cubicBezTo>
                    <a:pt x="123873" y="183785"/>
                    <a:pt x="120634" y="176498"/>
                    <a:pt x="119015" y="169212"/>
                  </a:cubicBezTo>
                  <a:cubicBezTo>
                    <a:pt x="117396" y="166783"/>
                    <a:pt x="118205" y="164354"/>
                    <a:pt x="116586" y="161115"/>
                  </a:cubicBezTo>
                  <a:cubicBezTo>
                    <a:pt x="115777" y="159496"/>
                    <a:pt x="116586" y="157067"/>
                    <a:pt x="118205" y="155448"/>
                  </a:cubicBezTo>
                  <a:lnTo>
                    <a:pt x="122253" y="152210"/>
                  </a:lnTo>
                  <a:cubicBezTo>
                    <a:pt x="124682" y="149781"/>
                    <a:pt x="126302" y="148971"/>
                    <a:pt x="128730" y="146542"/>
                  </a:cubicBezTo>
                  <a:cubicBezTo>
                    <a:pt x="140065" y="136017"/>
                    <a:pt x="146542" y="122253"/>
                    <a:pt x="148971" y="104442"/>
                  </a:cubicBezTo>
                  <a:cubicBezTo>
                    <a:pt x="149781" y="93917"/>
                    <a:pt x="148971" y="84201"/>
                    <a:pt x="148971" y="73676"/>
                  </a:cubicBezTo>
                  <a:cubicBezTo>
                    <a:pt x="148971" y="63151"/>
                    <a:pt x="148971" y="69628"/>
                    <a:pt x="148971" y="68009"/>
                  </a:cubicBezTo>
                  <a:cubicBezTo>
                    <a:pt x="148971" y="65580"/>
                    <a:pt x="148971" y="63960"/>
                    <a:pt x="147352" y="60722"/>
                  </a:cubicBezTo>
                  <a:cubicBezTo>
                    <a:pt x="146542" y="59912"/>
                    <a:pt x="146542" y="58293"/>
                    <a:pt x="147352" y="57483"/>
                  </a:cubicBezTo>
                  <a:cubicBezTo>
                    <a:pt x="147352" y="57483"/>
                    <a:pt x="147352" y="57483"/>
                    <a:pt x="147352" y="55864"/>
                  </a:cubicBezTo>
                  <a:cubicBezTo>
                    <a:pt x="147352" y="52626"/>
                    <a:pt x="147352" y="51006"/>
                    <a:pt x="147352" y="50197"/>
                  </a:cubicBezTo>
                  <a:cubicBezTo>
                    <a:pt x="147352" y="50197"/>
                    <a:pt x="147352" y="50197"/>
                    <a:pt x="147352" y="50197"/>
                  </a:cubicBezTo>
                  <a:cubicBezTo>
                    <a:pt x="147352" y="50197"/>
                    <a:pt x="147352" y="50197"/>
                    <a:pt x="147352" y="50197"/>
                  </a:cubicBezTo>
                  <a:lnTo>
                    <a:pt x="150590" y="57483"/>
                  </a:lnTo>
                  <a:cubicBezTo>
                    <a:pt x="151400" y="59912"/>
                    <a:pt x="151400" y="61532"/>
                    <a:pt x="152210" y="64770"/>
                  </a:cubicBezTo>
                  <a:cubicBezTo>
                    <a:pt x="153829" y="71247"/>
                    <a:pt x="152210" y="78534"/>
                    <a:pt x="152210" y="85011"/>
                  </a:cubicBezTo>
                  <a:cubicBezTo>
                    <a:pt x="152210" y="88249"/>
                    <a:pt x="152210" y="91488"/>
                    <a:pt x="152210" y="94726"/>
                  </a:cubicBezTo>
                  <a:cubicBezTo>
                    <a:pt x="152210" y="102013"/>
                    <a:pt x="150590" y="109299"/>
                    <a:pt x="148971" y="116586"/>
                  </a:cubicBezTo>
                  <a:cubicBezTo>
                    <a:pt x="147352" y="123063"/>
                    <a:pt x="145733" y="127921"/>
                    <a:pt x="142494" y="132779"/>
                  </a:cubicBezTo>
                  <a:cubicBezTo>
                    <a:pt x="137636" y="140065"/>
                    <a:pt x="131969" y="145733"/>
                    <a:pt x="125492" y="150590"/>
                  </a:cubicBezTo>
                  <a:cubicBezTo>
                    <a:pt x="123063" y="153019"/>
                    <a:pt x="120634" y="155448"/>
                    <a:pt x="117396" y="157067"/>
                  </a:cubicBezTo>
                  <a:cubicBezTo>
                    <a:pt x="119825" y="164354"/>
                    <a:pt x="121444" y="172450"/>
                    <a:pt x="124682" y="179737"/>
                  </a:cubicBezTo>
                  <a:lnTo>
                    <a:pt x="127111" y="187023"/>
                  </a:lnTo>
                  <a:cubicBezTo>
                    <a:pt x="128730" y="192691"/>
                    <a:pt x="130350" y="197549"/>
                    <a:pt x="132778" y="204025"/>
                  </a:cubicBezTo>
                  <a:lnTo>
                    <a:pt x="140065" y="224266"/>
                  </a:lnTo>
                  <a:cubicBezTo>
                    <a:pt x="144113" y="233982"/>
                    <a:pt x="148162" y="244507"/>
                    <a:pt x="151400" y="255032"/>
                  </a:cubicBezTo>
                  <a:cubicBezTo>
                    <a:pt x="153019" y="259080"/>
                    <a:pt x="153829" y="261509"/>
                    <a:pt x="153829" y="264747"/>
                  </a:cubicBezTo>
                  <a:cubicBezTo>
                    <a:pt x="153829" y="266367"/>
                    <a:pt x="153019" y="268795"/>
                    <a:pt x="149781" y="269605"/>
                  </a:cubicBezTo>
                  <a:cubicBezTo>
                    <a:pt x="142494" y="271224"/>
                    <a:pt x="132778" y="272034"/>
                    <a:pt x="123873" y="269605"/>
                  </a:cubicBezTo>
                  <a:cubicBezTo>
                    <a:pt x="119015" y="268795"/>
                    <a:pt x="115777" y="267176"/>
                    <a:pt x="111728" y="267176"/>
                  </a:cubicBezTo>
                  <a:cubicBezTo>
                    <a:pt x="111728" y="267176"/>
                    <a:pt x="110109" y="266367"/>
                    <a:pt x="110109" y="265557"/>
                  </a:cubicBezTo>
                  <a:cubicBezTo>
                    <a:pt x="110109" y="264747"/>
                    <a:pt x="110109" y="264747"/>
                    <a:pt x="110919" y="264747"/>
                  </a:cubicBezTo>
                  <a:close/>
                </a:path>
              </a:pathLst>
            </a:custGeom>
            <a:grpFill/>
            <a:ln w="0"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7B39143C-22F5-736C-27DB-D7811E9A9569}"/>
                </a:ext>
              </a:extLst>
            </p:cNvPr>
            <p:cNvSpPr/>
            <p:nvPr/>
          </p:nvSpPr>
          <p:spPr>
            <a:xfrm>
              <a:off x="4464612" y="1892106"/>
              <a:ext cx="151680" cy="279545"/>
            </a:xfrm>
            <a:custGeom>
              <a:avLst/>
              <a:gdLst>
                <a:gd name="connsiteX0" fmla="*/ 132944 w 151680"/>
                <a:gd name="connsiteY0" fmla="*/ 230807 h 279545"/>
                <a:gd name="connsiteX1" fmla="*/ 125657 w 151680"/>
                <a:gd name="connsiteY1" fmla="*/ 240522 h 279545"/>
                <a:gd name="connsiteX2" fmla="*/ 115942 w 151680"/>
                <a:gd name="connsiteY2" fmla="*/ 248619 h 279545"/>
                <a:gd name="connsiteX3" fmla="*/ 112703 w 151680"/>
                <a:gd name="connsiteY3" fmla="*/ 251857 h 279545"/>
                <a:gd name="connsiteX4" fmla="*/ 105417 w 151680"/>
                <a:gd name="connsiteY4" fmla="*/ 255905 h 279545"/>
                <a:gd name="connsiteX5" fmla="*/ 88414 w 151680"/>
                <a:gd name="connsiteY5" fmla="*/ 262382 h 279545"/>
                <a:gd name="connsiteX6" fmla="*/ 68174 w 151680"/>
                <a:gd name="connsiteY6" fmla="*/ 265621 h 279545"/>
                <a:gd name="connsiteX7" fmla="*/ 60077 w 151680"/>
                <a:gd name="connsiteY7" fmla="*/ 264001 h 279545"/>
                <a:gd name="connsiteX8" fmla="*/ 50362 w 151680"/>
                <a:gd name="connsiteY8" fmla="*/ 263192 h 279545"/>
                <a:gd name="connsiteX9" fmla="*/ 42266 w 151680"/>
                <a:gd name="connsiteY9" fmla="*/ 259144 h 279545"/>
                <a:gd name="connsiteX10" fmla="*/ 34979 w 151680"/>
                <a:gd name="connsiteY10" fmla="*/ 255096 h 279545"/>
                <a:gd name="connsiteX11" fmla="*/ 28502 w 151680"/>
                <a:gd name="connsiteY11" fmla="*/ 251048 h 279545"/>
                <a:gd name="connsiteX12" fmla="*/ 17167 w 151680"/>
                <a:gd name="connsiteY12" fmla="*/ 240522 h 279545"/>
                <a:gd name="connsiteX13" fmla="*/ 12310 w 151680"/>
                <a:gd name="connsiteY13" fmla="*/ 234045 h 279545"/>
                <a:gd name="connsiteX14" fmla="*/ 5023 w 151680"/>
                <a:gd name="connsiteY14" fmla="*/ 219472 h 279545"/>
                <a:gd name="connsiteX15" fmla="*/ 1784 w 151680"/>
                <a:gd name="connsiteY15" fmla="*/ 201660 h 279545"/>
                <a:gd name="connsiteX16" fmla="*/ 165 w 151680"/>
                <a:gd name="connsiteY16" fmla="*/ 178991 h 279545"/>
                <a:gd name="connsiteX17" fmla="*/ 165 w 151680"/>
                <a:gd name="connsiteY17" fmla="*/ 174133 h 279545"/>
                <a:gd name="connsiteX18" fmla="*/ 165 w 151680"/>
                <a:gd name="connsiteY18" fmla="*/ 160370 h 279545"/>
                <a:gd name="connsiteX19" fmla="*/ 165 w 151680"/>
                <a:gd name="connsiteY19" fmla="*/ 157131 h 279545"/>
                <a:gd name="connsiteX20" fmla="*/ 165 w 151680"/>
                <a:gd name="connsiteY20" fmla="*/ 108553 h 279545"/>
                <a:gd name="connsiteX21" fmla="*/ 165 w 151680"/>
                <a:gd name="connsiteY21" fmla="*/ 84265 h 279545"/>
                <a:gd name="connsiteX22" fmla="*/ 165 w 151680"/>
                <a:gd name="connsiteY22" fmla="*/ 54309 h 279545"/>
                <a:gd name="connsiteX23" fmla="*/ 165 w 151680"/>
                <a:gd name="connsiteY23" fmla="*/ 43783 h 279545"/>
                <a:gd name="connsiteX24" fmla="*/ 1784 w 151680"/>
                <a:gd name="connsiteY24" fmla="*/ 40545 h 279545"/>
                <a:gd name="connsiteX25" fmla="*/ 6642 w 151680"/>
                <a:gd name="connsiteY25" fmla="*/ 30829 h 279545"/>
                <a:gd name="connsiteX26" fmla="*/ 12310 w 151680"/>
                <a:gd name="connsiteY26" fmla="*/ 25162 h 279545"/>
                <a:gd name="connsiteX27" fmla="*/ 26883 w 151680"/>
                <a:gd name="connsiteY27" fmla="*/ 12208 h 279545"/>
                <a:gd name="connsiteX28" fmla="*/ 46314 w 151680"/>
                <a:gd name="connsiteY28" fmla="*/ 3302 h 279545"/>
                <a:gd name="connsiteX29" fmla="*/ 82747 w 151680"/>
                <a:gd name="connsiteY29" fmla="*/ 873 h 279545"/>
                <a:gd name="connsiteX30" fmla="*/ 95701 w 151680"/>
                <a:gd name="connsiteY30" fmla="*/ 6541 h 279545"/>
                <a:gd name="connsiteX31" fmla="*/ 98130 w 151680"/>
                <a:gd name="connsiteY31" fmla="*/ 6541 h 279545"/>
                <a:gd name="connsiteX32" fmla="*/ 115942 w 151680"/>
                <a:gd name="connsiteY32" fmla="*/ 17876 h 279545"/>
                <a:gd name="connsiteX33" fmla="*/ 130515 w 151680"/>
                <a:gd name="connsiteY33" fmla="*/ 42974 h 279545"/>
                <a:gd name="connsiteX34" fmla="*/ 134563 w 151680"/>
                <a:gd name="connsiteY34" fmla="*/ 74549 h 279545"/>
                <a:gd name="connsiteX35" fmla="*/ 134563 w 151680"/>
                <a:gd name="connsiteY35" fmla="*/ 112602 h 279545"/>
                <a:gd name="connsiteX36" fmla="*/ 134563 w 151680"/>
                <a:gd name="connsiteY36" fmla="*/ 129604 h 279545"/>
                <a:gd name="connsiteX37" fmla="*/ 128896 w 151680"/>
                <a:gd name="connsiteY37" fmla="*/ 229997 h 279545"/>
                <a:gd name="connsiteX38" fmla="*/ 94891 w 151680"/>
                <a:gd name="connsiteY38" fmla="*/ 171704 h 279545"/>
                <a:gd name="connsiteX39" fmla="*/ 94891 w 151680"/>
                <a:gd name="connsiteY39" fmla="*/ 153893 h 279545"/>
                <a:gd name="connsiteX40" fmla="*/ 94891 w 151680"/>
                <a:gd name="connsiteY40" fmla="*/ 142558 h 279545"/>
                <a:gd name="connsiteX41" fmla="*/ 92462 w 151680"/>
                <a:gd name="connsiteY41" fmla="*/ 117459 h 279545"/>
                <a:gd name="connsiteX42" fmla="*/ 92462 w 151680"/>
                <a:gd name="connsiteY42" fmla="*/ 94790 h 279545"/>
                <a:gd name="connsiteX43" fmla="*/ 92462 w 151680"/>
                <a:gd name="connsiteY43" fmla="*/ 74549 h 279545"/>
                <a:gd name="connsiteX44" fmla="*/ 92462 w 151680"/>
                <a:gd name="connsiteY44" fmla="*/ 64834 h 279545"/>
                <a:gd name="connsiteX45" fmla="*/ 85985 w 151680"/>
                <a:gd name="connsiteY45" fmla="*/ 53499 h 279545"/>
                <a:gd name="connsiteX46" fmla="*/ 83557 w 151680"/>
                <a:gd name="connsiteY46" fmla="*/ 53499 h 279545"/>
                <a:gd name="connsiteX47" fmla="*/ 81937 w 151680"/>
                <a:gd name="connsiteY47" fmla="*/ 50261 h 279545"/>
                <a:gd name="connsiteX48" fmla="*/ 80318 w 151680"/>
                <a:gd name="connsiteY48" fmla="*/ 50261 h 279545"/>
                <a:gd name="connsiteX49" fmla="*/ 79508 w 151680"/>
                <a:gd name="connsiteY49" fmla="*/ 50261 h 279545"/>
                <a:gd name="connsiteX50" fmla="*/ 72222 w 151680"/>
                <a:gd name="connsiteY50" fmla="*/ 47832 h 279545"/>
                <a:gd name="connsiteX51" fmla="*/ 53600 w 151680"/>
                <a:gd name="connsiteY51" fmla="*/ 53499 h 279545"/>
                <a:gd name="connsiteX52" fmla="*/ 47933 w 151680"/>
                <a:gd name="connsiteY52" fmla="*/ 60786 h 279545"/>
                <a:gd name="connsiteX53" fmla="*/ 47123 w 151680"/>
                <a:gd name="connsiteY53" fmla="*/ 73740 h 279545"/>
                <a:gd name="connsiteX54" fmla="*/ 47123 w 151680"/>
                <a:gd name="connsiteY54" fmla="*/ 153893 h 279545"/>
                <a:gd name="connsiteX55" fmla="*/ 47123 w 151680"/>
                <a:gd name="connsiteY55" fmla="*/ 185468 h 279545"/>
                <a:gd name="connsiteX56" fmla="*/ 52791 w 151680"/>
                <a:gd name="connsiteY56" fmla="*/ 213805 h 279545"/>
                <a:gd name="connsiteX57" fmla="*/ 52791 w 151680"/>
                <a:gd name="connsiteY57" fmla="*/ 215424 h 279545"/>
                <a:gd name="connsiteX58" fmla="*/ 57648 w 151680"/>
                <a:gd name="connsiteY58" fmla="*/ 219472 h 279545"/>
                <a:gd name="connsiteX59" fmla="*/ 92462 w 151680"/>
                <a:gd name="connsiteY59" fmla="*/ 204089 h 279545"/>
                <a:gd name="connsiteX60" fmla="*/ 93272 w 151680"/>
                <a:gd name="connsiteY60" fmla="*/ 201660 h 279545"/>
                <a:gd name="connsiteX61" fmla="*/ 93272 w 151680"/>
                <a:gd name="connsiteY61" fmla="*/ 189516 h 279545"/>
                <a:gd name="connsiteX62" fmla="*/ 93272 w 151680"/>
                <a:gd name="connsiteY62" fmla="*/ 173323 h 279545"/>
                <a:gd name="connsiteX63" fmla="*/ 148327 w 151680"/>
                <a:gd name="connsiteY63" fmla="*/ 169275 h 279545"/>
                <a:gd name="connsiteX64" fmla="*/ 148327 w 151680"/>
                <a:gd name="connsiteY64" fmla="*/ 135271 h 279545"/>
                <a:gd name="connsiteX65" fmla="*/ 148327 w 151680"/>
                <a:gd name="connsiteY65" fmla="*/ 117459 h 279545"/>
                <a:gd name="connsiteX66" fmla="*/ 145898 w 151680"/>
                <a:gd name="connsiteY66" fmla="*/ 63214 h 279545"/>
                <a:gd name="connsiteX67" fmla="*/ 145898 w 151680"/>
                <a:gd name="connsiteY67" fmla="*/ 61595 h 279545"/>
                <a:gd name="connsiteX68" fmla="*/ 144278 w 151680"/>
                <a:gd name="connsiteY68" fmla="*/ 51880 h 279545"/>
                <a:gd name="connsiteX69" fmla="*/ 144278 w 151680"/>
                <a:gd name="connsiteY69" fmla="*/ 51880 h 279545"/>
                <a:gd name="connsiteX70" fmla="*/ 146707 w 151680"/>
                <a:gd name="connsiteY70" fmla="*/ 57547 h 279545"/>
                <a:gd name="connsiteX71" fmla="*/ 150755 w 151680"/>
                <a:gd name="connsiteY71" fmla="*/ 89123 h 279545"/>
                <a:gd name="connsiteX72" fmla="*/ 150755 w 151680"/>
                <a:gd name="connsiteY72" fmla="*/ 127175 h 279545"/>
                <a:gd name="connsiteX73" fmla="*/ 150755 w 151680"/>
                <a:gd name="connsiteY73" fmla="*/ 144177 h 279545"/>
                <a:gd name="connsiteX74" fmla="*/ 151565 w 151680"/>
                <a:gd name="connsiteY74" fmla="*/ 168466 h 279545"/>
                <a:gd name="connsiteX75" fmla="*/ 144278 w 151680"/>
                <a:gd name="connsiteY75" fmla="*/ 244571 h 279545"/>
                <a:gd name="connsiteX76" fmla="*/ 136992 w 151680"/>
                <a:gd name="connsiteY76" fmla="*/ 254286 h 279545"/>
                <a:gd name="connsiteX77" fmla="*/ 127276 w 151680"/>
                <a:gd name="connsiteY77" fmla="*/ 262382 h 279545"/>
                <a:gd name="connsiteX78" fmla="*/ 127276 w 151680"/>
                <a:gd name="connsiteY78" fmla="*/ 262382 h 279545"/>
                <a:gd name="connsiteX79" fmla="*/ 121609 w 151680"/>
                <a:gd name="connsiteY79" fmla="*/ 267240 h 279545"/>
                <a:gd name="connsiteX80" fmla="*/ 117561 w 151680"/>
                <a:gd name="connsiteY80" fmla="*/ 269669 h 279545"/>
                <a:gd name="connsiteX81" fmla="*/ 100559 w 151680"/>
                <a:gd name="connsiteY81" fmla="*/ 276146 h 279545"/>
                <a:gd name="connsiteX82" fmla="*/ 80318 w 151680"/>
                <a:gd name="connsiteY82" fmla="*/ 279384 h 279545"/>
                <a:gd name="connsiteX83" fmla="*/ 62506 w 151680"/>
                <a:gd name="connsiteY83" fmla="*/ 276956 h 279545"/>
                <a:gd name="connsiteX84" fmla="*/ 55220 w 151680"/>
                <a:gd name="connsiteY84" fmla="*/ 273717 h 279545"/>
                <a:gd name="connsiteX85" fmla="*/ 53600 w 151680"/>
                <a:gd name="connsiteY85" fmla="*/ 273717 h 279545"/>
                <a:gd name="connsiteX86" fmla="*/ 53600 w 151680"/>
                <a:gd name="connsiteY86" fmla="*/ 272098 h 279545"/>
                <a:gd name="connsiteX87" fmla="*/ 56029 w 151680"/>
                <a:gd name="connsiteY87" fmla="*/ 272098 h 279545"/>
                <a:gd name="connsiteX88" fmla="*/ 63316 w 151680"/>
                <a:gd name="connsiteY88" fmla="*/ 273717 h 279545"/>
                <a:gd name="connsiteX89" fmla="*/ 64935 w 151680"/>
                <a:gd name="connsiteY89" fmla="*/ 273717 h 279545"/>
                <a:gd name="connsiteX90" fmla="*/ 91653 w 151680"/>
                <a:gd name="connsiteY90" fmla="*/ 273717 h 279545"/>
                <a:gd name="connsiteX91" fmla="*/ 96511 w 151680"/>
                <a:gd name="connsiteY91" fmla="*/ 273717 h 279545"/>
                <a:gd name="connsiteX92" fmla="*/ 114322 w 151680"/>
                <a:gd name="connsiteY92" fmla="*/ 266430 h 279545"/>
                <a:gd name="connsiteX93" fmla="*/ 122418 w 151680"/>
                <a:gd name="connsiteY93" fmla="*/ 261573 h 279545"/>
                <a:gd name="connsiteX94" fmla="*/ 129705 w 151680"/>
                <a:gd name="connsiteY94" fmla="*/ 255905 h 279545"/>
                <a:gd name="connsiteX95" fmla="*/ 143469 w 151680"/>
                <a:gd name="connsiteY95" fmla="*/ 236474 h 279545"/>
                <a:gd name="connsiteX96" fmla="*/ 145088 w 151680"/>
                <a:gd name="connsiteY96" fmla="*/ 226759 h 279545"/>
                <a:gd name="connsiteX97" fmla="*/ 147517 w 151680"/>
                <a:gd name="connsiteY97" fmla="*/ 212186 h 279545"/>
                <a:gd name="connsiteX98" fmla="*/ 147517 w 151680"/>
                <a:gd name="connsiteY98" fmla="*/ 168466 h 279545"/>
                <a:gd name="connsiteX99" fmla="*/ 79508 w 151680"/>
                <a:gd name="connsiteY99" fmla="*/ 57547 h 279545"/>
                <a:gd name="connsiteX100" fmla="*/ 79508 w 151680"/>
                <a:gd name="connsiteY100" fmla="*/ 57547 h 279545"/>
                <a:gd name="connsiteX101" fmla="*/ 79508 w 151680"/>
                <a:gd name="connsiteY101" fmla="*/ 57547 h 279545"/>
                <a:gd name="connsiteX102" fmla="*/ 80318 w 151680"/>
                <a:gd name="connsiteY102" fmla="*/ 57547 h 279545"/>
                <a:gd name="connsiteX103" fmla="*/ 81128 w 151680"/>
                <a:gd name="connsiteY103" fmla="*/ 57547 h 279545"/>
                <a:gd name="connsiteX104" fmla="*/ 81128 w 151680"/>
                <a:gd name="connsiteY104" fmla="*/ 59166 h 279545"/>
                <a:gd name="connsiteX105" fmla="*/ 64935 w 151680"/>
                <a:gd name="connsiteY105" fmla="*/ 64834 h 279545"/>
                <a:gd name="connsiteX106" fmla="*/ 59268 w 151680"/>
                <a:gd name="connsiteY106" fmla="*/ 72120 h 279545"/>
                <a:gd name="connsiteX107" fmla="*/ 58458 w 151680"/>
                <a:gd name="connsiteY107" fmla="*/ 85074 h 279545"/>
                <a:gd name="connsiteX108" fmla="*/ 58458 w 151680"/>
                <a:gd name="connsiteY108" fmla="*/ 165227 h 279545"/>
                <a:gd name="connsiteX109" fmla="*/ 58458 w 151680"/>
                <a:gd name="connsiteY109" fmla="*/ 196803 h 279545"/>
                <a:gd name="connsiteX110" fmla="*/ 58458 w 151680"/>
                <a:gd name="connsiteY110" fmla="*/ 205708 h 279545"/>
                <a:gd name="connsiteX111" fmla="*/ 56839 w 151680"/>
                <a:gd name="connsiteY111" fmla="*/ 205708 h 279545"/>
                <a:gd name="connsiteX112" fmla="*/ 56839 w 151680"/>
                <a:gd name="connsiteY112" fmla="*/ 204899 h 279545"/>
                <a:gd name="connsiteX113" fmla="*/ 56029 w 151680"/>
                <a:gd name="connsiteY113" fmla="*/ 197612 h 279545"/>
                <a:gd name="connsiteX114" fmla="*/ 56029 w 151680"/>
                <a:gd name="connsiteY114" fmla="*/ 183849 h 279545"/>
                <a:gd name="connsiteX115" fmla="*/ 56029 w 151680"/>
                <a:gd name="connsiteY115" fmla="*/ 123936 h 279545"/>
                <a:gd name="connsiteX116" fmla="*/ 56029 w 151680"/>
                <a:gd name="connsiteY116" fmla="*/ 78597 h 279545"/>
                <a:gd name="connsiteX117" fmla="*/ 56029 w 151680"/>
                <a:gd name="connsiteY117" fmla="*/ 71311 h 279545"/>
                <a:gd name="connsiteX118" fmla="*/ 59268 w 151680"/>
                <a:gd name="connsiteY118" fmla="*/ 64834 h 279545"/>
                <a:gd name="connsiteX119" fmla="*/ 59268 w 151680"/>
                <a:gd name="connsiteY119" fmla="*/ 64834 h 279545"/>
                <a:gd name="connsiteX120" fmla="*/ 60887 w 151680"/>
                <a:gd name="connsiteY120" fmla="*/ 62405 h 279545"/>
                <a:gd name="connsiteX121" fmla="*/ 66554 w 151680"/>
                <a:gd name="connsiteY121" fmla="*/ 58357 h 279545"/>
                <a:gd name="connsiteX122" fmla="*/ 77889 w 151680"/>
                <a:gd name="connsiteY122" fmla="*/ 55118 h 27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151680" h="279545">
                  <a:moveTo>
                    <a:pt x="132944" y="230807"/>
                  </a:moveTo>
                  <a:cubicBezTo>
                    <a:pt x="130515" y="234855"/>
                    <a:pt x="128896" y="236474"/>
                    <a:pt x="125657" y="240522"/>
                  </a:cubicBezTo>
                  <a:cubicBezTo>
                    <a:pt x="122418" y="244571"/>
                    <a:pt x="119990" y="246190"/>
                    <a:pt x="115942" y="248619"/>
                  </a:cubicBezTo>
                  <a:lnTo>
                    <a:pt x="112703" y="251857"/>
                  </a:lnTo>
                  <a:cubicBezTo>
                    <a:pt x="110274" y="253476"/>
                    <a:pt x="107845" y="255096"/>
                    <a:pt x="105417" y="255905"/>
                  </a:cubicBezTo>
                  <a:cubicBezTo>
                    <a:pt x="100559" y="259144"/>
                    <a:pt x="94891" y="260763"/>
                    <a:pt x="88414" y="262382"/>
                  </a:cubicBezTo>
                  <a:cubicBezTo>
                    <a:pt x="81128" y="264001"/>
                    <a:pt x="75460" y="266430"/>
                    <a:pt x="68174" y="265621"/>
                  </a:cubicBezTo>
                  <a:cubicBezTo>
                    <a:pt x="64935" y="265621"/>
                    <a:pt x="62506" y="264001"/>
                    <a:pt x="60077" y="264001"/>
                  </a:cubicBezTo>
                  <a:cubicBezTo>
                    <a:pt x="56029" y="264001"/>
                    <a:pt x="53600" y="264001"/>
                    <a:pt x="50362" y="263192"/>
                  </a:cubicBezTo>
                  <a:lnTo>
                    <a:pt x="42266" y="259144"/>
                  </a:lnTo>
                  <a:cubicBezTo>
                    <a:pt x="39837" y="257525"/>
                    <a:pt x="38217" y="255905"/>
                    <a:pt x="34979" y="255096"/>
                  </a:cubicBezTo>
                  <a:lnTo>
                    <a:pt x="28502" y="251048"/>
                  </a:lnTo>
                  <a:cubicBezTo>
                    <a:pt x="24454" y="247809"/>
                    <a:pt x="21215" y="243761"/>
                    <a:pt x="17167" y="240522"/>
                  </a:cubicBezTo>
                  <a:lnTo>
                    <a:pt x="12310" y="234045"/>
                  </a:lnTo>
                  <a:cubicBezTo>
                    <a:pt x="9881" y="229997"/>
                    <a:pt x="7452" y="225140"/>
                    <a:pt x="5023" y="219472"/>
                  </a:cubicBezTo>
                  <a:cubicBezTo>
                    <a:pt x="3404" y="213805"/>
                    <a:pt x="2594" y="208947"/>
                    <a:pt x="1784" y="201660"/>
                  </a:cubicBezTo>
                  <a:cubicBezTo>
                    <a:pt x="1784" y="194374"/>
                    <a:pt x="-644" y="187087"/>
                    <a:pt x="165" y="178991"/>
                  </a:cubicBezTo>
                  <a:cubicBezTo>
                    <a:pt x="165" y="176562"/>
                    <a:pt x="165" y="174943"/>
                    <a:pt x="165" y="174133"/>
                  </a:cubicBezTo>
                  <a:cubicBezTo>
                    <a:pt x="165" y="170895"/>
                    <a:pt x="165" y="163608"/>
                    <a:pt x="165" y="160370"/>
                  </a:cubicBezTo>
                  <a:cubicBezTo>
                    <a:pt x="165" y="157131"/>
                    <a:pt x="165" y="157941"/>
                    <a:pt x="165" y="157131"/>
                  </a:cubicBezTo>
                  <a:cubicBezTo>
                    <a:pt x="165" y="141748"/>
                    <a:pt x="165" y="124746"/>
                    <a:pt x="165" y="108553"/>
                  </a:cubicBezTo>
                  <a:lnTo>
                    <a:pt x="165" y="84265"/>
                  </a:lnTo>
                  <a:cubicBezTo>
                    <a:pt x="165" y="73740"/>
                    <a:pt x="165" y="65643"/>
                    <a:pt x="165" y="54309"/>
                  </a:cubicBezTo>
                  <a:cubicBezTo>
                    <a:pt x="165" y="51070"/>
                    <a:pt x="165" y="47832"/>
                    <a:pt x="165" y="43783"/>
                  </a:cubicBezTo>
                  <a:cubicBezTo>
                    <a:pt x="165" y="42974"/>
                    <a:pt x="975" y="41355"/>
                    <a:pt x="1784" y="40545"/>
                  </a:cubicBezTo>
                  <a:cubicBezTo>
                    <a:pt x="2594" y="36497"/>
                    <a:pt x="4213" y="33258"/>
                    <a:pt x="6642" y="30829"/>
                  </a:cubicBezTo>
                  <a:cubicBezTo>
                    <a:pt x="8262" y="28401"/>
                    <a:pt x="10690" y="27591"/>
                    <a:pt x="12310" y="25162"/>
                  </a:cubicBezTo>
                  <a:cubicBezTo>
                    <a:pt x="16358" y="20304"/>
                    <a:pt x="20406" y="15447"/>
                    <a:pt x="26883" y="12208"/>
                  </a:cubicBezTo>
                  <a:cubicBezTo>
                    <a:pt x="33360" y="8970"/>
                    <a:pt x="40647" y="7350"/>
                    <a:pt x="46314" y="3302"/>
                  </a:cubicBezTo>
                  <a:cubicBezTo>
                    <a:pt x="57648" y="1683"/>
                    <a:pt x="69793" y="-1556"/>
                    <a:pt x="82747" y="873"/>
                  </a:cubicBezTo>
                  <a:cubicBezTo>
                    <a:pt x="86795" y="1683"/>
                    <a:pt x="91653" y="4922"/>
                    <a:pt x="95701" y="6541"/>
                  </a:cubicBezTo>
                  <a:lnTo>
                    <a:pt x="98130" y="6541"/>
                  </a:lnTo>
                  <a:cubicBezTo>
                    <a:pt x="105417" y="9779"/>
                    <a:pt x="110274" y="14637"/>
                    <a:pt x="115942" y="17876"/>
                  </a:cubicBezTo>
                  <a:cubicBezTo>
                    <a:pt x="123228" y="25162"/>
                    <a:pt x="126467" y="34068"/>
                    <a:pt x="130515" y="42974"/>
                  </a:cubicBezTo>
                  <a:cubicBezTo>
                    <a:pt x="134563" y="51880"/>
                    <a:pt x="134563" y="64024"/>
                    <a:pt x="134563" y="74549"/>
                  </a:cubicBezTo>
                  <a:lnTo>
                    <a:pt x="134563" y="112602"/>
                  </a:lnTo>
                  <a:cubicBezTo>
                    <a:pt x="135372" y="118269"/>
                    <a:pt x="134563" y="123936"/>
                    <a:pt x="134563" y="129604"/>
                  </a:cubicBezTo>
                  <a:cubicBezTo>
                    <a:pt x="135372" y="150654"/>
                    <a:pt x="138611" y="209757"/>
                    <a:pt x="128896" y="229997"/>
                  </a:cubicBezTo>
                  <a:close/>
                  <a:moveTo>
                    <a:pt x="94891" y="171704"/>
                  </a:moveTo>
                  <a:cubicBezTo>
                    <a:pt x="94891" y="164418"/>
                    <a:pt x="94891" y="158750"/>
                    <a:pt x="94891" y="153893"/>
                  </a:cubicBezTo>
                  <a:cubicBezTo>
                    <a:pt x="94891" y="149844"/>
                    <a:pt x="94891" y="146606"/>
                    <a:pt x="94891" y="142558"/>
                  </a:cubicBezTo>
                  <a:cubicBezTo>
                    <a:pt x="92462" y="135271"/>
                    <a:pt x="93272" y="126365"/>
                    <a:pt x="92462" y="117459"/>
                  </a:cubicBezTo>
                  <a:cubicBezTo>
                    <a:pt x="92462" y="110173"/>
                    <a:pt x="92462" y="101267"/>
                    <a:pt x="92462" y="94790"/>
                  </a:cubicBezTo>
                  <a:cubicBezTo>
                    <a:pt x="92462" y="89123"/>
                    <a:pt x="92462" y="81836"/>
                    <a:pt x="92462" y="74549"/>
                  </a:cubicBezTo>
                  <a:cubicBezTo>
                    <a:pt x="92462" y="71311"/>
                    <a:pt x="92462" y="68072"/>
                    <a:pt x="92462" y="64834"/>
                  </a:cubicBezTo>
                  <a:cubicBezTo>
                    <a:pt x="91653" y="59976"/>
                    <a:pt x="88414" y="55928"/>
                    <a:pt x="85985" y="53499"/>
                  </a:cubicBezTo>
                  <a:lnTo>
                    <a:pt x="83557" y="53499"/>
                  </a:lnTo>
                  <a:cubicBezTo>
                    <a:pt x="82747" y="51070"/>
                    <a:pt x="83557" y="51070"/>
                    <a:pt x="81937" y="50261"/>
                  </a:cubicBezTo>
                  <a:cubicBezTo>
                    <a:pt x="81937" y="50261"/>
                    <a:pt x="80318" y="50261"/>
                    <a:pt x="80318" y="50261"/>
                  </a:cubicBezTo>
                  <a:lnTo>
                    <a:pt x="79508" y="50261"/>
                  </a:lnTo>
                  <a:cubicBezTo>
                    <a:pt x="77889" y="47832"/>
                    <a:pt x="75460" y="47832"/>
                    <a:pt x="72222" y="47832"/>
                  </a:cubicBezTo>
                  <a:cubicBezTo>
                    <a:pt x="66554" y="47832"/>
                    <a:pt x="58458" y="49451"/>
                    <a:pt x="53600" y="53499"/>
                  </a:cubicBezTo>
                  <a:cubicBezTo>
                    <a:pt x="51981" y="54309"/>
                    <a:pt x="49552" y="58357"/>
                    <a:pt x="47933" y="60786"/>
                  </a:cubicBezTo>
                  <a:cubicBezTo>
                    <a:pt x="46314" y="64834"/>
                    <a:pt x="47123" y="68072"/>
                    <a:pt x="47123" y="73740"/>
                  </a:cubicBezTo>
                  <a:cubicBezTo>
                    <a:pt x="47123" y="102077"/>
                    <a:pt x="45504" y="126365"/>
                    <a:pt x="47123" y="153893"/>
                  </a:cubicBezTo>
                  <a:cubicBezTo>
                    <a:pt x="47123" y="164418"/>
                    <a:pt x="48743" y="174943"/>
                    <a:pt x="47123" y="185468"/>
                  </a:cubicBezTo>
                  <a:cubicBezTo>
                    <a:pt x="47123" y="195993"/>
                    <a:pt x="47123" y="206518"/>
                    <a:pt x="52791" y="213805"/>
                  </a:cubicBezTo>
                  <a:cubicBezTo>
                    <a:pt x="52791" y="214614"/>
                    <a:pt x="52791" y="215424"/>
                    <a:pt x="52791" y="215424"/>
                  </a:cubicBezTo>
                  <a:lnTo>
                    <a:pt x="57648" y="219472"/>
                  </a:lnTo>
                  <a:cubicBezTo>
                    <a:pt x="72222" y="222711"/>
                    <a:pt x="87605" y="219472"/>
                    <a:pt x="92462" y="204089"/>
                  </a:cubicBezTo>
                  <a:cubicBezTo>
                    <a:pt x="92462" y="203280"/>
                    <a:pt x="93272" y="201660"/>
                    <a:pt x="93272" y="201660"/>
                  </a:cubicBezTo>
                  <a:cubicBezTo>
                    <a:pt x="94082" y="197612"/>
                    <a:pt x="93272" y="193564"/>
                    <a:pt x="93272" y="189516"/>
                  </a:cubicBezTo>
                  <a:cubicBezTo>
                    <a:pt x="94082" y="183849"/>
                    <a:pt x="93272" y="178181"/>
                    <a:pt x="93272" y="173323"/>
                  </a:cubicBezTo>
                  <a:close/>
                  <a:moveTo>
                    <a:pt x="148327" y="169275"/>
                  </a:moveTo>
                  <a:cubicBezTo>
                    <a:pt x="148327" y="150654"/>
                    <a:pt x="148327" y="142558"/>
                    <a:pt x="148327" y="135271"/>
                  </a:cubicBezTo>
                  <a:cubicBezTo>
                    <a:pt x="148327" y="129604"/>
                    <a:pt x="148327" y="123936"/>
                    <a:pt x="148327" y="117459"/>
                  </a:cubicBezTo>
                  <a:cubicBezTo>
                    <a:pt x="147517" y="98838"/>
                    <a:pt x="148327" y="81026"/>
                    <a:pt x="145898" y="63214"/>
                  </a:cubicBezTo>
                  <a:cubicBezTo>
                    <a:pt x="145898" y="63214"/>
                    <a:pt x="145898" y="62405"/>
                    <a:pt x="145898" y="61595"/>
                  </a:cubicBezTo>
                  <a:cubicBezTo>
                    <a:pt x="145898" y="58357"/>
                    <a:pt x="145898" y="55118"/>
                    <a:pt x="144278" y="51880"/>
                  </a:cubicBezTo>
                  <a:cubicBezTo>
                    <a:pt x="144278" y="51880"/>
                    <a:pt x="144278" y="51880"/>
                    <a:pt x="144278" y="51880"/>
                  </a:cubicBezTo>
                  <a:lnTo>
                    <a:pt x="146707" y="57547"/>
                  </a:lnTo>
                  <a:cubicBezTo>
                    <a:pt x="150755" y="66453"/>
                    <a:pt x="150755" y="78597"/>
                    <a:pt x="150755" y="89123"/>
                  </a:cubicBezTo>
                  <a:lnTo>
                    <a:pt x="150755" y="127175"/>
                  </a:lnTo>
                  <a:cubicBezTo>
                    <a:pt x="151565" y="132842"/>
                    <a:pt x="150755" y="138510"/>
                    <a:pt x="150755" y="144177"/>
                  </a:cubicBezTo>
                  <a:cubicBezTo>
                    <a:pt x="150755" y="151464"/>
                    <a:pt x="151565" y="159560"/>
                    <a:pt x="151565" y="168466"/>
                  </a:cubicBezTo>
                  <a:cubicBezTo>
                    <a:pt x="151565" y="186278"/>
                    <a:pt x="153184" y="226759"/>
                    <a:pt x="144278" y="244571"/>
                  </a:cubicBezTo>
                  <a:cubicBezTo>
                    <a:pt x="141850" y="248619"/>
                    <a:pt x="140230" y="250238"/>
                    <a:pt x="136992" y="254286"/>
                  </a:cubicBezTo>
                  <a:cubicBezTo>
                    <a:pt x="133753" y="258334"/>
                    <a:pt x="131324" y="259953"/>
                    <a:pt x="127276" y="262382"/>
                  </a:cubicBezTo>
                  <a:lnTo>
                    <a:pt x="127276" y="262382"/>
                  </a:lnTo>
                  <a:cubicBezTo>
                    <a:pt x="125657" y="264811"/>
                    <a:pt x="123228" y="266430"/>
                    <a:pt x="121609" y="267240"/>
                  </a:cubicBezTo>
                  <a:lnTo>
                    <a:pt x="117561" y="269669"/>
                  </a:lnTo>
                  <a:cubicBezTo>
                    <a:pt x="112703" y="272907"/>
                    <a:pt x="106226" y="274527"/>
                    <a:pt x="100559" y="276146"/>
                  </a:cubicBezTo>
                  <a:cubicBezTo>
                    <a:pt x="93272" y="277765"/>
                    <a:pt x="87605" y="280194"/>
                    <a:pt x="80318" y="279384"/>
                  </a:cubicBezTo>
                  <a:cubicBezTo>
                    <a:pt x="74651" y="278575"/>
                    <a:pt x="68174" y="279384"/>
                    <a:pt x="62506" y="276956"/>
                  </a:cubicBezTo>
                  <a:lnTo>
                    <a:pt x="55220" y="273717"/>
                  </a:lnTo>
                  <a:lnTo>
                    <a:pt x="53600" y="273717"/>
                  </a:lnTo>
                  <a:cubicBezTo>
                    <a:pt x="53600" y="273175"/>
                    <a:pt x="53600" y="272640"/>
                    <a:pt x="53600" y="272098"/>
                  </a:cubicBezTo>
                  <a:lnTo>
                    <a:pt x="56029" y="272098"/>
                  </a:lnTo>
                  <a:cubicBezTo>
                    <a:pt x="58458" y="272098"/>
                    <a:pt x="60077" y="272098"/>
                    <a:pt x="63316" y="273717"/>
                  </a:cubicBezTo>
                  <a:cubicBezTo>
                    <a:pt x="63316" y="273717"/>
                    <a:pt x="63316" y="273717"/>
                    <a:pt x="64935" y="273717"/>
                  </a:cubicBezTo>
                  <a:cubicBezTo>
                    <a:pt x="73032" y="275336"/>
                    <a:pt x="82747" y="276956"/>
                    <a:pt x="91653" y="273717"/>
                  </a:cubicBezTo>
                  <a:lnTo>
                    <a:pt x="96511" y="273717"/>
                  </a:lnTo>
                  <a:cubicBezTo>
                    <a:pt x="103797" y="270478"/>
                    <a:pt x="108655" y="268859"/>
                    <a:pt x="114322" y="266430"/>
                  </a:cubicBezTo>
                  <a:cubicBezTo>
                    <a:pt x="117561" y="264811"/>
                    <a:pt x="119990" y="263192"/>
                    <a:pt x="122418" y="261573"/>
                  </a:cubicBezTo>
                  <a:cubicBezTo>
                    <a:pt x="124847" y="259953"/>
                    <a:pt x="127276" y="258334"/>
                    <a:pt x="129705" y="255905"/>
                  </a:cubicBezTo>
                  <a:cubicBezTo>
                    <a:pt x="136182" y="250238"/>
                    <a:pt x="141040" y="244571"/>
                    <a:pt x="143469" y="236474"/>
                  </a:cubicBezTo>
                  <a:cubicBezTo>
                    <a:pt x="144278" y="233236"/>
                    <a:pt x="145088" y="229997"/>
                    <a:pt x="145088" y="226759"/>
                  </a:cubicBezTo>
                  <a:cubicBezTo>
                    <a:pt x="145898" y="221901"/>
                    <a:pt x="146707" y="217853"/>
                    <a:pt x="147517" y="212186"/>
                  </a:cubicBezTo>
                  <a:cubicBezTo>
                    <a:pt x="148327" y="198422"/>
                    <a:pt x="148327" y="183849"/>
                    <a:pt x="147517" y="168466"/>
                  </a:cubicBezTo>
                  <a:close/>
                  <a:moveTo>
                    <a:pt x="79508" y="57547"/>
                  </a:moveTo>
                  <a:cubicBezTo>
                    <a:pt x="79508" y="57547"/>
                    <a:pt x="79508" y="57547"/>
                    <a:pt x="79508" y="57547"/>
                  </a:cubicBezTo>
                  <a:lnTo>
                    <a:pt x="79508" y="57547"/>
                  </a:lnTo>
                  <a:cubicBezTo>
                    <a:pt x="79508" y="57547"/>
                    <a:pt x="79508" y="57547"/>
                    <a:pt x="80318" y="57547"/>
                  </a:cubicBezTo>
                  <a:lnTo>
                    <a:pt x="81128" y="57547"/>
                  </a:lnTo>
                  <a:cubicBezTo>
                    <a:pt x="81128" y="58357"/>
                    <a:pt x="81128" y="59166"/>
                    <a:pt x="81128" y="59166"/>
                  </a:cubicBezTo>
                  <a:cubicBezTo>
                    <a:pt x="75460" y="59976"/>
                    <a:pt x="68983" y="61595"/>
                    <a:pt x="64935" y="64834"/>
                  </a:cubicBezTo>
                  <a:cubicBezTo>
                    <a:pt x="63316" y="65643"/>
                    <a:pt x="60887" y="69692"/>
                    <a:pt x="59268" y="72120"/>
                  </a:cubicBezTo>
                  <a:cubicBezTo>
                    <a:pt x="57648" y="76168"/>
                    <a:pt x="58458" y="79407"/>
                    <a:pt x="58458" y="85074"/>
                  </a:cubicBezTo>
                  <a:cubicBezTo>
                    <a:pt x="58458" y="113411"/>
                    <a:pt x="56839" y="137700"/>
                    <a:pt x="58458" y="165227"/>
                  </a:cubicBezTo>
                  <a:cubicBezTo>
                    <a:pt x="58458" y="175752"/>
                    <a:pt x="60077" y="186278"/>
                    <a:pt x="58458" y="196803"/>
                  </a:cubicBezTo>
                  <a:cubicBezTo>
                    <a:pt x="58458" y="200041"/>
                    <a:pt x="58458" y="203280"/>
                    <a:pt x="58458" y="205708"/>
                  </a:cubicBezTo>
                  <a:cubicBezTo>
                    <a:pt x="58458" y="207328"/>
                    <a:pt x="58458" y="207328"/>
                    <a:pt x="56839" y="205708"/>
                  </a:cubicBezTo>
                  <a:cubicBezTo>
                    <a:pt x="56839" y="205708"/>
                    <a:pt x="56839" y="205708"/>
                    <a:pt x="56839" y="204899"/>
                  </a:cubicBezTo>
                  <a:cubicBezTo>
                    <a:pt x="56029" y="202470"/>
                    <a:pt x="56029" y="200041"/>
                    <a:pt x="56029" y="197612"/>
                  </a:cubicBezTo>
                  <a:cubicBezTo>
                    <a:pt x="56029" y="192755"/>
                    <a:pt x="56029" y="189516"/>
                    <a:pt x="56029" y="183849"/>
                  </a:cubicBezTo>
                  <a:cubicBezTo>
                    <a:pt x="55220" y="165227"/>
                    <a:pt x="56029" y="141748"/>
                    <a:pt x="56029" y="123936"/>
                  </a:cubicBezTo>
                  <a:cubicBezTo>
                    <a:pt x="56029" y="108553"/>
                    <a:pt x="56839" y="93171"/>
                    <a:pt x="56029" y="78597"/>
                  </a:cubicBezTo>
                  <a:cubicBezTo>
                    <a:pt x="56029" y="76168"/>
                    <a:pt x="56029" y="74549"/>
                    <a:pt x="56029" y="71311"/>
                  </a:cubicBezTo>
                  <a:cubicBezTo>
                    <a:pt x="56029" y="68072"/>
                    <a:pt x="57648" y="66453"/>
                    <a:pt x="59268" y="64834"/>
                  </a:cubicBezTo>
                  <a:lnTo>
                    <a:pt x="59268" y="64834"/>
                  </a:lnTo>
                  <a:cubicBezTo>
                    <a:pt x="59268" y="64834"/>
                    <a:pt x="60887" y="62405"/>
                    <a:pt x="60887" y="62405"/>
                  </a:cubicBezTo>
                  <a:cubicBezTo>
                    <a:pt x="60887" y="61595"/>
                    <a:pt x="63316" y="59976"/>
                    <a:pt x="66554" y="58357"/>
                  </a:cubicBezTo>
                  <a:cubicBezTo>
                    <a:pt x="70602" y="56738"/>
                    <a:pt x="73841" y="55928"/>
                    <a:pt x="77889" y="55118"/>
                  </a:cubicBezTo>
                  <a:close/>
                </a:path>
              </a:pathLst>
            </a:custGeom>
            <a:grpFill/>
            <a:ln w="0"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8C544268-82E6-D82A-F01A-73A1DDBF8EB9}"/>
                </a:ext>
              </a:extLst>
            </p:cNvPr>
            <p:cNvSpPr/>
            <p:nvPr/>
          </p:nvSpPr>
          <p:spPr>
            <a:xfrm>
              <a:off x="4626537" y="1892106"/>
              <a:ext cx="152489" cy="279545"/>
            </a:xfrm>
            <a:custGeom>
              <a:avLst/>
              <a:gdLst>
                <a:gd name="connsiteX0" fmla="*/ 132944 w 152489"/>
                <a:gd name="connsiteY0" fmla="*/ 230807 h 279545"/>
                <a:gd name="connsiteX1" fmla="*/ 125657 w 152489"/>
                <a:gd name="connsiteY1" fmla="*/ 240522 h 279545"/>
                <a:gd name="connsiteX2" fmla="*/ 115942 w 152489"/>
                <a:gd name="connsiteY2" fmla="*/ 248619 h 279545"/>
                <a:gd name="connsiteX3" fmla="*/ 112703 w 152489"/>
                <a:gd name="connsiteY3" fmla="*/ 251857 h 279545"/>
                <a:gd name="connsiteX4" fmla="*/ 105417 w 152489"/>
                <a:gd name="connsiteY4" fmla="*/ 255905 h 279545"/>
                <a:gd name="connsiteX5" fmla="*/ 88414 w 152489"/>
                <a:gd name="connsiteY5" fmla="*/ 262382 h 279545"/>
                <a:gd name="connsiteX6" fmla="*/ 68174 w 152489"/>
                <a:gd name="connsiteY6" fmla="*/ 265621 h 279545"/>
                <a:gd name="connsiteX7" fmla="*/ 60077 w 152489"/>
                <a:gd name="connsiteY7" fmla="*/ 264001 h 279545"/>
                <a:gd name="connsiteX8" fmla="*/ 50362 w 152489"/>
                <a:gd name="connsiteY8" fmla="*/ 263192 h 279545"/>
                <a:gd name="connsiteX9" fmla="*/ 42266 w 152489"/>
                <a:gd name="connsiteY9" fmla="*/ 259144 h 279545"/>
                <a:gd name="connsiteX10" fmla="*/ 34979 w 152489"/>
                <a:gd name="connsiteY10" fmla="*/ 255096 h 279545"/>
                <a:gd name="connsiteX11" fmla="*/ 28502 w 152489"/>
                <a:gd name="connsiteY11" fmla="*/ 251048 h 279545"/>
                <a:gd name="connsiteX12" fmla="*/ 17167 w 152489"/>
                <a:gd name="connsiteY12" fmla="*/ 240522 h 279545"/>
                <a:gd name="connsiteX13" fmla="*/ 12310 w 152489"/>
                <a:gd name="connsiteY13" fmla="*/ 234045 h 279545"/>
                <a:gd name="connsiteX14" fmla="*/ 5023 w 152489"/>
                <a:gd name="connsiteY14" fmla="*/ 219472 h 279545"/>
                <a:gd name="connsiteX15" fmla="*/ 1784 w 152489"/>
                <a:gd name="connsiteY15" fmla="*/ 201660 h 279545"/>
                <a:gd name="connsiteX16" fmla="*/ 165 w 152489"/>
                <a:gd name="connsiteY16" fmla="*/ 178991 h 279545"/>
                <a:gd name="connsiteX17" fmla="*/ 165 w 152489"/>
                <a:gd name="connsiteY17" fmla="*/ 174133 h 279545"/>
                <a:gd name="connsiteX18" fmla="*/ 165 w 152489"/>
                <a:gd name="connsiteY18" fmla="*/ 160370 h 279545"/>
                <a:gd name="connsiteX19" fmla="*/ 165 w 152489"/>
                <a:gd name="connsiteY19" fmla="*/ 157131 h 279545"/>
                <a:gd name="connsiteX20" fmla="*/ 165 w 152489"/>
                <a:gd name="connsiteY20" fmla="*/ 108553 h 279545"/>
                <a:gd name="connsiteX21" fmla="*/ 165 w 152489"/>
                <a:gd name="connsiteY21" fmla="*/ 84265 h 279545"/>
                <a:gd name="connsiteX22" fmla="*/ 165 w 152489"/>
                <a:gd name="connsiteY22" fmla="*/ 54309 h 279545"/>
                <a:gd name="connsiteX23" fmla="*/ 165 w 152489"/>
                <a:gd name="connsiteY23" fmla="*/ 43783 h 279545"/>
                <a:gd name="connsiteX24" fmla="*/ 1784 w 152489"/>
                <a:gd name="connsiteY24" fmla="*/ 40545 h 279545"/>
                <a:gd name="connsiteX25" fmla="*/ 6642 w 152489"/>
                <a:gd name="connsiteY25" fmla="*/ 30829 h 279545"/>
                <a:gd name="connsiteX26" fmla="*/ 12310 w 152489"/>
                <a:gd name="connsiteY26" fmla="*/ 25162 h 279545"/>
                <a:gd name="connsiteX27" fmla="*/ 26883 w 152489"/>
                <a:gd name="connsiteY27" fmla="*/ 12208 h 279545"/>
                <a:gd name="connsiteX28" fmla="*/ 46314 w 152489"/>
                <a:gd name="connsiteY28" fmla="*/ 3302 h 279545"/>
                <a:gd name="connsiteX29" fmla="*/ 82747 w 152489"/>
                <a:gd name="connsiteY29" fmla="*/ 873 h 279545"/>
                <a:gd name="connsiteX30" fmla="*/ 95701 w 152489"/>
                <a:gd name="connsiteY30" fmla="*/ 6541 h 279545"/>
                <a:gd name="connsiteX31" fmla="*/ 98130 w 152489"/>
                <a:gd name="connsiteY31" fmla="*/ 6541 h 279545"/>
                <a:gd name="connsiteX32" fmla="*/ 115942 w 152489"/>
                <a:gd name="connsiteY32" fmla="*/ 17876 h 279545"/>
                <a:gd name="connsiteX33" fmla="*/ 130515 w 152489"/>
                <a:gd name="connsiteY33" fmla="*/ 42974 h 279545"/>
                <a:gd name="connsiteX34" fmla="*/ 134563 w 152489"/>
                <a:gd name="connsiteY34" fmla="*/ 74549 h 279545"/>
                <a:gd name="connsiteX35" fmla="*/ 134563 w 152489"/>
                <a:gd name="connsiteY35" fmla="*/ 112602 h 279545"/>
                <a:gd name="connsiteX36" fmla="*/ 134563 w 152489"/>
                <a:gd name="connsiteY36" fmla="*/ 129604 h 279545"/>
                <a:gd name="connsiteX37" fmla="*/ 128896 w 152489"/>
                <a:gd name="connsiteY37" fmla="*/ 229997 h 279545"/>
                <a:gd name="connsiteX38" fmla="*/ 95701 w 152489"/>
                <a:gd name="connsiteY38" fmla="*/ 171704 h 279545"/>
                <a:gd name="connsiteX39" fmla="*/ 95701 w 152489"/>
                <a:gd name="connsiteY39" fmla="*/ 153893 h 279545"/>
                <a:gd name="connsiteX40" fmla="*/ 95701 w 152489"/>
                <a:gd name="connsiteY40" fmla="*/ 142558 h 279545"/>
                <a:gd name="connsiteX41" fmla="*/ 93272 w 152489"/>
                <a:gd name="connsiteY41" fmla="*/ 117459 h 279545"/>
                <a:gd name="connsiteX42" fmla="*/ 93272 w 152489"/>
                <a:gd name="connsiteY42" fmla="*/ 94790 h 279545"/>
                <a:gd name="connsiteX43" fmla="*/ 93272 w 152489"/>
                <a:gd name="connsiteY43" fmla="*/ 74549 h 279545"/>
                <a:gd name="connsiteX44" fmla="*/ 93272 w 152489"/>
                <a:gd name="connsiteY44" fmla="*/ 64834 h 279545"/>
                <a:gd name="connsiteX45" fmla="*/ 86795 w 152489"/>
                <a:gd name="connsiteY45" fmla="*/ 53499 h 279545"/>
                <a:gd name="connsiteX46" fmla="*/ 84366 w 152489"/>
                <a:gd name="connsiteY46" fmla="*/ 53499 h 279545"/>
                <a:gd name="connsiteX47" fmla="*/ 82747 w 152489"/>
                <a:gd name="connsiteY47" fmla="*/ 50261 h 279545"/>
                <a:gd name="connsiteX48" fmla="*/ 81128 w 152489"/>
                <a:gd name="connsiteY48" fmla="*/ 50261 h 279545"/>
                <a:gd name="connsiteX49" fmla="*/ 80318 w 152489"/>
                <a:gd name="connsiteY49" fmla="*/ 50261 h 279545"/>
                <a:gd name="connsiteX50" fmla="*/ 73032 w 152489"/>
                <a:gd name="connsiteY50" fmla="*/ 47832 h 279545"/>
                <a:gd name="connsiteX51" fmla="*/ 54410 w 152489"/>
                <a:gd name="connsiteY51" fmla="*/ 53499 h 279545"/>
                <a:gd name="connsiteX52" fmla="*/ 48743 w 152489"/>
                <a:gd name="connsiteY52" fmla="*/ 60786 h 279545"/>
                <a:gd name="connsiteX53" fmla="*/ 47933 w 152489"/>
                <a:gd name="connsiteY53" fmla="*/ 73740 h 279545"/>
                <a:gd name="connsiteX54" fmla="*/ 47933 w 152489"/>
                <a:gd name="connsiteY54" fmla="*/ 153893 h 279545"/>
                <a:gd name="connsiteX55" fmla="*/ 47933 w 152489"/>
                <a:gd name="connsiteY55" fmla="*/ 185468 h 279545"/>
                <a:gd name="connsiteX56" fmla="*/ 53600 w 152489"/>
                <a:gd name="connsiteY56" fmla="*/ 213805 h 279545"/>
                <a:gd name="connsiteX57" fmla="*/ 53600 w 152489"/>
                <a:gd name="connsiteY57" fmla="*/ 215424 h 279545"/>
                <a:gd name="connsiteX58" fmla="*/ 58458 w 152489"/>
                <a:gd name="connsiteY58" fmla="*/ 219472 h 279545"/>
                <a:gd name="connsiteX59" fmla="*/ 93272 w 152489"/>
                <a:gd name="connsiteY59" fmla="*/ 204089 h 279545"/>
                <a:gd name="connsiteX60" fmla="*/ 94082 w 152489"/>
                <a:gd name="connsiteY60" fmla="*/ 201660 h 279545"/>
                <a:gd name="connsiteX61" fmla="*/ 94082 w 152489"/>
                <a:gd name="connsiteY61" fmla="*/ 189516 h 279545"/>
                <a:gd name="connsiteX62" fmla="*/ 94082 w 152489"/>
                <a:gd name="connsiteY62" fmla="*/ 173323 h 279545"/>
                <a:gd name="connsiteX63" fmla="*/ 149136 w 152489"/>
                <a:gd name="connsiteY63" fmla="*/ 169275 h 279545"/>
                <a:gd name="connsiteX64" fmla="*/ 149136 w 152489"/>
                <a:gd name="connsiteY64" fmla="*/ 135271 h 279545"/>
                <a:gd name="connsiteX65" fmla="*/ 149136 w 152489"/>
                <a:gd name="connsiteY65" fmla="*/ 117459 h 279545"/>
                <a:gd name="connsiteX66" fmla="*/ 146707 w 152489"/>
                <a:gd name="connsiteY66" fmla="*/ 63214 h 279545"/>
                <a:gd name="connsiteX67" fmla="*/ 146707 w 152489"/>
                <a:gd name="connsiteY67" fmla="*/ 61595 h 279545"/>
                <a:gd name="connsiteX68" fmla="*/ 145088 w 152489"/>
                <a:gd name="connsiteY68" fmla="*/ 51880 h 279545"/>
                <a:gd name="connsiteX69" fmla="*/ 145088 w 152489"/>
                <a:gd name="connsiteY69" fmla="*/ 51880 h 279545"/>
                <a:gd name="connsiteX70" fmla="*/ 147517 w 152489"/>
                <a:gd name="connsiteY70" fmla="*/ 57547 h 279545"/>
                <a:gd name="connsiteX71" fmla="*/ 151565 w 152489"/>
                <a:gd name="connsiteY71" fmla="*/ 89123 h 279545"/>
                <a:gd name="connsiteX72" fmla="*/ 151565 w 152489"/>
                <a:gd name="connsiteY72" fmla="*/ 127175 h 279545"/>
                <a:gd name="connsiteX73" fmla="*/ 151565 w 152489"/>
                <a:gd name="connsiteY73" fmla="*/ 144177 h 279545"/>
                <a:gd name="connsiteX74" fmla="*/ 152375 w 152489"/>
                <a:gd name="connsiteY74" fmla="*/ 168466 h 279545"/>
                <a:gd name="connsiteX75" fmla="*/ 145088 w 152489"/>
                <a:gd name="connsiteY75" fmla="*/ 244571 h 279545"/>
                <a:gd name="connsiteX76" fmla="*/ 137802 w 152489"/>
                <a:gd name="connsiteY76" fmla="*/ 254286 h 279545"/>
                <a:gd name="connsiteX77" fmla="*/ 128086 w 152489"/>
                <a:gd name="connsiteY77" fmla="*/ 262382 h 279545"/>
                <a:gd name="connsiteX78" fmla="*/ 128086 w 152489"/>
                <a:gd name="connsiteY78" fmla="*/ 262382 h 279545"/>
                <a:gd name="connsiteX79" fmla="*/ 122418 w 152489"/>
                <a:gd name="connsiteY79" fmla="*/ 267240 h 279545"/>
                <a:gd name="connsiteX80" fmla="*/ 118370 w 152489"/>
                <a:gd name="connsiteY80" fmla="*/ 269669 h 279545"/>
                <a:gd name="connsiteX81" fmla="*/ 101368 w 152489"/>
                <a:gd name="connsiteY81" fmla="*/ 276146 h 279545"/>
                <a:gd name="connsiteX82" fmla="*/ 81128 w 152489"/>
                <a:gd name="connsiteY82" fmla="*/ 279384 h 279545"/>
                <a:gd name="connsiteX83" fmla="*/ 63316 w 152489"/>
                <a:gd name="connsiteY83" fmla="*/ 276956 h 279545"/>
                <a:gd name="connsiteX84" fmla="*/ 56029 w 152489"/>
                <a:gd name="connsiteY84" fmla="*/ 273717 h 279545"/>
                <a:gd name="connsiteX85" fmla="*/ 54410 w 152489"/>
                <a:gd name="connsiteY85" fmla="*/ 273717 h 279545"/>
                <a:gd name="connsiteX86" fmla="*/ 54410 w 152489"/>
                <a:gd name="connsiteY86" fmla="*/ 272098 h 279545"/>
                <a:gd name="connsiteX87" fmla="*/ 56839 w 152489"/>
                <a:gd name="connsiteY87" fmla="*/ 272098 h 279545"/>
                <a:gd name="connsiteX88" fmla="*/ 64126 w 152489"/>
                <a:gd name="connsiteY88" fmla="*/ 273717 h 279545"/>
                <a:gd name="connsiteX89" fmla="*/ 65745 w 152489"/>
                <a:gd name="connsiteY89" fmla="*/ 273717 h 279545"/>
                <a:gd name="connsiteX90" fmla="*/ 92462 w 152489"/>
                <a:gd name="connsiteY90" fmla="*/ 273717 h 279545"/>
                <a:gd name="connsiteX91" fmla="*/ 97320 w 152489"/>
                <a:gd name="connsiteY91" fmla="*/ 273717 h 279545"/>
                <a:gd name="connsiteX92" fmla="*/ 115132 w 152489"/>
                <a:gd name="connsiteY92" fmla="*/ 266430 h 279545"/>
                <a:gd name="connsiteX93" fmla="*/ 123228 w 152489"/>
                <a:gd name="connsiteY93" fmla="*/ 261573 h 279545"/>
                <a:gd name="connsiteX94" fmla="*/ 130515 w 152489"/>
                <a:gd name="connsiteY94" fmla="*/ 255905 h 279545"/>
                <a:gd name="connsiteX95" fmla="*/ 144278 w 152489"/>
                <a:gd name="connsiteY95" fmla="*/ 236474 h 279545"/>
                <a:gd name="connsiteX96" fmla="*/ 145898 w 152489"/>
                <a:gd name="connsiteY96" fmla="*/ 226759 h 279545"/>
                <a:gd name="connsiteX97" fmla="*/ 148327 w 152489"/>
                <a:gd name="connsiteY97" fmla="*/ 212186 h 279545"/>
                <a:gd name="connsiteX98" fmla="*/ 148327 w 152489"/>
                <a:gd name="connsiteY98" fmla="*/ 168466 h 279545"/>
                <a:gd name="connsiteX99" fmla="*/ 79508 w 152489"/>
                <a:gd name="connsiteY99" fmla="*/ 57547 h 279545"/>
                <a:gd name="connsiteX100" fmla="*/ 79508 w 152489"/>
                <a:gd name="connsiteY100" fmla="*/ 57547 h 279545"/>
                <a:gd name="connsiteX101" fmla="*/ 79508 w 152489"/>
                <a:gd name="connsiteY101" fmla="*/ 57547 h 279545"/>
                <a:gd name="connsiteX102" fmla="*/ 80318 w 152489"/>
                <a:gd name="connsiteY102" fmla="*/ 57547 h 279545"/>
                <a:gd name="connsiteX103" fmla="*/ 81128 w 152489"/>
                <a:gd name="connsiteY103" fmla="*/ 57547 h 279545"/>
                <a:gd name="connsiteX104" fmla="*/ 81128 w 152489"/>
                <a:gd name="connsiteY104" fmla="*/ 59166 h 279545"/>
                <a:gd name="connsiteX105" fmla="*/ 64935 w 152489"/>
                <a:gd name="connsiteY105" fmla="*/ 64834 h 279545"/>
                <a:gd name="connsiteX106" fmla="*/ 59268 w 152489"/>
                <a:gd name="connsiteY106" fmla="*/ 72120 h 279545"/>
                <a:gd name="connsiteX107" fmla="*/ 58458 w 152489"/>
                <a:gd name="connsiteY107" fmla="*/ 85074 h 279545"/>
                <a:gd name="connsiteX108" fmla="*/ 58458 w 152489"/>
                <a:gd name="connsiteY108" fmla="*/ 165227 h 279545"/>
                <a:gd name="connsiteX109" fmla="*/ 58458 w 152489"/>
                <a:gd name="connsiteY109" fmla="*/ 196803 h 279545"/>
                <a:gd name="connsiteX110" fmla="*/ 58458 w 152489"/>
                <a:gd name="connsiteY110" fmla="*/ 205708 h 279545"/>
                <a:gd name="connsiteX111" fmla="*/ 56839 w 152489"/>
                <a:gd name="connsiteY111" fmla="*/ 205708 h 279545"/>
                <a:gd name="connsiteX112" fmla="*/ 56839 w 152489"/>
                <a:gd name="connsiteY112" fmla="*/ 204899 h 279545"/>
                <a:gd name="connsiteX113" fmla="*/ 56029 w 152489"/>
                <a:gd name="connsiteY113" fmla="*/ 197612 h 279545"/>
                <a:gd name="connsiteX114" fmla="*/ 56029 w 152489"/>
                <a:gd name="connsiteY114" fmla="*/ 183849 h 279545"/>
                <a:gd name="connsiteX115" fmla="*/ 56029 w 152489"/>
                <a:gd name="connsiteY115" fmla="*/ 123936 h 279545"/>
                <a:gd name="connsiteX116" fmla="*/ 56029 w 152489"/>
                <a:gd name="connsiteY116" fmla="*/ 78597 h 279545"/>
                <a:gd name="connsiteX117" fmla="*/ 56029 w 152489"/>
                <a:gd name="connsiteY117" fmla="*/ 71311 h 279545"/>
                <a:gd name="connsiteX118" fmla="*/ 59268 w 152489"/>
                <a:gd name="connsiteY118" fmla="*/ 64834 h 279545"/>
                <a:gd name="connsiteX119" fmla="*/ 59268 w 152489"/>
                <a:gd name="connsiteY119" fmla="*/ 64834 h 279545"/>
                <a:gd name="connsiteX120" fmla="*/ 60887 w 152489"/>
                <a:gd name="connsiteY120" fmla="*/ 62405 h 279545"/>
                <a:gd name="connsiteX121" fmla="*/ 66554 w 152489"/>
                <a:gd name="connsiteY121" fmla="*/ 58357 h 279545"/>
                <a:gd name="connsiteX122" fmla="*/ 77889 w 152489"/>
                <a:gd name="connsiteY122" fmla="*/ 55118 h 27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152489" h="279545">
                  <a:moveTo>
                    <a:pt x="132944" y="230807"/>
                  </a:moveTo>
                  <a:cubicBezTo>
                    <a:pt x="130515" y="234855"/>
                    <a:pt x="128896" y="236474"/>
                    <a:pt x="125657" y="240522"/>
                  </a:cubicBezTo>
                  <a:cubicBezTo>
                    <a:pt x="122418" y="244571"/>
                    <a:pt x="119990" y="246190"/>
                    <a:pt x="115942" y="248619"/>
                  </a:cubicBezTo>
                  <a:lnTo>
                    <a:pt x="112703" y="251857"/>
                  </a:lnTo>
                  <a:cubicBezTo>
                    <a:pt x="110274" y="253476"/>
                    <a:pt x="107845" y="255096"/>
                    <a:pt x="105417" y="255905"/>
                  </a:cubicBezTo>
                  <a:cubicBezTo>
                    <a:pt x="100559" y="259144"/>
                    <a:pt x="94891" y="260763"/>
                    <a:pt x="88414" y="262382"/>
                  </a:cubicBezTo>
                  <a:cubicBezTo>
                    <a:pt x="81128" y="264001"/>
                    <a:pt x="75460" y="266430"/>
                    <a:pt x="68174" y="265621"/>
                  </a:cubicBezTo>
                  <a:cubicBezTo>
                    <a:pt x="64935" y="265621"/>
                    <a:pt x="62506" y="264001"/>
                    <a:pt x="60077" y="264001"/>
                  </a:cubicBezTo>
                  <a:cubicBezTo>
                    <a:pt x="56029" y="264001"/>
                    <a:pt x="53600" y="264001"/>
                    <a:pt x="50362" y="263192"/>
                  </a:cubicBezTo>
                  <a:lnTo>
                    <a:pt x="42266" y="259144"/>
                  </a:lnTo>
                  <a:cubicBezTo>
                    <a:pt x="39837" y="257525"/>
                    <a:pt x="38217" y="255905"/>
                    <a:pt x="34979" y="255096"/>
                  </a:cubicBezTo>
                  <a:lnTo>
                    <a:pt x="28502" y="251048"/>
                  </a:lnTo>
                  <a:cubicBezTo>
                    <a:pt x="24454" y="247809"/>
                    <a:pt x="21215" y="243761"/>
                    <a:pt x="17167" y="240522"/>
                  </a:cubicBezTo>
                  <a:lnTo>
                    <a:pt x="12310" y="234045"/>
                  </a:lnTo>
                  <a:cubicBezTo>
                    <a:pt x="9881" y="229997"/>
                    <a:pt x="7452" y="225140"/>
                    <a:pt x="5023" y="219472"/>
                  </a:cubicBezTo>
                  <a:cubicBezTo>
                    <a:pt x="3404" y="213805"/>
                    <a:pt x="2594" y="208947"/>
                    <a:pt x="1784" y="201660"/>
                  </a:cubicBezTo>
                  <a:cubicBezTo>
                    <a:pt x="1784" y="194374"/>
                    <a:pt x="-644" y="187087"/>
                    <a:pt x="165" y="178991"/>
                  </a:cubicBezTo>
                  <a:cubicBezTo>
                    <a:pt x="165" y="176562"/>
                    <a:pt x="165" y="174943"/>
                    <a:pt x="165" y="174133"/>
                  </a:cubicBezTo>
                  <a:cubicBezTo>
                    <a:pt x="165" y="170895"/>
                    <a:pt x="165" y="163608"/>
                    <a:pt x="165" y="160370"/>
                  </a:cubicBezTo>
                  <a:cubicBezTo>
                    <a:pt x="165" y="157131"/>
                    <a:pt x="165" y="157941"/>
                    <a:pt x="165" y="157131"/>
                  </a:cubicBezTo>
                  <a:cubicBezTo>
                    <a:pt x="165" y="141748"/>
                    <a:pt x="165" y="124746"/>
                    <a:pt x="165" y="108553"/>
                  </a:cubicBezTo>
                  <a:lnTo>
                    <a:pt x="165" y="84265"/>
                  </a:lnTo>
                  <a:cubicBezTo>
                    <a:pt x="165" y="73740"/>
                    <a:pt x="165" y="65643"/>
                    <a:pt x="165" y="54309"/>
                  </a:cubicBezTo>
                  <a:cubicBezTo>
                    <a:pt x="165" y="51070"/>
                    <a:pt x="165" y="47832"/>
                    <a:pt x="165" y="43783"/>
                  </a:cubicBezTo>
                  <a:cubicBezTo>
                    <a:pt x="165" y="42974"/>
                    <a:pt x="975" y="41355"/>
                    <a:pt x="1784" y="40545"/>
                  </a:cubicBezTo>
                  <a:cubicBezTo>
                    <a:pt x="2594" y="36497"/>
                    <a:pt x="4213" y="33258"/>
                    <a:pt x="6642" y="30829"/>
                  </a:cubicBezTo>
                  <a:cubicBezTo>
                    <a:pt x="8262" y="28401"/>
                    <a:pt x="10690" y="27591"/>
                    <a:pt x="12310" y="25162"/>
                  </a:cubicBezTo>
                  <a:cubicBezTo>
                    <a:pt x="16358" y="20304"/>
                    <a:pt x="20406" y="15447"/>
                    <a:pt x="26883" y="12208"/>
                  </a:cubicBezTo>
                  <a:cubicBezTo>
                    <a:pt x="33360" y="8970"/>
                    <a:pt x="40647" y="7350"/>
                    <a:pt x="46314" y="3302"/>
                  </a:cubicBezTo>
                  <a:cubicBezTo>
                    <a:pt x="57648" y="1683"/>
                    <a:pt x="69793" y="-1556"/>
                    <a:pt x="82747" y="873"/>
                  </a:cubicBezTo>
                  <a:cubicBezTo>
                    <a:pt x="86795" y="1683"/>
                    <a:pt x="91653" y="4922"/>
                    <a:pt x="95701" y="6541"/>
                  </a:cubicBezTo>
                  <a:lnTo>
                    <a:pt x="98130" y="6541"/>
                  </a:lnTo>
                  <a:cubicBezTo>
                    <a:pt x="105417" y="9779"/>
                    <a:pt x="110274" y="14637"/>
                    <a:pt x="115942" y="17876"/>
                  </a:cubicBezTo>
                  <a:cubicBezTo>
                    <a:pt x="123228" y="25162"/>
                    <a:pt x="126467" y="34068"/>
                    <a:pt x="130515" y="42974"/>
                  </a:cubicBezTo>
                  <a:cubicBezTo>
                    <a:pt x="134563" y="51880"/>
                    <a:pt x="134563" y="64024"/>
                    <a:pt x="134563" y="74549"/>
                  </a:cubicBezTo>
                  <a:lnTo>
                    <a:pt x="134563" y="112602"/>
                  </a:lnTo>
                  <a:cubicBezTo>
                    <a:pt x="135372" y="118269"/>
                    <a:pt x="134563" y="123936"/>
                    <a:pt x="134563" y="129604"/>
                  </a:cubicBezTo>
                  <a:cubicBezTo>
                    <a:pt x="135372" y="150654"/>
                    <a:pt x="138611" y="209757"/>
                    <a:pt x="128896" y="229997"/>
                  </a:cubicBezTo>
                  <a:close/>
                  <a:moveTo>
                    <a:pt x="95701" y="171704"/>
                  </a:moveTo>
                  <a:cubicBezTo>
                    <a:pt x="95701" y="164418"/>
                    <a:pt x="95701" y="158750"/>
                    <a:pt x="95701" y="153893"/>
                  </a:cubicBezTo>
                  <a:cubicBezTo>
                    <a:pt x="95701" y="149844"/>
                    <a:pt x="95701" y="146606"/>
                    <a:pt x="95701" y="142558"/>
                  </a:cubicBezTo>
                  <a:cubicBezTo>
                    <a:pt x="93272" y="135271"/>
                    <a:pt x="94082" y="126365"/>
                    <a:pt x="93272" y="117459"/>
                  </a:cubicBezTo>
                  <a:cubicBezTo>
                    <a:pt x="93272" y="110173"/>
                    <a:pt x="93272" y="101267"/>
                    <a:pt x="93272" y="94790"/>
                  </a:cubicBezTo>
                  <a:cubicBezTo>
                    <a:pt x="93272" y="89123"/>
                    <a:pt x="93272" y="81836"/>
                    <a:pt x="93272" y="74549"/>
                  </a:cubicBezTo>
                  <a:cubicBezTo>
                    <a:pt x="93272" y="71311"/>
                    <a:pt x="93272" y="68072"/>
                    <a:pt x="93272" y="64834"/>
                  </a:cubicBezTo>
                  <a:cubicBezTo>
                    <a:pt x="92462" y="59976"/>
                    <a:pt x="89224" y="55928"/>
                    <a:pt x="86795" y="53499"/>
                  </a:cubicBezTo>
                  <a:lnTo>
                    <a:pt x="84366" y="53499"/>
                  </a:lnTo>
                  <a:cubicBezTo>
                    <a:pt x="83557" y="51070"/>
                    <a:pt x="84366" y="51070"/>
                    <a:pt x="82747" y="50261"/>
                  </a:cubicBezTo>
                  <a:cubicBezTo>
                    <a:pt x="82747" y="50261"/>
                    <a:pt x="81128" y="50261"/>
                    <a:pt x="81128" y="50261"/>
                  </a:cubicBezTo>
                  <a:lnTo>
                    <a:pt x="80318" y="50261"/>
                  </a:lnTo>
                  <a:cubicBezTo>
                    <a:pt x="78699" y="47832"/>
                    <a:pt x="76270" y="47832"/>
                    <a:pt x="73032" y="47832"/>
                  </a:cubicBezTo>
                  <a:cubicBezTo>
                    <a:pt x="67364" y="47832"/>
                    <a:pt x="59268" y="49451"/>
                    <a:pt x="54410" y="53499"/>
                  </a:cubicBezTo>
                  <a:cubicBezTo>
                    <a:pt x="52791" y="54309"/>
                    <a:pt x="50362" y="58357"/>
                    <a:pt x="48743" y="60786"/>
                  </a:cubicBezTo>
                  <a:cubicBezTo>
                    <a:pt x="47123" y="64834"/>
                    <a:pt x="47933" y="68072"/>
                    <a:pt x="47933" y="73740"/>
                  </a:cubicBezTo>
                  <a:cubicBezTo>
                    <a:pt x="47933" y="102077"/>
                    <a:pt x="46314" y="126365"/>
                    <a:pt x="47933" y="153893"/>
                  </a:cubicBezTo>
                  <a:cubicBezTo>
                    <a:pt x="47933" y="164418"/>
                    <a:pt x="49552" y="174943"/>
                    <a:pt x="47933" y="185468"/>
                  </a:cubicBezTo>
                  <a:cubicBezTo>
                    <a:pt x="47933" y="195993"/>
                    <a:pt x="47933" y="206518"/>
                    <a:pt x="53600" y="213805"/>
                  </a:cubicBezTo>
                  <a:cubicBezTo>
                    <a:pt x="53600" y="214614"/>
                    <a:pt x="53600" y="215424"/>
                    <a:pt x="53600" y="215424"/>
                  </a:cubicBezTo>
                  <a:lnTo>
                    <a:pt x="58458" y="219472"/>
                  </a:lnTo>
                  <a:cubicBezTo>
                    <a:pt x="73032" y="222711"/>
                    <a:pt x="88414" y="219472"/>
                    <a:pt x="93272" y="204089"/>
                  </a:cubicBezTo>
                  <a:cubicBezTo>
                    <a:pt x="93272" y="203280"/>
                    <a:pt x="94082" y="201660"/>
                    <a:pt x="94082" y="201660"/>
                  </a:cubicBezTo>
                  <a:cubicBezTo>
                    <a:pt x="94891" y="197612"/>
                    <a:pt x="94082" y="193564"/>
                    <a:pt x="94082" y="189516"/>
                  </a:cubicBezTo>
                  <a:cubicBezTo>
                    <a:pt x="94891" y="183849"/>
                    <a:pt x="94082" y="178181"/>
                    <a:pt x="94082" y="173323"/>
                  </a:cubicBezTo>
                  <a:close/>
                  <a:moveTo>
                    <a:pt x="149136" y="169275"/>
                  </a:moveTo>
                  <a:cubicBezTo>
                    <a:pt x="149136" y="150654"/>
                    <a:pt x="149136" y="142558"/>
                    <a:pt x="149136" y="135271"/>
                  </a:cubicBezTo>
                  <a:cubicBezTo>
                    <a:pt x="149136" y="129604"/>
                    <a:pt x="149136" y="123936"/>
                    <a:pt x="149136" y="117459"/>
                  </a:cubicBezTo>
                  <a:cubicBezTo>
                    <a:pt x="148327" y="98838"/>
                    <a:pt x="149136" y="81026"/>
                    <a:pt x="146707" y="63214"/>
                  </a:cubicBezTo>
                  <a:cubicBezTo>
                    <a:pt x="146707" y="63214"/>
                    <a:pt x="146707" y="62405"/>
                    <a:pt x="146707" y="61595"/>
                  </a:cubicBezTo>
                  <a:cubicBezTo>
                    <a:pt x="146707" y="58357"/>
                    <a:pt x="146707" y="55118"/>
                    <a:pt x="145088" y="51880"/>
                  </a:cubicBezTo>
                  <a:cubicBezTo>
                    <a:pt x="145088" y="51880"/>
                    <a:pt x="145088" y="51880"/>
                    <a:pt x="145088" y="51880"/>
                  </a:cubicBezTo>
                  <a:lnTo>
                    <a:pt x="147517" y="57547"/>
                  </a:lnTo>
                  <a:cubicBezTo>
                    <a:pt x="151565" y="66453"/>
                    <a:pt x="151565" y="78597"/>
                    <a:pt x="151565" y="89123"/>
                  </a:cubicBezTo>
                  <a:lnTo>
                    <a:pt x="151565" y="127175"/>
                  </a:lnTo>
                  <a:cubicBezTo>
                    <a:pt x="152375" y="132842"/>
                    <a:pt x="151565" y="138510"/>
                    <a:pt x="151565" y="144177"/>
                  </a:cubicBezTo>
                  <a:cubicBezTo>
                    <a:pt x="151565" y="151464"/>
                    <a:pt x="152375" y="159560"/>
                    <a:pt x="152375" y="168466"/>
                  </a:cubicBezTo>
                  <a:cubicBezTo>
                    <a:pt x="152375" y="186278"/>
                    <a:pt x="153994" y="226759"/>
                    <a:pt x="145088" y="244571"/>
                  </a:cubicBezTo>
                  <a:cubicBezTo>
                    <a:pt x="142659" y="248619"/>
                    <a:pt x="141040" y="250238"/>
                    <a:pt x="137802" y="254286"/>
                  </a:cubicBezTo>
                  <a:cubicBezTo>
                    <a:pt x="134563" y="258334"/>
                    <a:pt x="132134" y="259953"/>
                    <a:pt x="128086" y="262382"/>
                  </a:cubicBezTo>
                  <a:lnTo>
                    <a:pt x="128086" y="262382"/>
                  </a:lnTo>
                  <a:cubicBezTo>
                    <a:pt x="126467" y="264811"/>
                    <a:pt x="124038" y="266430"/>
                    <a:pt x="122418" y="267240"/>
                  </a:cubicBezTo>
                  <a:lnTo>
                    <a:pt x="118370" y="269669"/>
                  </a:lnTo>
                  <a:cubicBezTo>
                    <a:pt x="113513" y="272907"/>
                    <a:pt x="107036" y="274527"/>
                    <a:pt x="101368" y="276146"/>
                  </a:cubicBezTo>
                  <a:cubicBezTo>
                    <a:pt x="94082" y="277765"/>
                    <a:pt x="88414" y="280194"/>
                    <a:pt x="81128" y="279384"/>
                  </a:cubicBezTo>
                  <a:cubicBezTo>
                    <a:pt x="75460" y="278575"/>
                    <a:pt x="68983" y="279384"/>
                    <a:pt x="63316" y="276956"/>
                  </a:cubicBezTo>
                  <a:lnTo>
                    <a:pt x="56029" y="273717"/>
                  </a:lnTo>
                  <a:lnTo>
                    <a:pt x="54410" y="273717"/>
                  </a:lnTo>
                  <a:cubicBezTo>
                    <a:pt x="54410" y="273175"/>
                    <a:pt x="54410" y="272640"/>
                    <a:pt x="54410" y="272098"/>
                  </a:cubicBezTo>
                  <a:lnTo>
                    <a:pt x="56839" y="272098"/>
                  </a:lnTo>
                  <a:cubicBezTo>
                    <a:pt x="59268" y="272098"/>
                    <a:pt x="60887" y="272098"/>
                    <a:pt x="64126" y="273717"/>
                  </a:cubicBezTo>
                  <a:cubicBezTo>
                    <a:pt x="64126" y="273717"/>
                    <a:pt x="64126" y="273717"/>
                    <a:pt x="65745" y="273717"/>
                  </a:cubicBezTo>
                  <a:cubicBezTo>
                    <a:pt x="73841" y="275336"/>
                    <a:pt x="83557" y="276956"/>
                    <a:pt x="92462" y="273717"/>
                  </a:cubicBezTo>
                  <a:lnTo>
                    <a:pt x="97320" y="273717"/>
                  </a:lnTo>
                  <a:cubicBezTo>
                    <a:pt x="104607" y="270478"/>
                    <a:pt x="109465" y="268859"/>
                    <a:pt x="115132" y="266430"/>
                  </a:cubicBezTo>
                  <a:cubicBezTo>
                    <a:pt x="118370" y="264811"/>
                    <a:pt x="120799" y="263192"/>
                    <a:pt x="123228" y="261573"/>
                  </a:cubicBezTo>
                  <a:cubicBezTo>
                    <a:pt x="125657" y="259953"/>
                    <a:pt x="128086" y="258334"/>
                    <a:pt x="130515" y="255905"/>
                  </a:cubicBezTo>
                  <a:cubicBezTo>
                    <a:pt x="136992" y="250238"/>
                    <a:pt x="141850" y="244571"/>
                    <a:pt x="144278" y="236474"/>
                  </a:cubicBezTo>
                  <a:cubicBezTo>
                    <a:pt x="145088" y="233236"/>
                    <a:pt x="145898" y="229997"/>
                    <a:pt x="145898" y="226759"/>
                  </a:cubicBezTo>
                  <a:cubicBezTo>
                    <a:pt x="146707" y="221901"/>
                    <a:pt x="147517" y="217853"/>
                    <a:pt x="148327" y="212186"/>
                  </a:cubicBezTo>
                  <a:cubicBezTo>
                    <a:pt x="149136" y="198422"/>
                    <a:pt x="149136" y="183849"/>
                    <a:pt x="148327" y="168466"/>
                  </a:cubicBezTo>
                  <a:close/>
                  <a:moveTo>
                    <a:pt x="79508" y="57547"/>
                  </a:moveTo>
                  <a:cubicBezTo>
                    <a:pt x="79508" y="57547"/>
                    <a:pt x="79508" y="57547"/>
                    <a:pt x="79508" y="57547"/>
                  </a:cubicBezTo>
                  <a:lnTo>
                    <a:pt x="79508" y="57547"/>
                  </a:lnTo>
                  <a:cubicBezTo>
                    <a:pt x="79508" y="57547"/>
                    <a:pt x="79508" y="57547"/>
                    <a:pt x="80318" y="57547"/>
                  </a:cubicBezTo>
                  <a:lnTo>
                    <a:pt x="81128" y="57547"/>
                  </a:lnTo>
                  <a:cubicBezTo>
                    <a:pt x="81128" y="58357"/>
                    <a:pt x="81128" y="59166"/>
                    <a:pt x="81128" y="59166"/>
                  </a:cubicBezTo>
                  <a:cubicBezTo>
                    <a:pt x="75460" y="59976"/>
                    <a:pt x="68983" y="61595"/>
                    <a:pt x="64935" y="64834"/>
                  </a:cubicBezTo>
                  <a:cubicBezTo>
                    <a:pt x="63316" y="65643"/>
                    <a:pt x="60887" y="69692"/>
                    <a:pt x="59268" y="72120"/>
                  </a:cubicBezTo>
                  <a:cubicBezTo>
                    <a:pt x="57648" y="76168"/>
                    <a:pt x="58458" y="79407"/>
                    <a:pt x="58458" y="85074"/>
                  </a:cubicBezTo>
                  <a:cubicBezTo>
                    <a:pt x="58458" y="113411"/>
                    <a:pt x="56839" y="137700"/>
                    <a:pt x="58458" y="165227"/>
                  </a:cubicBezTo>
                  <a:cubicBezTo>
                    <a:pt x="58458" y="175752"/>
                    <a:pt x="60077" y="186278"/>
                    <a:pt x="58458" y="196803"/>
                  </a:cubicBezTo>
                  <a:cubicBezTo>
                    <a:pt x="58458" y="200041"/>
                    <a:pt x="58458" y="203280"/>
                    <a:pt x="58458" y="205708"/>
                  </a:cubicBezTo>
                  <a:cubicBezTo>
                    <a:pt x="58458" y="207328"/>
                    <a:pt x="58458" y="207328"/>
                    <a:pt x="56839" y="205708"/>
                  </a:cubicBezTo>
                  <a:cubicBezTo>
                    <a:pt x="56839" y="205708"/>
                    <a:pt x="56839" y="205708"/>
                    <a:pt x="56839" y="204899"/>
                  </a:cubicBezTo>
                  <a:cubicBezTo>
                    <a:pt x="56029" y="202470"/>
                    <a:pt x="56029" y="200041"/>
                    <a:pt x="56029" y="197612"/>
                  </a:cubicBezTo>
                  <a:cubicBezTo>
                    <a:pt x="56029" y="192755"/>
                    <a:pt x="56029" y="189516"/>
                    <a:pt x="56029" y="183849"/>
                  </a:cubicBezTo>
                  <a:cubicBezTo>
                    <a:pt x="55220" y="165227"/>
                    <a:pt x="56029" y="141748"/>
                    <a:pt x="56029" y="123936"/>
                  </a:cubicBezTo>
                  <a:cubicBezTo>
                    <a:pt x="56029" y="108553"/>
                    <a:pt x="56839" y="93171"/>
                    <a:pt x="56029" y="78597"/>
                  </a:cubicBezTo>
                  <a:cubicBezTo>
                    <a:pt x="56029" y="76168"/>
                    <a:pt x="56029" y="74549"/>
                    <a:pt x="56029" y="71311"/>
                  </a:cubicBezTo>
                  <a:cubicBezTo>
                    <a:pt x="56029" y="68072"/>
                    <a:pt x="57648" y="66453"/>
                    <a:pt x="59268" y="64834"/>
                  </a:cubicBezTo>
                  <a:lnTo>
                    <a:pt x="59268" y="64834"/>
                  </a:lnTo>
                  <a:cubicBezTo>
                    <a:pt x="59268" y="64834"/>
                    <a:pt x="60887" y="62405"/>
                    <a:pt x="60887" y="62405"/>
                  </a:cubicBezTo>
                  <a:cubicBezTo>
                    <a:pt x="60887" y="61595"/>
                    <a:pt x="63316" y="59976"/>
                    <a:pt x="66554" y="58357"/>
                  </a:cubicBezTo>
                  <a:cubicBezTo>
                    <a:pt x="70602" y="56738"/>
                    <a:pt x="73841" y="55928"/>
                    <a:pt x="77889" y="55118"/>
                  </a:cubicBezTo>
                  <a:close/>
                </a:path>
              </a:pathLst>
            </a:custGeom>
            <a:grpFill/>
            <a:ln w="0"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BC63E016-9049-EB6E-CB7B-C5160B6F9919}"/>
                </a:ext>
              </a:extLst>
            </p:cNvPr>
            <p:cNvSpPr/>
            <p:nvPr/>
          </p:nvSpPr>
          <p:spPr>
            <a:xfrm>
              <a:off x="4785523" y="1896801"/>
              <a:ext cx="164219" cy="271810"/>
            </a:xfrm>
            <a:custGeom>
              <a:avLst/>
              <a:gdLst>
                <a:gd name="connsiteX0" fmla="*/ 152075 w 164219"/>
                <a:gd name="connsiteY0" fmla="*/ 26135 h 271810"/>
                <a:gd name="connsiteX1" fmla="*/ 147217 w 164219"/>
                <a:gd name="connsiteY1" fmla="*/ 43946 h 271810"/>
                <a:gd name="connsiteX2" fmla="*/ 142359 w 164219"/>
                <a:gd name="connsiteY2" fmla="*/ 43946 h 271810"/>
                <a:gd name="connsiteX3" fmla="*/ 122928 w 164219"/>
                <a:gd name="connsiteY3" fmla="*/ 43946 h 271810"/>
                <a:gd name="connsiteX4" fmla="*/ 108355 w 164219"/>
                <a:gd name="connsiteY4" fmla="*/ 43946 h 271810"/>
                <a:gd name="connsiteX5" fmla="*/ 103498 w 164219"/>
                <a:gd name="connsiteY5" fmla="*/ 43946 h 271810"/>
                <a:gd name="connsiteX6" fmla="*/ 99449 w 164219"/>
                <a:gd name="connsiteY6" fmla="*/ 43946 h 271810"/>
                <a:gd name="connsiteX7" fmla="*/ 99449 w 164219"/>
                <a:gd name="connsiteY7" fmla="*/ 72283 h 271810"/>
                <a:gd name="connsiteX8" fmla="*/ 99449 w 164219"/>
                <a:gd name="connsiteY8" fmla="*/ 88476 h 271810"/>
                <a:gd name="connsiteX9" fmla="*/ 99449 w 164219"/>
                <a:gd name="connsiteY9" fmla="*/ 101430 h 271810"/>
                <a:gd name="connsiteX10" fmla="*/ 98640 w 164219"/>
                <a:gd name="connsiteY10" fmla="*/ 119242 h 271810"/>
                <a:gd name="connsiteX11" fmla="*/ 98640 w 164219"/>
                <a:gd name="connsiteY11" fmla="*/ 133005 h 271810"/>
                <a:gd name="connsiteX12" fmla="*/ 98640 w 164219"/>
                <a:gd name="connsiteY12" fmla="*/ 136244 h 271810"/>
                <a:gd name="connsiteX13" fmla="*/ 98640 w 164219"/>
                <a:gd name="connsiteY13" fmla="*/ 158104 h 271810"/>
                <a:gd name="connsiteX14" fmla="*/ 98640 w 164219"/>
                <a:gd name="connsiteY14" fmla="*/ 179963 h 271810"/>
                <a:gd name="connsiteX15" fmla="*/ 98640 w 164219"/>
                <a:gd name="connsiteY15" fmla="*/ 199394 h 271810"/>
                <a:gd name="connsiteX16" fmla="*/ 98640 w 164219"/>
                <a:gd name="connsiteY16" fmla="*/ 220445 h 271810"/>
                <a:gd name="connsiteX17" fmla="*/ 97020 w 164219"/>
                <a:gd name="connsiteY17" fmla="*/ 258497 h 271810"/>
                <a:gd name="connsiteX18" fmla="*/ 80828 w 164219"/>
                <a:gd name="connsiteY18" fmla="*/ 260926 h 271810"/>
                <a:gd name="connsiteX19" fmla="*/ 80018 w 164219"/>
                <a:gd name="connsiteY19" fmla="*/ 260926 h 271810"/>
                <a:gd name="connsiteX20" fmla="*/ 65445 w 164219"/>
                <a:gd name="connsiteY20" fmla="*/ 260926 h 271810"/>
                <a:gd name="connsiteX21" fmla="*/ 52491 w 164219"/>
                <a:gd name="connsiteY21" fmla="*/ 257687 h 271810"/>
                <a:gd name="connsiteX22" fmla="*/ 52491 w 164219"/>
                <a:gd name="connsiteY22" fmla="*/ 218016 h 271810"/>
                <a:gd name="connsiteX23" fmla="*/ 54110 w 164219"/>
                <a:gd name="connsiteY23" fmla="*/ 179963 h 271810"/>
                <a:gd name="connsiteX24" fmla="*/ 54110 w 164219"/>
                <a:gd name="connsiteY24" fmla="*/ 137053 h 271810"/>
                <a:gd name="connsiteX25" fmla="*/ 54110 w 164219"/>
                <a:gd name="connsiteY25" fmla="*/ 94143 h 271810"/>
                <a:gd name="connsiteX26" fmla="*/ 54110 w 164219"/>
                <a:gd name="connsiteY26" fmla="*/ 62568 h 271810"/>
                <a:gd name="connsiteX27" fmla="*/ 54110 w 164219"/>
                <a:gd name="connsiteY27" fmla="*/ 45566 h 271810"/>
                <a:gd name="connsiteX28" fmla="*/ 25773 w 164219"/>
                <a:gd name="connsiteY28" fmla="*/ 45566 h 271810"/>
                <a:gd name="connsiteX29" fmla="*/ 13629 w 164219"/>
                <a:gd name="connsiteY29" fmla="*/ 45566 h 271810"/>
                <a:gd name="connsiteX30" fmla="*/ 2294 w 164219"/>
                <a:gd name="connsiteY30" fmla="*/ 43946 h 271810"/>
                <a:gd name="connsiteX31" fmla="*/ 4723 w 164219"/>
                <a:gd name="connsiteY31" fmla="*/ 1036 h 271810"/>
                <a:gd name="connsiteX32" fmla="*/ 33870 w 164219"/>
                <a:gd name="connsiteY32" fmla="*/ 1036 h 271810"/>
                <a:gd name="connsiteX33" fmla="*/ 116452 w 164219"/>
                <a:gd name="connsiteY33" fmla="*/ 1036 h 271810"/>
                <a:gd name="connsiteX34" fmla="*/ 143169 w 164219"/>
                <a:gd name="connsiteY34" fmla="*/ 1036 h 271810"/>
                <a:gd name="connsiteX35" fmla="*/ 146408 w 164219"/>
                <a:gd name="connsiteY35" fmla="*/ 227 h 271810"/>
                <a:gd name="connsiteX36" fmla="*/ 150456 w 164219"/>
                <a:gd name="connsiteY36" fmla="*/ 12371 h 271810"/>
                <a:gd name="connsiteX37" fmla="*/ 152075 w 164219"/>
                <a:gd name="connsiteY37" fmla="*/ 26944 h 271810"/>
                <a:gd name="connsiteX38" fmla="*/ 14439 w 164219"/>
                <a:gd name="connsiteY38" fmla="*/ 52852 h 271810"/>
                <a:gd name="connsiteX39" fmla="*/ 16058 w 164219"/>
                <a:gd name="connsiteY39" fmla="*/ 51233 h 271810"/>
                <a:gd name="connsiteX40" fmla="*/ 18487 w 164219"/>
                <a:gd name="connsiteY40" fmla="*/ 52852 h 271810"/>
                <a:gd name="connsiteX41" fmla="*/ 18487 w 164219"/>
                <a:gd name="connsiteY41" fmla="*/ 52852 h 271810"/>
                <a:gd name="connsiteX42" fmla="*/ 45204 w 164219"/>
                <a:gd name="connsiteY42" fmla="*/ 52852 h 271810"/>
                <a:gd name="connsiteX43" fmla="*/ 46824 w 164219"/>
                <a:gd name="connsiteY43" fmla="*/ 54472 h 271810"/>
                <a:gd name="connsiteX44" fmla="*/ 45204 w 164219"/>
                <a:gd name="connsiteY44" fmla="*/ 56091 h 271810"/>
                <a:gd name="connsiteX45" fmla="*/ 38728 w 164219"/>
                <a:gd name="connsiteY45" fmla="*/ 56091 h 271810"/>
                <a:gd name="connsiteX46" fmla="*/ 26583 w 164219"/>
                <a:gd name="connsiteY46" fmla="*/ 56091 h 271810"/>
                <a:gd name="connsiteX47" fmla="*/ 16868 w 164219"/>
                <a:gd name="connsiteY47" fmla="*/ 56091 h 271810"/>
                <a:gd name="connsiteX48" fmla="*/ 14439 w 164219"/>
                <a:gd name="connsiteY48" fmla="*/ 53662 h 271810"/>
                <a:gd name="connsiteX49" fmla="*/ 14439 w 164219"/>
                <a:gd name="connsiteY49" fmla="*/ 53662 h 271810"/>
                <a:gd name="connsiteX50" fmla="*/ 158552 w 164219"/>
                <a:gd name="connsiteY50" fmla="*/ 51233 h 271810"/>
                <a:gd name="connsiteX51" fmla="*/ 160171 w 164219"/>
                <a:gd name="connsiteY51" fmla="*/ 44756 h 271810"/>
                <a:gd name="connsiteX52" fmla="*/ 160171 w 164219"/>
                <a:gd name="connsiteY52" fmla="*/ 38279 h 271810"/>
                <a:gd name="connsiteX53" fmla="*/ 158552 w 164219"/>
                <a:gd name="connsiteY53" fmla="*/ 15610 h 271810"/>
                <a:gd name="connsiteX54" fmla="*/ 160981 w 164219"/>
                <a:gd name="connsiteY54" fmla="*/ 13181 h 271810"/>
                <a:gd name="connsiteX55" fmla="*/ 160981 w 164219"/>
                <a:gd name="connsiteY55" fmla="*/ 15610 h 271810"/>
                <a:gd name="connsiteX56" fmla="*/ 164219 w 164219"/>
                <a:gd name="connsiteY56" fmla="*/ 35041 h 271810"/>
                <a:gd name="connsiteX57" fmla="*/ 164219 w 164219"/>
                <a:gd name="connsiteY57" fmla="*/ 39089 h 271810"/>
                <a:gd name="connsiteX58" fmla="*/ 155313 w 164219"/>
                <a:gd name="connsiteY58" fmla="*/ 56091 h 271810"/>
                <a:gd name="connsiteX59" fmla="*/ 150456 w 164219"/>
                <a:gd name="connsiteY59" fmla="*/ 56091 h 271810"/>
                <a:gd name="connsiteX60" fmla="*/ 147217 w 164219"/>
                <a:gd name="connsiteY60" fmla="*/ 56091 h 271810"/>
                <a:gd name="connsiteX61" fmla="*/ 140740 w 164219"/>
                <a:gd name="connsiteY61" fmla="*/ 56091 h 271810"/>
                <a:gd name="connsiteX62" fmla="*/ 135073 w 164219"/>
                <a:gd name="connsiteY62" fmla="*/ 56091 h 271810"/>
                <a:gd name="connsiteX63" fmla="*/ 122928 w 164219"/>
                <a:gd name="connsiteY63" fmla="*/ 56091 h 271810"/>
                <a:gd name="connsiteX64" fmla="*/ 120500 w 164219"/>
                <a:gd name="connsiteY64" fmla="*/ 56091 h 271810"/>
                <a:gd name="connsiteX65" fmla="*/ 110784 w 164219"/>
                <a:gd name="connsiteY65" fmla="*/ 64997 h 271810"/>
                <a:gd name="connsiteX66" fmla="*/ 110784 w 164219"/>
                <a:gd name="connsiteY66" fmla="*/ 69045 h 271810"/>
                <a:gd name="connsiteX67" fmla="*/ 110784 w 164219"/>
                <a:gd name="connsiteY67" fmla="*/ 83618 h 271810"/>
                <a:gd name="connsiteX68" fmla="*/ 110784 w 164219"/>
                <a:gd name="connsiteY68" fmla="*/ 169438 h 271810"/>
                <a:gd name="connsiteX69" fmla="*/ 110784 w 164219"/>
                <a:gd name="connsiteY69" fmla="*/ 191298 h 271810"/>
                <a:gd name="connsiteX70" fmla="*/ 110784 w 164219"/>
                <a:gd name="connsiteY70" fmla="*/ 210729 h 271810"/>
                <a:gd name="connsiteX71" fmla="*/ 110784 w 164219"/>
                <a:gd name="connsiteY71" fmla="*/ 231779 h 271810"/>
                <a:gd name="connsiteX72" fmla="*/ 110784 w 164219"/>
                <a:gd name="connsiteY72" fmla="*/ 249591 h 271810"/>
                <a:gd name="connsiteX73" fmla="*/ 110784 w 164219"/>
                <a:gd name="connsiteY73" fmla="*/ 252830 h 271810"/>
                <a:gd name="connsiteX74" fmla="*/ 100259 w 164219"/>
                <a:gd name="connsiteY74" fmla="*/ 271451 h 271810"/>
                <a:gd name="connsiteX75" fmla="*/ 97020 w 164219"/>
                <a:gd name="connsiteY75" fmla="*/ 271451 h 271810"/>
                <a:gd name="connsiteX76" fmla="*/ 93782 w 164219"/>
                <a:gd name="connsiteY76" fmla="*/ 271451 h 271810"/>
                <a:gd name="connsiteX77" fmla="*/ 92972 w 164219"/>
                <a:gd name="connsiteY77" fmla="*/ 271451 h 271810"/>
                <a:gd name="connsiteX78" fmla="*/ 78399 w 164219"/>
                <a:gd name="connsiteY78" fmla="*/ 271451 h 271810"/>
                <a:gd name="connsiteX79" fmla="*/ 67064 w 164219"/>
                <a:gd name="connsiteY79" fmla="*/ 269022 h 271810"/>
                <a:gd name="connsiteX80" fmla="*/ 66255 w 164219"/>
                <a:gd name="connsiteY80" fmla="*/ 267403 h 271810"/>
                <a:gd name="connsiteX81" fmla="*/ 67064 w 164219"/>
                <a:gd name="connsiteY81" fmla="*/ 266593 h 271810"/>
                <a:gd name="connsiteX82" fmla="*/ 67064 w 164219"/>
                <a:gd name="connsiteY82" fmla="*/ 266593 h 271810"/>
                <a:gd name="connsiteX83" fmla="*/ 67874 w 164219"/>
                <a:gd name="connsiteY83" fmla="*/ 267403 h 271810"/>
                <a:gd name="connsiteX84" fmla="*/ 85686 w 164219"/>
                <a:gd name="connsiteY84" fmla="*/ 269832 h 271810"/>
                <a:gd name="connsiteX85" fmla="*/ 96211 w 164219"/>
                <a:gd name="connsiteY85" fmla="*/ 269832 h 271810"/>
                <a:gd name="connsiteX86" fmla="*/ 99449 w 164219"/>
                <a:gd name="connsiteY86" fmla="*/ 269832 h 271810"/>
                <a:gd name="connsiteX87" fmla="*/ 106736 w 164219"/>
                <a:gd name="connsiteY87" fmla="*/ 255259 h 271810"/>
                <a:gd name="connsiteX88" fmla="*/ 106736 w 164219"/>
                <a:gd name="connsiteY88" fmla="*/ 252020 h 271810"/>
                <a:gd name="connsiteX89" fmla="*/ 106736 w 164219"/>
                <a:gd name="connsiteY89" fmla="*/ 247972 h 271810"/>
                <a:gd name="connsiteX90" fmla="*/ 106736 w 164219"/>
                <a:gd name="connsiteY90" fmla="*/ 196156 h 271810"/>
                <a:gd name="connsiteX91" fmla="*/ 106736 w 164219"/>
                <a:gd name="connsiteY91" fmla="*/ 172677 h 271810"/>
                <a:gd name="connsiteX92" fmla="*/ 106736 w 164219"/>
                <a:gd name="connsiteY92" fmla="*/ 153246 h 271810"/>
                <a:gd name="connsiteX93" fmla="*/ 105926 w 164219"/>
                <a:gd name="connsiteY93" fmla="*/ 98191 h 271810"/>
                <a:gd name="connsiteX94" fmla="*/ 105926 w 164219"/>
                <a:gd name="connsiteY94" fmla="*/ 69854 h 271810"/>
                <a:gd name="connsiteX95" fmla="*/ 120500 w 164219"/>
                <a:gd name="connsiteY95" fmla="*/ 55281 h 271810"/>
                <a:gd name="connsiteX96" fmla="*/ 123738 w 164219"/>
                <a:gd name="connsiteY96" fmla="*/ 55281 h 271810"/>
                <a:gd name="connsiteX97" fmla="*/ 137502 w 164219"/>
                <a:gd name="connsiteY97" fmla="*/ 55281 h 271810"/>
                <a:gd name="connsiteX98" fmla="*/ 148837 w 164219"/>
                <a:gd name="connsiteY98" fmla="*/ 55281 h 271810"/>
                <a:gd name="connsiteX99" fmla="*/ 151265 w 164219"/>
                <a:gd name="connsiteY99" fmla="*/ 55281 h 271810"/>
                <a:gd name="connsiteX100" fmla="*/ 156123 w 164219"/>
                <a:gd name="connsiteY100" fmla="*/ 55281 h 271810"/>
                <a:gd name="connsiteX101" fmla="*/ 156123 w 164219"/>
                <a:gd name="connsiteY101" fmla="*/ 52852 h 27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164219" h="271810">
                  <a:moveTo>
                    <a:pt x="152075" y="26135"/>
                  </a:moveTo>
                  <a:cubicBezTo>
                    <a:pt x="152075" y="33421"/>
                    <a:pt x="149646" y="39089"/>
                    <a:pt x="147217" y="43946"/>
                  </a:cubicBezTo>
                  <a:cubicBezTo>
                    <a:pt x="145598" y="44756"/>
                    <a:pt x="143979" y="43946"/>
                    <a:pt x="142359" y="43946"/>
                  </a:cubicBezTo>
                  <a:cubicBezTo>
                    <a:pt x="136692" y="43137"/>
                    <a:pt x="129405" y="43946"/>
                    <a:pt x="122928" y="43946"/>
                  </a:cubicBezTo>
                  <a:cubicBezTo>
                    <a:pt x="116452" y="43946"/>
                    <a:pt x="113213" y="43946"/>
                    <a:pt x="108355" y="43946"/>
                  </a:cubicBezTo>
                  <a:lnTo>
                    <a:pt x="103498" y="43946"/>
                  </a:lnTo>
                  <a:cubicBezTo>
                    <a:pt x="101878" y="43946"/>
                    <a:pt x="101878" y="42327"/>
                    <a:pt x="99449" y="43946"/>
                  </a:cubicBezTo>
                  <a:cubicBezTo>
                    <a:pt x="97830" y="53662"/>
                    <a:pt x="99449" y="61758"/>
                    <a:pt x="99449" y="72283"/>
                  </a:cubicBezTo>
                  <a:cubicBezTo>
                    <a:pt x="99449" y="77951"/>
                    <a:pt x="99449" y="82808"/>
                    <a:pt x="99449" y="88476"/>
                  </a:cubicBezTo>
                  <a:cubicBezTo>
                    <a:pt x="99449" y="94143"/>
                    <a:pt x="99449" y="96572"/>
                    <a:pt x="99449" y="101430"/>
                  </a:cubicBezTo>
                  <a:cubicBezTo>
                    <a:pt x="99449" y="108716"/>
                    <a:pt x="99449" y="115193"/>
                    <a:pt x="98640" y="119242"/>
                  </a:cubicBezTo>
                  <a:cubicBezTo>
                    <a:pt x="100259" y="123290"/>
                    <a:pt x="98640" y="128147"/>
                    <a:pt x="98640" y="133005"/>
                  </a:cubicBezTo>
                  <a:cubicBezTo>
                    <a:pt x="98640" y="133815"/>
                    <a:pt x="98640" y="134624"/>
                    <a:pt x="98640" y="136244"/>
                  </a:cubicBezTo>
                  <a:cubicBezTo>
                    <a:pt x="99449" y="143530"/>
                    <a:pt x="98640" y="150817"/>
                    <a:pt x="98640" y="158104"/>
                  </a:cubicBezTo>
                  <a:cubicBezTo>
                    <a:pt x="98640" y="165390"/>
                    <a:pt x="98640" y="172677"/>
                    <a:pt x="98640" y="179963"/>
                  </a:cubicBezTo>
                  <a:cubicBezTo>
                    <a:pt x="98640" y="186440"/>
                    <a:pt x="98640" y="192108"/>
                    <a:pt x="98640" y="199394"/>
                  </a:cubicBezTo>
                  <a:cubicBezTo>
                    <a:pt x="98640" y="206681"/>
                    <a:pt x="98640" y="213158"/>
                    <a:pt x="98640" y="220445"/>
                  </a:cubicBezTo>
                  <a:cubicBezTo>
                    <a:pt x="98640" y="234208"/>
                    <a:pt x="97020" y="245543"/>
                    <a:pt x="97020" y="258497"/>
                  </a:cubicBezTo>
                  <a:cubicBezTo>
                    <a:pt x="91353" y="258497"/>
                    <a:pt x="86495" y="260926"/>
                    <a:pt x="80828" y="260926"/>
                  </a:cubicBezTo>
                  <a:cubicBezTo>
                    <a:pt x="75161" y="260926"/>
                    <a:pt x="80828" y="260926"/>
                    <a:pt x="80018" y="260926"/>
                  </a:cubicBezTo>
                  <a:cubicBezTo>
                    <a:pt x="75970" y="261736"/>
                    <a:pt x="70303" y="260926"/>
                    <a:pt x="65445" y="260926"/>
                  </a:cubicBezTo>
                  <a:cubicBezTo>
                    <a:pt x="61397" y="260926"/>
                    <a:pt x="56539" y="260926"/>
                    <a:pt x="52491" y="257687"/>
                  </a:cubicBezTo>
                  <a:cubicBezTo>
                    <a:pt x="53301" y="244733"/>
                    <a:pt x="52491" y="232589"/>
                    <a:pt x="52491" y="218016"/>
                  </a:cubicBezTo>
                  <a:cubicBezTo>
                    <a:pt x="52491" y="203443"/>
                    <a:pt x="54110" y="193727"/>
                    <a:pt x="54110" y="179963"/>
                  </a:cubicBezTo>
                  <a:cubicBezTo>
                    <a:pt x="54110" y="166200"/>
                    <a:pt x="54110" y="151627"/>
                    <a:pt x="54110" y="137053"/>
                  </a:cubicBezTo>
                  <a:cubicBezTo>
                    <a:pt x="54110" y="122480"/>
                    <a:pt x="52491" y="108716"/>
                    <a:pt x="54110" y="94143"/>
                  </a:cubicBezTo>
                  <a:cubicBezTo>
                    <a:pt x="54920" y="82808"/>
                    <a:pt x="54110" y="73903"/>
                    <a:pt x="54110" y="62568"/>
                  </a:cubicBezTo>
                  <a:cubicBezTo>
                    <a:pt x="54110" y="55281"/>
                    <a:pt x="55730" y="52852"/>
                    <a:pt x="54110" y="45566"/>
                  </a:cubicBezTo>
                  <a:cubicBezTo>
                    <a:pt x="45204" y="45566"/>
                    <a:pt x="36299" y="45566"/>
                    <a:pt x="25773" y="45566"/>
                  </a:cubicBezTo>
                  <a:cubicBezTo>
                    <a:pt x="15248" y="45566"/>
                    <a:pt x="17677" y="45566"/>
                    <a:pt x="13629" y="45566"/>
                  </a:cubicBezTo>
                  <a:cubicBezTo>
                    <a:pt x="9581" y="45566"/>
                    <a:pt x="5533" y="45566"/>
                    <a:pt x="2294" y="43946"/>
                  </a:cubicBezTo>
                  <a:cubicBezTo>
                    <a:pt x="-1754" y="30992"/>
                    <a:pt x="-135" y="13181"/>
                    <a:pt x="4723" y="1036"/>
                  </a:cubicBezTo>
                  <a:cubicBezTo>
                    <a:pt x="12819" y="227"/>
                    <a:pt x="24154" y="1036"/>
                    <a:pt x="33870" y="1036"/>
                  </a:cubicBezTo>
                  <a:cubicBezTo>
                    <a:pt x="59778" y="1036"/>
                    <a:pt x="89734" y="1036"/>
                    <a:pt x="116452" y="1036"/>
                  </a:cubicBezTo>
                  <a:cubicBezTo>
                    <a:pt x="126167" y="1846"/>
                    <a:pt x="135073" y="1036"/>
                    <a:pt x="143169" y="1036"/>
                  </a:cubicBezTo>
                  <a:cubicBezTo>
                    <a:pt x="143979" y="1036"/>
                    <a:pt x="145598" y="-583"/>
                    <a:pt x="146408" y="227"/>
                  </a:cubicBezTo>
                  <a:cubicBezTo>
                    <a:pt x="148027" y="227"/>
                    <a:pt x="150456" y="10752"/>
                    <a:pt x="150456" y="12371"/>
                  </a:cubicBezTo>
                  <a:cubicBezTo>
                    <a:pt x="151265" y="17229"/>
                    <a:pt x="152075" y="22087"/>
                    <a:pt x="152075" y="26944"/>
                  </a:cubicBezTo>
                  <a:close/>
                  <a:moveTo>
                    <a:pt x="14439" y="52852"/>
                  </a:moveTo>
                  <a:cubicBezTo>
                    <a:pt x="14439" y="52043"/>
                    <a:pt x="14439" y="51233"/>
                    <a:pt x="16058" y="51233"/>
                  </a:cubicBezTo>
                  <a:cubicBezTo>
                    <a:pt x="16868" y="51233"/>
                    <a:pt x="18487" y="51233"/>
                    <a:pt x="18487" y="52852"/>
                  </a:cubicBezTo>
                  <a:lnTo>
                    <a:pt x="18487" y="52852"/>
                  </a:lnTo>
                  <a:cubicBezTo>
                    <a:pt x="26583" y="52852"/>
                    <a:pt x="35489" y="52852"/>
                    <a:pt x="45204" y="52852"/>
                  </a:cubicBezTo>
                  <a:cubicBezTo>
                    <a:pt x="54920" y="52852"/>
                    <a:pt x="46824" y="52852"/>
                    <a:pt x="46824" y="54472"/>
                  </a:cubicBezTo>
                  <a:cubicBezTo>
                    <a:pt x="46824" y="56091"/>
                    <a:pt x="46824" y="56091"/>
                    <a:pt x="45204" y="56091"/>
                  </a:cubicBezTo>
                  <a:lnTo>
                    <a:pt x="38728" y="56091"/>
                  </a:lnTo>
                  <a:cubicBezTo>
                    <a:pt x="34679" y="56091"/>
                    <a:pt x="30631" y="56091"/>
                    <a:pt x="26583" y="56091"/>
                  </a:cubicBezTo>
                  <a:cubicBezTo>
                    <a:pt x="22535" y="56091"/>
                    <a:pt x="20106" y="56091"/>
                    <a:pt x="16868" y="56091"/>
                  </a:cubicBezTo>
                  <a:cubicBezTo>
                    <a:pt x="16058" y="56091"/>
                    <a:pt x="14439" y="54472"/>
                    <a:pt x="14439" y="53662"/>
                  </a:cubicBezTo>
                  <a:lnTo>
                    <a:pt x="14439" y="53662"/>
                  </a:lnTo>
                  <a:close/>
                  <a:moveTo>
                    <a:pt x="158552" y="51233"/>
                  </a:moveTo>
                  <a:cubicBezTo>
                    <a:pt x="159362" y="48804"/>
                    <a:pt x="160171" y="47185"/>
                    <a:pt x="160171" y="44756"/>
                  </a:cubicBezTo>
                  <a:lnTo>
                    <a:pt x="160171" y="38279"/>
                  </a:lnTo>
                  <a:cubicBezTo>
                    <a:pt x="160171" y="30992"/>
                    <a:pt x="160171" y="23706"/>
                    <a:pt x="158552" y="15610"/>
                  </a:cubicBezTo>
                  <a:cubicBezTo>
                    <a:pt x="158552" y="13990"/>
                    <a:pt x="159362" y="11561"/>
                    <a:pt x="160981" y="13181"/>
                  </a:cubicBezTo>
                  <a:lnTo>
                    <a:pt x="160981" y="15610"/>
                  </a:lnTo>
                  <a:cubicBezTo>
                    <a:pt x="163410" y="22896"/>
                    <a:pt x="164219" y="27754"/>
                    <a:pt x="164219" y="35041"/>
                  </a:cubicBezTo>
                  <a:lnTo>
                    <a:pt x="164219" y="39089"/>
                  </a:lnTo>
                  <a:cubicBezTo>
                    <a:pt x="164219" y="46375"/>
                    <a:pt x="164219" y="54472"/>
                    <a:pt x="155313" y="56091"/>
                  </a:cubicBezTo>
                  <a:cubicBezTo>
                    <a:pt x="152885" y="56091"/>
                    <a:pt x="151265" y="56091"/>
                    <a:pt x="150456" y="56091"/>
                  </a:cubicBezTo>
                  <a:cubicBezTo>
                    <a:pt x="150456" y="56091"/>
                    <a:pt x="148837" y="56091"/>
                    <a:pt x="147217" y="56091"/>
                  </a:cubicBezTo>
                  <a:cubicBezTo>
                    <a:pt x="144788" y="56091"/>
                    <a:pt x="143169" y="56091"/>
                    <a:pt x="140740" y="56091"/>
                  </a:cubicBezTo>
                  <a:lnTo>
                    <a:pt x="135073" y="56091"/>
                  </a:lnTo>
                  <a:cubicBezTo>
                    <a:pt x="131025" y="56091"/>
                    <a:pt x="126977" y="56091"/>
                    <a:pt x="122928" y="56091"/>
                  </a:cubicBezTo>
                  <a:lnTo>
                    <a:pt x="120500" y="56091"/>
                  </a:lnTo>
                  <a:cubicBezTo>
                    <a:pt x="114832" y="54472"/>
                    <a:pt x="109974" y="59329"/>
                    <a:pt x="110784" y="64997"/>
                  </a:cubicBezTo>
                  <a:cubicBezTo>
                    <a:pt x="110784" y="66616"/>
                    <a:pt x="110784" y="68235"/>
                    <a:pt x="110784" y="69045"/>
                  </a:cubicBezTo>
                  <a:cubicBezTo>
                    <a:pt x="110784" y="73903"/>
                    <a:pt x="110784" y="78760"/>
                    <a:pt x="110784" y="83618"/>
                  </a:cubicBezTo>
                  <a:cubicBezTo>
                    <a:pt x="110784" y="111955"/>
                    <a:pt x="110784" y="140292"/>
                    <a:pt x="110784" y="169438"/>
                  </a:cubicBezTo>
                  <a:cubicBezTo>
                    <a:pt x="110784" y="198585"/>
                    <a:pt x="110784" y="184012"/>
                    <a:pt x="110784" y="191298"/>
                  </a:cubicBezTo>
                  <a:cubicBezTo>
                    <a:pt x="110784" y="197775"/>
                    <a:pt x="110784" y="203443"/>
                    <a:pt x="110784" y="210729"/>
                  </a:cubicBezTo>
                  <a:cubicBezTo>
                    <a:pt x="110784" y="218016"/>
                    <a:pt x="110784" y="224493"/>
                    <a:pt x="110784" y="231779"/>
                  </a:cubicBezTo>
                  <a:cubicBezTo>
                    <a:pt x="110784" y="239066"/>
                    <a:pt x="110784" y="243924"/>
                    <a:pt x="110784" y="249591"/>
                  </a:cubicBezTo>
                  <a:lnTo>
                    <a:pt x="110784" y="252830"/>
                  </a:lnTo>
                  <a:cubicBezTo>
                    <a:pt x="109974" y="260116"/>
                    <a:pt x="110784" y="271451"/>
                    <a:pt x="100259" y="271451"/>
                  </a:cubicBezTo>
                  <a:lnTo>
                    <a:pt x="97020" y="271451"/>
                  </a:lnTo>
                  <a:cubicBezTo>
                    <a:pt x="97020" y="271451"/>
                    <a:pt x="93782" y="271451"/>
                    <a:pt x="93782" y="271451"/>
                  </a:cubicBezTo>
                  <a:cubicBezTo>
                    <a:pt x="93782" y="271451"/>
                    <a:pt x="93782" y="271451"/>
                    <a:pt x="92972" y="271451"/>
                  </a:cubicBezTo>
                  <a:cubicBezTo>
                    <a:pt x="88924" y="272261"/>
                    <a:pt x="83257" y="271451"/>
                    <a:pt x="78399" y="271451"/>
                  </a:cubicBezTo>
                  <a:cubicBezTo>
                    <a:pt x="74351" y="271451"/>
                    <a:pt x="71113" y="271451"/>
                    <a:pt x="67064" y="269022"/>
                  </a:cubicBezTo>
                  <a:cubicBezTo>
                    <a:pt x="67064" y="269022"/>
                    <a:pt x="66255" y="269022"/>
                    <a:pt x="66255" y="267403"/>
                  </a:cubicBezTo>
                  <a:cubicBezTo>
                    <a:pt x="66255" y="265784"/>
                    <a:pt x="66255" y="266593"/>
                    <a:pt x="67064" y="266593"/>
                  </a:cubicBezTo>
                  <a:lnTo>
                    <a:pt x="67064" y="266593"/>
                  </a:lnTo>
                  <a:cubicBezTo>
                    <a:pt x="67064" y="266593"/>
                    <a:pt x="67874" y="266593"/>
                    <a:pt x="67874" y="267403"/>
                  </a:cubicBezTo>
                  <a:cubicBezTo>
                    <a:pt x="73541" y="269832"/>
                    <a:pt x="80018" y="269022"/>
                    <a:pt x="85686" y="269832"/>
                  </a:cubicBezTo>
                  <a:cubicBezTo>
                    <a:pt x="88924" y="270641"/>
                    <a:pt x="92972" y="269832"/>
                    <a:pt x="96211" y="269832"/>
                  </a:cubicBezTo>
                  <a:cubicBezTo>
                    <a:pt x="97830" y="269832"/>
                    <a:pt x="98640" y="269832"/>
                    <a:pt x="99449" y="269832"/>
                  </a:cubicBezTo>
                  <a:cubicBezTo>
                    <a:pt x="106736" y="269832"/>
                    <a:pt x="105926" y="260926"/>
                    <a:pt x="106736" y="255259"/>
                  </a:cubicBezTo>
                  <a:cubicBezTo>
                    <a:pt x="106736" y="255259"/>
                    <a:pt x="106736" y="253639"/>
                    <a:pt x="106736" y="252020"/>
                  </a:cubicBezTo>
                  <a:cubicBezTo>
                    <a:pt x="106736" y="252020"/>
                    <a:pt x="106736" y="250401"/>
                    <a:pt x="106736" y="247972"/>
                  </a:cubicBezTo>
                  <a:cubicBezTo>
                    <a:pt x="107546" y="230970"/>
                    <a:pt x="106736" y="213158"/>
                    <a:pt x="106736" y="196156"/>
                  </a:cubicBezTo>
                  <a:cubicBezTo>
                    <a:pt x="106736" y="188060"/>
                    <a:pt x="106736" y="180773"/>
                    <a:pt x="106736" y="172677"/>
                  </a:cubicBezTo>
                  <a:cubicBezTo>
                    <a:pt x="106736" y="164581"/>
                    <a:pt x="106736" y="158913"/>
                    <a:pt x="106736" y="153246"/>
                  </a:cubicBezTo>
                  <a:cubicBezTo>
                    <a:pt x="106736" y="135434"/>
                    <a:pt x="105926" y="116813"/>
                    <a:pt x="105926" y="98191"/>
                  </a:cubicBezTo>
                  <a:lnTo>
                    <a:pt x="105926" y="69854"/>
                  </a:lnTo>
                  <a:cubicBezTo>
                    <a:pt x="104307" y="59329"/>
                    <a:pt x="109165" y="52043"/>
                    <a:pt x="120500" y="55281"/>
                  </a:cubicBezTo>
                  <a:lnTo>
                    <a:pt x="123738" y="55281"/>
                  </a:lnTo>
                  <a:cubicBezTo>
                    <a:pt x="127786" y="55281"/>
                    <a:pt x="132644" y="55281"/>
                    <a:pt x="137502" y="55281"/>
                  </a:cubicBezTo>
                  <a:lnTo>
                    <a:pt x="148837" y="55281"/>
                  </a:lnTo>
                  <a:cubicBezTo>
                    <a:pt x="149646" y="55281"/>
                    <a:pt x="150456" y="55281"/>
                    <a:pt x="151265" y="55281"/>
                  </a:cubicBezTo>
                  <a:lnTo>
                    <a:pt x="156123" y="55281"/>
                  </a:lnTo>
                  <a:lnTo>
                    <a:pt x="156123" y="52852"/>
                  </a:lnTo>
                  <a:close/>
                </a:path>
              </a:pathLst>
            </a:custGeom>
            <a:grpFill/>
            <a:ln w="0"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9D3D4F18-7818-B106-FA66-30075BA21D32}"/>
                </a:ext>
              </a:extLst>
            </p:cNvPr>
            <p:cNvSpPr/>
            <p:nvPr/>
          </p:nvSpPr>
          <p:spPr>
            <a:xfrm>
              <a:off x="4294590" y="2194634"/>
              <a:ext cx="152374" cy="273178"/>
            </a:xfrm>
            <a:custGeom>
              <a:avLst/>
              <a:gdLst>
                <a:gd name="connsiteX0" fmla="*/ 139421 w 152374"/>
                <a:gd name="connsiteY0" fmla="*/ 185740 h 273178"/>
                <a:gd name="connsiteX1" fmla="*/ 139421 w 152374"/>
                <a:gd name="connsiteY1" fmla="*/ 196265 h 273178"/>
                <a:gd name="connsiteX2" fmla="*/ 138611 w 152374"/>
                <a:gd name="connsiteY2" fmla="*/ 205980 h 273178"/>
                <a:gd name="connsiteX3" fmla="*/ 134563 w 152374"/>
                <a:gd name="connsiteY3" fmla="*/ 223792 h 273178"/>
                <a:gd name="connsiteX4" fmla="*/ 128086 w 152374"/>
                <a:gd name="connsiteY4" fmla="*/ 235127 h 273178"/>
                <a:gd name="connsiteX5" fmla="*/ 110274 w 152374"/>
                <a:gd name="connsiteY5" fmla="*/ 250510 h 273178"/>
                <a:gd name="connsiteX6" fmla="*/ 96511 w 152374"/>
                <a:gd name="connsiteY6" fmla="*/ 256986 h 273178"/>
                <a:gd name="connsiteX7" fmla="*/ 81128 w 152374"/>
                <a:gd name="connsiteY7" fmla="*/ 260225 h 273178"/>
                <a:gd name="connsiteX8" fmla="*/ 71412 w 152374"/>
                <a:gd name="connsiteY8" fmla="*/ 260225 h 273178"/>
                <a:gd name="connsiteX9" fmla="*/ 53600 w 152374"/>
                <a:gd name="connsiteY9" fmla="*/ 258606 h 273178"/>
                <a:gd name="connsiteX10" fmla="*/ 43885 w 152374"/>
                <a:gd name="connsiteY10" fmla="*/ 257796 h 273178"/>
                <a:gd name="connsiteX11" fmla="*/ 28502 w 152374"/>
                <a:gd name="connsiteY11" fmla="*/ 250510 h 273178"/>
                <a:gd name="connsiteX12" fmla="*/ 22835 w 152374"/>
                <a:gd name="connsiteY12" fmla="*/ 246461 h 273178"/>
                <a:gd name="connsiteX13" fmla="*/ 12310 w 152374"/>
                <a:gd name="connsiteY13" fmla="*/ 234317 h 273178"/>
                <a:gd name="connsiteX14" fmla="*/ 6642 w 152374"/>
                <a:gd name="connsiteY14" fmla="*/ 224601 h 273178"/>
                <a:gd name="connsiteX15" fmla="*/ 5023 w 152374"/>
                <a:gd name="connsiteY15" fmla="*/ 218934 h 273178"/>
                <a:gd name="connsiteX16" fmla="*/ 2594 w 152374"/>
                <a:gd name="connsiteY16" fmla="*/ 214076 h 273178"/>
                <a:gd name="connsiteX17" fmla="*/ 1784 w 152374"/>
                <a:gd name="connsiteY17" fmla="*/ 203551 h 273178"/>
                <a:gd name="connsiteX18" fmla="*/ 1784 w 152374"/>
                <a:gd name="connsiteY18" fmla="*/ 192216 h 273178"/>
                <a:gd name="connsiteX19" fmla="*/ 1784 w 152374"/>
                <a:gd name="connsiteY19" fmla="*/ 180882 h 273178"/>
                <a:gd name="connsiteX20" fmla="*/ 1784 w 152374"/>
                <a:gd name="connsiteY20" fmla="*/ 168737 h 273178"/>
                <a:gd name="connsiteX21" fmla="*/ 1784 w 152374"/>
                <a:gd name="connsiteY21" fmla="*/ 146068 h 273178"/>
                <a:gd name="connsiteX22" fmla="*/ 165 w 152374"/>
                <a:gd name="connsiteY22" fmla="*/ 117731 h 273178"/>
                <a:gd name="connsiteX23" fmla="*/ 165 w 152374"/>
                <a:gd name="connsiteY23" fmla="*/ 111254 h 273178"/>
                <a:gd name="connsiteX24" fmla="*/ 165 w 152374"/>
                <a:gd name="connsiteY24" fmla="*/ 108015 h 273178"/>
                <a:gd name="connsiteX25" fmla="*/ 165 w 152374"/>
                <a:gd name="connsiteY25" fmla="*/ 105587 h 273178"/>
                <a:gd name="connsiteX26" fmla="*/ 165 w 152374"/>
                <a:gd name="connsiteY26" fmla="*/ 99110 h 273178"/>
                <a:gd name="connsiteX27" fmla="*/ 165 w 152374"/>
                <a:gd name="connsiteY27" fmla="*/ 70773 h 273178"/>
                <a:gd name="connsiteX28" fmla="*/ 165 w 152374"/>
                <a:gd name="connsiteY28" fmla="*/ 55390 h 273178"/>
                <a:gd name="connsiteX29" fmla="*/ 4213 w 152374"/>
                <a:gd name="connsiteY29" fmla="*/ 40817 h 273178"/>
                <a:gd name="connsiteX30" fmla="*/ 11500 w 152374"/>
                <a:gd name="connsiteY30" fmla="*/ 23815 h 273178"/>
                <a:gd name="connsiteX31" fmla="*/ 23644 w 152374"/>
                <a:gd name="connsiteY31" fmla="*/ 12480 h 273178"/>
                <a:gd name="connsiteX32" fmla="*/ 35789 w 152374"/>
                <a:gd name="connsiteY32" fmla="*/ 5193 h 273178"/>
                <a:gd name="connsiteX33" fmla="*/ 48743 w 152374"/>
                <a:gd name="connsiteY33" fmla="*/ 335 h 273178"/>
                <a:gd name="connsiteX34" fmla="*/ 56029 w 152374"/>
                <a:gd name="connsiteY34" fmla="*/ 335 h 273178"/>
                <a:gd name="connsiteX35" fmla="*/ 81937 w 152374"/>
                <a:gd name="connsiteY35" fmla="*/ 1145 h 273178"/>
                <a:gd name="connsiteX36" fmla="*/ 94082 w 152374"/>
                <a:gd name="connsiteY36" fmla="*/ 2764 h 273178"/>
                <a:gd name="connsiteX37" fmla="*/ 103797 w 152374"/>
                <a:gd name="connsiteY37" fmla="*/ 6812 h 273178"/>
                <a:gd name="connsiteX38" fmla="*/ 111084 w 152374"/>
                <a:gd name="connsiteY38" fmla="*/ 12480 h 273178"/>
                <a:gd name="connsiteX39" fmla="*/ 112703 w 152374"/>
                <a:gd name="connsiteY39" fmla="*/ 14909 h 273178"/>
                <a:gd name="connsiteX40" fmla="*/ 115132 w 152374"/>
                <a:gd name="connsiteY40" fmla="*/ 16528 h 273178"/>
                <a:gd name="connsiteX41" fmla="*/ 118370 w 152374"/>
                <a:gd name="connsiteY41" fmla="*/ 19766 h 273178"/>
                <a:gd name="connsiteX42" fmla="*/ 120799 w 152374"/>
                <a:gd name="connsiteY42" fmla="*/ 23005 h 273178"/>
                <a:gd name="connsiteX43" fmla="*/ 128896 w 152374"/>
                <a:gd name="connsiteY43" fmla="*/ 33530 h 273178"/>
                <a:gd name="connsiteX44" fmla="*/ 135372 w 152374"/>
                <a:gd name="connsiteY44" fmla="*/ 88585 h 273178"/>
                <a:gd name="connsiteX45" fmla="*/ 128896 w 152374"/>
                <a:gd name="connsiteY45" fmla="*/ 89394 h 273178"/>
                <a:gd name="connsiteX46" fmla="*/ 111893 w 152374"/>
                <a:gd name="connsiteY46" fmla="*/ 91013 h 273178"/>
                <a:gd name="connsiteX47" fmla="*/ 99749 w 152374"/>
                <a:gd name="connsiteY47" fmla="*/ 91013 h 273178"/>
                <a:gd name="connsiteX48" fmla="*/ 91653 w 152374"/>
                <a:gd name="connsiteY48" fmla="*/ 87775 h 273178"/>
                <a:gd name="connsiteX49" fmla="*/ 90033 w 152374"/>
                <a:gd name="connsiteY49" fmla="*/ 57819 h 273178"/>
                <a:gd name="connsiteX50" fmla="*/ 88414 w 152374"/>
                <a:gd name="connsiteY50" fmla="*/ 53771 h 273178"/>
                <a:gd name="connsiteX51" fmla="*/ 63316 w 152374"/>
                <a:gd name="connsiteY51" fmla="*/ 46484 h 273178"/>
                <a:gd name="connsiteX52" fmla="*/ 54410 w 152374"/>
                <a:gd name="connsiteY52" fmla="*/ 49723 h 273178"/>
                <a:gd name="connsiteX53" fmla="*/ 47933 w 152374"/>
                <a:gd name="connsiteY53" fmla="*/ 55390 h 273178"/>
                <a:gd name="connsiteX54" fmla="*/ 45504 w 152374"/>
                <a:gd name="connsiteY54" fmla="*/ 93442 h 273178"/>
                <a:gd name="connsiteX55" fmla="*/ 45504 w 152374"/>
                <a:gd name="connsiteY55" fmla="*/ 155783 h 273178"/>
                <a:gd name="connsiteX56" fmla="*/ 45504 w 152374"/>
                <a:gd name="connsiteY56" fmla="*/ 179263 h 273178"/>
                <a:gd name="connsiteX57" fmla="*/ 46314 w 152374"/>
                <a:gd name="connsiteY57" fmla="*/ 203551 h 273178"/>
                <a:gd name="connsiteX58" fmla="*/ 57648 w 152374"/>
                <a:gd name="connsiteY58" fmla="*/ 217315 h 273178"/>
                <a:gd name="connsiteX59" fmla="*/ 75460 w 152374"/>
                <a:gd name="connsiteY59" fmla="*/ 217315 h 273178"/>
                <a:gd name="connsiteX60" fmla="*/ 80318 w 152374"/>
                <a:gd name="connsiteY60" fmla="*/ 214076 h 273178"/>
                <a:gd name="connsiteX61" fmla="*/ 90033 w 152374"/>
                <a:gd name="connsiteY61" fmla="*/ 207599 h 273178"/>
                <a:gd name="connsiteX62" fmla="*/ 91653 w 152374"/>
                <a:gd name="connsiteY62" fmla="*/ 202742 h 273178"/>
                <a:gd name="connsiteX63" fmla="*/ 91653 w 152374"/>
                <a:gd name="connsiteY63" fmla="*/ 177643 h 273178"/>
                <a:gd name="connsiteX64" fmla="*/ 91653 w 152374"/>
                <a:gd name="connsiteY64" fmla="*/ 173595 h 273178"/>
                <a:gd name="connsiteX65" fmla="*/ 120799 w 152374"/>
                <a:gd name="connsiteY65" fmla="*/ 170357 h 273178"/>
                <a:gd name="connsiteX66" fmla="*/ 129705 w 152374"/>
                <a:gd name="connsiteY66" fmla="*/ 171976 h 273178"/>
                <a:gd name="connsiteX67" fmla="*/ 135372 w 152374"/>
                <a:gd name="connsiteY67" fmla="*/ 172785 h 273178"/>
                <a:gd name="connsiteX68" fmla="*/ 135372 w 152374"/>
                <a:gd name="connsiteY68" fmla="*/ 187359 h 273178"/>
                <a:gd name="connsiteX69" fmla="*/ 149946 w 152374"/>
                <a:gd name="connsiteY69" fmla="*/ 205170 h 273178"/>
                <a:gd name="connsiteX70" fmla="*/ 149946 w 152374"/>
                <a:gd name="connsiteY70" fmla="*/ 185740 h 273178"/>
                <a:gd name="connsiteX71" fmla="*/ 148327 w 152374"/>
                <a:gd name="connsiteY71" fmla="*/ 185740 h 273178"/>
                <a:gd name="connsiteX72" fmla="*/ 146707 w 152374"/>
                <a:gd name="connsiteY72" fmla="*/ 184120 h 273178"/>
                <a:gd name="connsiteX73" fmla="*/ 148327 w 152374"/>
                <a:gd name="connsiteY73" fmla="*/ 182501 h 273178"/>
                <a:gd name="connsiteX74" fmla="*/ 149946 w 152374"/>
                <a:gd name="connsiteY74" fmla="*/ 182501 h 273178"/>
                <a:gd name="connsiteX75" fmla="*/ 152375 w 152374"/>
                <a:gd name="connsiteY75" fmla="*/ 186549 h 273178"/>
                <a:gd name="connsiteX76" fmla="*/ 152375 w 152374"/>
                <a:gd name="connsiteY76" fmla="*/ 197884 h 273178"/>
                <a:gd name="connsiteX77" fmla="*/ 152375 w 152374"/>
                <a:gd name="connsiteY77" fmla="*/ 208409 h 273178"/>
                <a:gd name="connsiteX78" fmla="*/ 147517 w 152374"/>
                <a:gd name="connsiteY78" fmla="*/ 235936 h 273178"/>
                <a:gd name="connsiteX79" fmla="*/ 141040 w 152374"/>
                <a:gd name="connsiteY79" fmla="*/ 247271 h 273178"/>
                <a:gd name="connsiteX80" fmla="*/ 123228 w 152374"/>
                <a:gd name="connsiteY80" fmla="*/ 262654 h 273178"/>
                <a:gd name="connsiteX81" fmla="*/ 88414 w 152374"/>
                <a:gd name="connsiteY81" fmla="*/ 273179 h 273178"/>
                <a:gd name="connsiteX82" fmla="*/ 81128 w 152374"/>
                <a:gd name="connsiteY82" fmla="*/ 273179 h 273178"/>
                <a:gd name="connsiteX83" fmla="*/ 66554 w 152374"/>
                <a:gd name="connsiteY83" fmla="*/ 272369 h 273178"/>
                <a:gd name="connsiteX84" fmla="*/ 47933 w 152374"/>
                <a:gd name="connsiteY84" fmla="*/ 266702 h 273178"/>
                <a:gd name="connsiteX85" fmla="*/ 47933 w 152374"/>
                <a:gd name="connsiteY85" fmla="*/ 266702 h 273178"/>
                <a:gd name="connsiteX86" fmla="*/ 52791 w 152374"/>
                <a:gd name="connsiteY86" fmla="*/ 266702 h 273178"/>
                <a:gd name="connsiteX87" fmla="*/ 55220 w 152374"/>
                <a:gd name="connsiteY87" fmla="*/ 266702 h 273178"/>
                <a:gd name="connsiteX88" fmla="*/ 71412 w 152374"/>
                <a:gd name="connsiteY88" fmla="*/ 269131 h 273178"/>
                <a:gd name="connsiteX89" fmla="*/ 75460 w 152374"/>
                <a:gd name="connsiteY89" fmla="*/ 269131 h 273178"/>
                <a:gd name="connsiteX90" fmla="*/ 89224 w 152374"/>
                <a:gd name="connsiteY90" fmla="*/ 269940 h 273178"/>
                <a:gd name="connsiteX91" fmla="*/ 113513 w 152374"/>
                <a:gd name="connsiteY91" fmla="*/ 265083 h 273178"/>
                <a:gd name="connsiteX92" fmla="*/ 148327 w 152374"/>
                <a:gd name="connsiteY92" fmla="*/ 224601 h 273178"/>
                <a:gd name="connsiteX93" fmla="*/ 149136 w 152374"/>
                <a:gd name="connsiteY93" fmla="*/ 217315 h 273178"/>
                <a:gd name="connsiteX94" fmla="*/ 149136 w 152374"/>
                <a:gd name="connsiteY94" fmla="*/ 205170 h 273178"/>
                <a:gd name="connsiteX95" fmla="*/ 60077 w 152374"/>
                <a:gd name="connsiteY95" fmla="*/ 202742 h 273178"/>
                <a:gd name="connsiteX96" fmla="*/ 58458 w 152374"/>
                <a:gd name="connsiteY96" fmla="*/ 202742 h 273178"/>
                <a:gd name="connsiteX97" fmla="*/ 56839 w 152374"/>
                <a:gd name="connsiteY97" fmla="*/ 197884 h 273178"/>
                <a:gd name="connsiteX98" fmla="*/ 56839 w 152374"/>
                <a:gd name="connsiteY98" fmla="*/ 190597 h 273178"/>
                <a:gd name="connsiteX99" fmla="*/ 56839 w 152374"/>
                <a:gd name="connsiteY99" fmla="*/ 183311 h 273178"/>
                <a:gd name="connsiteX100" fmla="*/ 56029 w 152374"/>
                <a:gd name="connsiteY100" fmla="*/ 163880 h 273178"/>
                <a:gd name="connsiteX101" fmla="*/ 56029 w 152374"/>
                <a:gd name="connsiteY101" fmla="*/ 163880 h 273178"/>
                <a:gd name="connsiteX102" fmla="*/ 56029 w 152374"/>
                <a:gd name="connsiteY102" fmla="*/ 153355 h 273178"/>
                <a:gd name="connsiteX103" fmla="*/ 56029 w 152374"/>
                <a:gd name="connsiteY103" fmla="*/ 135543 h 273178"/>
                <a:gd name="connsiteX104" fmla="*/ 56029 w 152374"/>
                <a:gd name="connsiteY104" fmla="*/ 120970 h 273178"/>
                <a:gd name="connsiteX105" fmla="*/ 56029 w 152374"/>
                <a:gd name="connsiteY105" fmla="*/ 103967 h 273178"/>
                <a:gd name="connsiteX106" fmla="*/ 55220 w 152374"/>
                <a:gd name="connsiteY106" fmla="*/ 82108 h 273178"/>
                <a:gd name="connsiteX107" fmla="*/ 79508 w 152374"/>
                <a:gd name="connsiteY107" fmla="*/ 51342 h 273178"/>
                <a:gd name="connsiteX108" fmla="*/ 82747 w 152374"/>
                <a:gd name="connsiteY108" fmla="*/ 52151 h 273178"/>
                <a:gd name="connsiteX109" fmla="*/ 82747 w 152374"/>
                <a:gd name="connsiteY109" fmla="*/ 53771 h 273178"/>
                <a:gd name="connsiteX110" fmla="*/ 59268 w 152374"/>
                <a:gd name="connsiteY110" fmla="*/ 78059 h 273178"/>
                <a:gd name="connsiteX111" fmla="*/ 60077 w 152374"/>
                <a:gd name="connsiteY111" fmla="*/ 100729 h 273178"/>
                <a:gd name="connsiteX112" fmla="*/ 60077 w 152374"/>
                <a:gd name="connsiteY112" fmla="*/ 154974 h 273178"/>
                <a:gd name="connsiteX113" fmla="*/ 60077 w 152374"/>
                <a:gd name="connsiteY113" fmla="*/ 187359 h 273178"/>
                <a:gd name="connsiteX114" fmla="*/ 60077 w 152374"/>
                <a:gd name="connsiteY114" fmla="*/ 198693 h 273178"/>
                <a:gd name="connsiteX115" fmla="*/ 60077 w 152374"/>
                <a:gd name="connsiteY115" fmla="*/ 201122 h 273178"/>
                <a:gd name="connsiteX116" fmla="*/ 107036 w 152374"/>
                <a:gd name="connsiteY116" fmla="*/ 99919 h 273178"/>
                <a:gd name="connsiteX117" fmla="*/ 107036 w 152374"/>
                <a:gd name="connsiteY117" fmla="*/ 98300 h 273178"/>
                <a:gd name="connsiteX118" fmla="*/ 107036 w 152374"/>
                <a:gd name="connsiteY118" fmla="*/ 97490 h 273178"/>
                <a:gd name="connsiteX119" fmla="*/ 108655 w 152374"/>
                <a:gd name="connsiteY119" fmla="*/ 97490 h 273178"/>
                <a:gd name="connsiteX120" fmla="*/ 108655 w 152374"/>
                <a:gd name="connsiteY120" fmla="*/ 97490 h 273178"/>
                <a:gd name="connsiteX121" fmla="*/ 124847 w 152374"/>
                <a:gd name="connsiteY121" fmla="*/ 99110 h 273178"/>
                <a:gd name="connsiteX122" fmla="*/ 146707 w 152374"/>
                <a:gd name="connsiteY122" fmla="*/ 97490 h 273178"/>
                <a:gd name="connsiteX123" fmla="*/ 146707 w 152374"/>
                <a:gd name="connsiteY123" fmla="*/ 86156 h 273178"/>
                <a:gd name="connsiteX124" fmla="*/ 146707 w 152374"/>
                <a:gd name="connsiteY124" fmla="*/ 65915 h 273178"/>
                <a:gd name="connsiteX125" fmla="*/ 143469 w 152374"/>
                <a:gd name="connsiteY125" fmla="*/ 48913 h 273178"/>
                <a:gd name="connsiteX126" fmla="*/ 143469 w 152374"/>
                <a:gd name="connsiteY126" fmla="*/ 48913 h 273178"/>
                <a:gd name="connsiteX127" fmla="*/ 149946 w 152374"/>
                <a:gd name="connsiteY127" fmla="*/ 86156 h 273178"/>
                <a:gd name="connsiteX128" fmla="*/ 149946 w 152374"/>
                <a:gd name="connsiteY128" fmla="*/ 96681 h 273178"/>
                <a:gd name="connsiteX129" fmla="*/ 145898 w 152374"/>
                <a:gd name="connsiteY129" fmla="*/ 101538 h 273178"/>
                <a:gd name="connsiteX130" fmla="*/ 121609 w 152374"/>
                <a:gd name="connsiteY130" fmla="*/ 103158 h 273178"/>
                <a:gd name="connsiteX131" fmla="*/ 106226 w 152374"/>
                <a:gd name="connsiteY131" fmla="*/ 99919 h 273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152374" h="273178">
                  <a:moveTo>
                    <a:pt x="139421" y="185740"/>
                  </a:moveTo>
                  <a:cubicBezTo>
                    <a:pt x="139421" y="188978"/>
                    <a:pt x="139421" y="193026"/>
                    <a:pt x="139421" y="196265"/>
                  </a:cubicBezTo>
                  <a:cubicBezTo>
                    <a:pt x="139421" y="199503"/>
                    <a:pt x="138611" y="202742"/>
                    <a:pt x="138611" y="205980"/>
                  </a:cubicBezTo>
                  <a:cubicBezTo>
                    <a:pt x="138611" y="212457"/>
                    <a:pt x="136992" y="218125"/>
                    <a:pt x="134563" y="223792"/>
                  </a:cubicBezTo>
                  <a:lnTo>
                    <a:pt x="128086" y="235127"/>
                  </a:lnTo>
                  <a:cubicBezTo>
                    <a:pt x="124038" y="242413"/>
                    <a:pt x="116751" y="245652"/>
                    <a:pt x="110274" y="250510"/>
                  </a:cubicBezTo>
                  <a:cubicBezTo>
                    <a:pt x="106226" y="253748"/>
                    <a:pt x="102178" y="255367"/>
                    <a:pt x="96511" y="256986"/>
                  </a:cubicBezTo>
                  <a:cubicBezTo>
                    <a:pt x="92462" y="257796"/>
                    <a:pt x="86795" y="259415"/>
                    <a:pt x="81128" y="260225"/>
                  </a:cubicBezTo>
                  <a:cubicBezTo>
                    <a:pt x="77080" y="260225"/>
                    <a:pt x="74651" y="260225"/>
                    <a:pt x="71412" y="260225"/>
                  </a:cubicBezTo>
                  <a:cubicBezTo>
                    <a:pt x="65745" y="259415"/>
                    <a:pt x="59268" y="260225"/>
                    <a:pt x="53600" y="258606"/>
                  </a:cubicBezTo>
                  <a:cubicBezTo>
                    <a:pt x="50362" y="258606"/>
                    <a:pt x="47123" y="258606"/>
                    <a:pt x="43885" y="257796"/>
                  </a:cubicBezTo>
                  <a:cubicBezTo>
                    <a:pt x="38217" y="256177"/>
                    <a:pt x="32550" y="254558"/>
                    <a:pt x="28502" y="250510"/>
                  </a:cubicBezTo>
                  <a:cubicBezTo>
                    <a:pt x="26883" y="248890"/>
                    <a:pt x="26073" y="247271"/>
                    <a:pt x="22835" y="246461"/>
                  </a:cubicBezTo>
                  <a:cubicBezTo>
                    <a:pt x="19596" y="241604"/>
                    <a:pt x="16358" y="238365"/>
                    <a:pt x="12310" y="234317"/>
                  </a:cubicBezTo>
                  <a:cubicBezTo>
                    <a:pt x="11500" y="230269"/>
                    <a:pt x="8262" y="227840"/>
                    <a:pt x="6642" y="224601"/>
                  </a:cubicBezTo>
                  <a:cubicBezTo>
                    <a:pt x="5832" y="222982"/>
                    <a:pt x="5023" y="220553"/>
                    <a:pt x="5023" y="218934"/>
                  </a:cubicBezTo>
                  <a:cubicBezTo>
                    <a:pt x="4213" y="217315"/>
                    <a:pt x="3404" y="214886"/>
                    <a:pt x="2594" y="214076"/>
                  </a:cubicBezTo>
                  <a:cubicBezTo>
                    <a:pt x="1784" y="210838"/>
                    <a:pt x="2594" y="207599"/>
                    <a:pt x="1784" y="203551"/>
                  </a:cubicBezTo>
                  <a:cubicBezTo>
                    <a:pt x="1784" y="199503"/>
                    <a:pt x="1784" y="196265"/>
                    <a:pt x="1784" y="192216"/>
                  </a:cubicBezTo>
                  <a:cubicBezTo>
                    <a:pt x="1784" y="188168"/>
                    <a:pt x="1784" y="184930"/>
                    <a:pt x="1784" y="180882"/>
                  </a:cubicBezTo>
                  <a:cubicBezTo>
                    <a:pt x="1784" y="176834"/>
                    <a:pt x="1784" y="172785"/>
                    <a:pt x="1784" y="168737"/>
                  </a:cubicBezTo>
                  <a:cubicBezTo>
                    <a:pt x="975" y="162260"/>
                    <a:pt x="1784" y="151735"/>
                    <a:pt x="1784" y="146068"/>
                  </a:cubicBezTo>
                  <a:cubicBezTo>
                    <a:pt x="1784" y="136352"/>
                    <a:pt x="-644" y="126637"/>
                    <a:pt x="165" y="117731"/>
                  </a:cubicBezTo>
                  <a:cubicBezTo>
                    <a:pt x="165" y="115302"/>
                    <a:pt x="165" y="113683"/>
                    <a:pt x="165" y="111254"/>
                  </a:cubicBezTo>
                  <a:lnTo>
                    <a:pt x="165" y="108015"/>
                  </a:lnTo>
                  <a:cubicBezTo>
                    <a:pt x="165" y="107206"/>
                    <a:pt x="165" y="106396"/>
                    <a:pt x="165" y="105587"/>
                  </a:cubicBezTo>
                  <a:cubicBezTo>
                    <a:pt x="165" y="103158"/>
                    <a:pt x="165" y="101538"/>
                    <a:pt x="165" y="99110"/>
                  </a:cubicBezTo>
                  <a:cubicBezTo>
                    <a:pt x="165" y="91013"/>
                    <a:pt x="165" y="80488"/>
                    <a:pt x="165" y="70773"/>
                  </a:cubicBezTo>
                  <a:cubicBezTo>
                    <a:pt x="165" y="65105"/>
                    <a:pt x="165" y="60248"/>
                    <a:pt x="165" y="55390"/>
                  </a:cubicBezTo>
                  <a:cubicBezTo>
                    <a:pt x="975" y="50532"/>
                    <a:pt x="2594" y="44865"/>
                    <a:pt x="4213" y="40817"/>
                  </a:cubicBezTo>
                  <a:cubicBezTo>
                    <a:pt x="5832" y="33530"/>
                    <a:pt x="7452" y="27863"/>
                    <a:pt x="11500" y="23815"/>
                  </a:cubicBezTo>
                  <a:cubicBezTo>
                    <a:pt x="12310" y="18147"/>
                    <a:pt x="17977" y="15718"/>
                    <a:pt x="23644" y="12480"/>
                  </a:cubicBezTo>
                  <a:lnTo>
                    <a:pt x="35789" y="5193"/>
                  </a:lnTo>
                  <a:cubicBezTo>
                    <a:pt x="39837" y="3574"/>
                    <a:pt x="43075" y="1145"/>
                    <a:pt x="48743" y="335"/>
                  </a:cubicBezTo>
                  <a:cubicBezTo>
                    <a:pt x="51172" y="335"/>
                    <a:pt x="53600" y="335"/>
                    <a:pt x="56029" y="335"/>
                  </a:cubicBezTo>
                  <a:cubicBezTo>
                    <a:pt x="64935" y="-474"/>
                    <a:pt x="73841" y="335"/>
                    <a:pt x="81937" y="1145"/>
                  </a:cubicBezTo>
                  <a:cubicBezTo>
                    <a:pt x="85985" y="1955"/>
                    <a:pt x="90033" y="1145"/>
                    <a:pt x="94082" y="2764"/>
                  </a:cubicBezTo>
                  <a:cubicBezTo>
                    <a:pt x="97320" y="3574"/>
                    <a:pt x="100559" y="6003"/>
                    <a:pt x="103797" y="6812"/>
                  </a:cubicBezTo>
                  <a:cubicBezTo>
                    <a:pt x="105417" y="9241"/>
                    <a:pt x="107845" y="10860"/>
                    <a:pt x="111084" y="12480"/>
                  </a:cubicBezTo>
                  <a:cubicBezTo>
                    <a:pt x="111084" y="12480"/>
                    <a:pt x="111084" y="13289"/>
                    <a:pt x="112703" y="14909"/>
                  </a:cubicBezTo>
                  <a:cubicBezTo>
                    <a:pt x="113513" y="15718"/>
                    <a:pt x="114322" y="14909"/>
                    <a:pt x="115132" y="16528"/>
                  </a:cubicBezTo>
                  <a:lnTo>
                    <a:pt x="118370" y="19766"/>
                  </a:lnTo>
                  <a:lnTo>
                    <a:pt x="120799" y="23005"/>
                  </a:lnTo>
                  <a:cubicBezTo>
                    <a:pt x="124038" y="26243"/>
                    <a:pt x="126467" y="29482"/>
                    <a:pt x="128896" y="33530"/>
                  </a:cubicBezTo>
                  <a:cubicBezTo>
                    <a:pt x="136182" y="48103"/>
                    <a:pt x="136182" y="68344"/>
                    <a:pt x="135372" y="88585"/>
                  </a:cubicBezTo>
                  <a:cubicBezTo>
                    <a:pt x="133753" y="89394"/>
                    <a:pt x="131324" y="89394"/>
                    <a:pt x="128896" y="89394"/>
                  </a:cubicBezTo>
                  <a:cubicBezTo>
                    <a:pt x="123228" y="89394"/>
                    <a:pt x="118370" y="91013"/>
                    <a:pt x="111893" y="91013"/>
                  </a:cubicBezTo>
                  <a:cubicBezTo>
                    <a:pt x="105417" y="91013"/>
                    <a:pt x="105417" y="91013"/>
                    <a:pt x="99749" y="91013"/>
                  </a:cubicBezTo>
                  <a:cubicBezTo>
                    <a:pt x="95701" y="90204"/>
                    <a:pt x="93272" y="90204"/>
                    <a:pt x="91653" y="87775"/>
                  </a:cubicBezTo>
                  <a:cubicBezTo>
                    <a:pt x="91653" y="77250"/>
                    <a:pt x="93272" y="65915"/>
                    <a:pt x="90033" y="57819"/>
                  </a:cubicBezTo>
                  <a:cubicBezTo>
                    <a:pt x="89224" y="56200"/>
                    <a:pt x="90033" y="54580"/>
                    <a:pt x="88414" y="53771"/>
                  </a:cubicBezTo>
                  <a:cubicBezTo>
                    <a:pt x="85176" y="48103"/>
                    <a:pt x="72222" y="44055"/>
                    <a:pt x="63316" y="46484"/>
                  </a:cubicBezTo>
                  <a:cubicBezTo>
                    <a:pt x="60077" y="46484"/>
                    <a:pt x="56839" y="48103"/>
                    <a:pt x="54410" y="49723"/>
                  </a:cubicBezTo>
                  <a:cubicBezTo>
                    <a:pt x="51981" y="51342"/>
                    <a:pt x="51172" y="53771"/>
                    <a:pt x="47933" y="55390"/>
                  </a:cubicBezTo>
                  <a:cubicBezTo>
                    <a:pt x="42266" y="65915"/>
                    <a:pt x="45504" y="79679"/>
                    <a:pt x="45504" y="93442"/>
                  </a:cubicBezTo>
                  <a:cubicBezTo>
                    <a:pt x="45504" y="115302"/>
                    <a:pt x="44695" y="135543"/>
                    <a:pt x="45504" y="155783"/>
                  </a:cubicBezTo>
                  <a:cubicBezTo>
                    <a:pt x="45504" y="163880"/>
                    <a:pt x="45504" y="171976"/>
                    <a:pt x="45504" y="179263"/>
                  </a:cubicBezTo>
                  <a:cubicBezTo>
                    <a:pt x="45504" y="186549"/>
                    <a:pt x="45504" y="194645"/>
                    <a:pt x="46314" y="203551"/>
                  </a:cubicBezTo>
                  <a:cubicBezTo>
                    <a:pt x="47933" y="210838"/>
                    <a:pt x="51981" y="214076"/>
                    <a:pt x="57648" y="217315"/>
                  </a:cubicBezTo>
                  <a:cubicBezTo>
                    <a:pt x="64126" y="218125"/>
                    <a:pt x="68983" y="220553"/>
                    <a:pt x="75460" y="217315"/>
                  </a:cubicBezTo>
                  <a:cubicBezTo>
                    <a:pt x="77080" y="217315"/>
                    <a:pt x="78699" y="214886"/>
                    <a:pt x="80318" y="214076"/>
                  </a:cubicBezTo>
                  <a:cubicBezTo>
                    <a:pt x="83557" y="212457"/>
                    <a:pt x="87605" y="210838"/>
                    <a:pt x="90033" y="207599"/>
                  </a:cubicBezTo>
                  <a:cubicBezTo>
                    <a:pt x="90843" y="205980"/>
                    <a:pt x="90033" y="203551"/>
                    <a:pt x="91653" y="202742"/>
                  </a:cubicBezTo>
                  <a:cubicBezTo>
                    <a:pt x="90843" y="195455"/>
                    <a:pt x="94891" y="186549"/>
                    <a:pt x="91653" y="177643"/>
                  </a:cubicBezTo>
                  <a:cubicBezTo>
                    <a:pt x="91653" y="176024"/>
                    <a:pt x="91653" y="174405"/>
                    <a:pt x="91653" y="173595"/>
                  </a:cubicBezTo>
                  <a:cubicBezTo>
                    <a:pt x="99749" y="170357"/>
                    <a:pt x="109465" y="168737"/>
                    <a:pt x="120799" y="170357"/>
                  </a:cubicBezTo>
                  <a:cubicBezTo>
                    <a:pt x="124038" y="170357"/>
                    <a:pt x="127276" y="171976"/>
                    <a:pt x="129705" y="171976"/>
                  </a:cubicBezTo>
                  <a:cubicBezTo>
                    <a:pt x="132134" y="171976"/>
                    <a:pt x="133753" y="171976"/>
                    <a:pt x="135372" y="172785"/>
                  </a:cubicBezTo>
                  <a:cubicBezTo>
                    <a:pt x="135372" y="176834"/>
                    <a:pt x="135372" y="181691"/>
                    <a:pt x="135372" y="187359"/>
                  </a:cubicBezTo>
                  <a:close/>
                  <a:moveTo>
                    <a:pt x="149946" y="205170"/>
                  </a:moveTo>
                  <a:lnTo>
                    <a:pt x="149946" y="185740"/>
                  </a:lnTo>
                  <a:lnTo>
                    <a:pt x="148327" y="185740"/>
                  </a:lnTo>
                  <a:cubicBezTo>
                    <a:pt x="147517" y="185740"/>
                    <a:pt x="146707" y="185740"/>
                    <a:pt x="146707" y="184120"/>
                  </a:cubicBezTo>
                  <a:cubicBezTo>
                    <a:pt x="146707" y="182501"/>
                    <a:pt x="146707" y="182501"/>
                    <a:pt x="148327" y="182501"/>
                  </a:cubicBezTo>
                  <a:cubicBezTo>
                    <a:pt x="148327" y="182501"/>
                    <a:pt x="149136" y="182501"/>
                    <a:pt x="149946" y="182501"/>
                  </a:cubicBezTo>
                  <a:cubicBezTo>
                    <a:pt x="151565" y="182501"/>
                    <a:pt x="152375" y="184120"/>
                    <a:pt x="152375" y="186549"/>
                  </a:cubicBezTo>
                  <a:lnTo>
                    <a:pt x="152375" y="197884"/>
                  </a:lnTo>
                  <a:cubicBezTo>
                    <a:pt x="152375" y="201122"/>
                    <a:pt x="152375" y="205170"/>
                    <a:pt x="152375" y="208409"/>
                  </a:cubicBezTo>
                  <a:cubicBezTo>
                    <a:pt x="152375" y="216505"/>
                    <a:pt x="151565" y="227840"/>
                    <a:pt x="147517" y="235936"/>
                  </a:cubicBezTo>
                  <a:lnTo>
                    <a:pt x="141040" y="247271"/>
                  </a:lnTo>
                  <a:cubicBezTo>
                    <a:pt x="136992" y="254558"/>
                    <a:pt x="129705" y="257796"/>
                    <a:pt x="123228" y="262654"/>
                  </a:cubicBezTo>
                  <a:cubicBezTo>
                    <a:pt x="112703" y="269940"/>
                    <a:pt x="99749" y="273179"/>
                    <a:pt x="88414" y="273179"/>
                  </a:cubicBezTo>
                  <a:cubicBezTo>
                    <a:pt x="85985" y="273179"/>
                    <a:pt x="84366" y="273179"/>
                    <a:pt x="81128" y="273179"/>
                  </a:cubicBezTo>
                  <a:cubicBezTo>
                    <a:pt x="76270" y="273179"/>
                    <a:pt x="71412" y="273179"/>
                    <a:pt x="66554" y="272369"/>
                  </a:cubicBezTo>
                  <a:cubicBezTo>
                    <a:pt x="58458" y="271560"/>
                    <a:pt x="51981" y="269131"/>
                    <a:pt x="47933" y="266702"/>
                  </a:cubicBezTo>
                  <a:cubicBezTo>
                    <a:pt x="47123" y="266702"/>
                    <a:pt x="47933" y="265892"/>
                    <a:pt x="47933" y="266702"/>
                  </a:cubicBezTo>
                  <a:cubicBezTo>
                    <a:pt x="50362" y="266702"/>
                    <a:pt x="51981" y="266702"/>
                    <a:pt x="52791" y="266702"/>
                  </a:cubicBezTo>
                  <a:cubicBezTo>
                    <a:pt x="53600" y="266702"/>
                    <a:pt x="55220" y="266702"/>
                    <a:pt x="55220" y="266702"/>
                  </a:cubicBezTo>
                  <a:cubicBezTo>
                    <a:pt x="60887" y="268321"/>
                    <a:pt x="65745" y="269131"/>
                    <a:pt x="71412" y="269131"/>
                  </a:cubicBezTo>
                  <a:cubicBezTo>
                    <a:pt x="77080" y="269131"/>
                    <a:pt x="73841" y="269131"/>
                    <a:pt x="75460" y="269131"/>
                  </a:cubicBezTo>
                  <a:cubicBezTo>
                    <a:pt x="79508" y="269131"/>
                    <a:pt x="84366" y="269940"/>
                    <a:pt x="89224" y="269940"/>
                  </a:cubicBezTo>
                  <a:cubicBezTo>
                    <a:pt x="98130" y="269940"/>
                    <a:pt x="106226" y="266702"/>
                    <a:pt x="113513" y="265083"/>
                  </a:cubicBezTo>
                  <a:cubicBezTo>
                    <a:pt x="124038" y="258606"/>
                    <a:pt x="142659" y="249700"/>
                    <a:pt x="148327" y="224601"/>
                  </a:cubicBezTo>
                  <a:cubicBezTo>
                    <a:pt x="149136" y="222173"/>
                    <a:pt x="148327" y="219744"/>
                    <a:pt x="149136" y="217315"/>
                  </a:cubicBezTo>
                  <a:cubicBezTo>
                    <a:pt x="149136" y="213267"/>
                    <a:pt x="149136" y="209219"/>
                    <a:pt x="149136" y="205170"/>
                  </a:cubicBezTo>
                  <a:close/>
                  <a:moveTo>
                    <a:pt x="60077" y="202742"/>
                  </a:moveTo>
                  <a:cubicBezTo>
                    <a:pt x="60077" y="203551"/>
                    <a:pt x="59268" y="204361"/>
                    <a:pt x="58458" y="202742"/>
                  </a:cubicBezTo>
                  <a:cubicBezTo>
                    <a:pt x="57648" y="201932"/>
                    <a:pt x="56839" y="200313"/>
                    <a:pt x="56839" y="197884"/>
                  </a:cubicBezTo>
                  <a:lnTo>
                    <a:pt x="56839" y="190597"/>
                  </a:lnTo>
                  <a:cubicBezTo>
                    <a:pt x="56839" y="188168"/>
                    <a:pt x="56839" y="185740"/>
                    <a:pt x="56839" y="183311"/>
                  </a:cubicBezTo>
                  <a:cubicBezTo>
                    <a:pt x="56029" y="177643"/>
                    <a:pt x="56029" y="170357"/>
                    <a:pt x="56029" y="163880"/>
                  </a:cubicBezTo>
                  <a:lnTo>
                    <a:pt x="56029" y="163880"/>
                  </a:lnTo>
                  <a:cubicBezTo>
                    <a:pt x="56029" y="159022"/>
                    <a:pt x="56029" y="157403"/>
                    <a:pt x="56029" y="153355"/>
                  </a:cubicBezTo>
                  <a:cubicBezTo>
                    <a:pt x="56029" y="149306"/>
                    <a:pt x="56029" y="142020"/>
                    <a:pt x="56029" y="135543"/>
                  </a:cubicBezTo>
                  <a:cubicBezTo>
                    <a:pt x="56029" y="129066"/>
                    <a:pt x="56029" y="126637"/>
                    <a:pt x="56029" y="120970"/>
                  </a:cubicBezTo>
                  <a:cubicBezTo>
                    <a:pt x="56029" y="115302"/>
                    <a:pt x="56029" y="109635"/>
                    <a:pt x="56029" y="103967"/>
                  </a:cubicBezTo>
                  <a:cubicBezTo>
                    <a:pt x="56029" y="98300"/>
                    <a:pt x="55220" y="89394"/>
                    <a:pt x="55220" y="82108"/>
                  </a:cubicBezTo>
                  <a:cubicBezTo>
                    <a:pt x="55220" y="63486"/>
                    <a:pt x="63316" y="52961"/>
                    <a:pt x="79508" y="51342"/>
                  </a:cubicBezTo>
                  <a:cubicBezTo>
                    <a:pt x="80318" y="51342"/>
                    <a:pt x="81937" y="51342"/>
                    <a:pt x="82747" y="52151"/>
                  </a:cubicBezTo>
                  <a:cubicBezTo>
                    <a:pt x="82747" y="52961"/>
                    <a:pt x="82747" y="53771"/>
                    <a:pt x="82747" y="53771"/>
                  </a:cubicBezTo>
                  <a:cubicBezTo>
                    <a:pt x="63316" y="53771"/>
                    <a:pt x="59268" y="66725"/>
                    <a:pt x="59268" y="78059"/>
                  </a:cubicBezTo>
                  <a:cubicBezTo>
                    <a:pt x="59268" y="89394"/>
                    <a:pt x="60077" y="92633"/>
                    <a:pt x="60077" y="100729"/>
                  </a:cubicBezTo>
                  <a:cubicBezTo>
                    <a:pt x="60077" y="119350"/>
                    <a:pt x="60077" y="137162"/>
                    <a:pt x="60077" y="154974"/>
                  </a:cubicBezTo>
                  <a:cubicBezTo>
                    <a:pt x="60077" y="172785"/>
                    <a:pt x="60077" y="176834"/>
                    <a:pt x="60077" y="187359"/>
                  </a:cubicBezTo>
                  <a:cubicBezTo>
                    <a:pt x="60077" y="197884"/>
                    <a:pt x="60077" y="194645"/>
                    <a:pt x="60077" y="198693"/>
                  </a:cubicBezTo>
                  <a:lnTo>
                    <a:pt x="60077" y="201122"/>
                  </a:lnTo>
                  <a:close/>
                  <a:moveTo>
                    <a:pt x="107036" y="99919"/>
                  </a:moveTo>
                  <a:cubicBezTo>
                    <a:pt x="107036" y="99919"/>
                    <a:pt x="107036" y="99110"/>
                    <a:pt x="107036" y="98300"/>
                  </a:cubicBezTo>
                  <a:cubicBezTo>
                    <a:pt x="107036" y="98300"/>
                    <a:pt x="107036" y="97490"/>
                    <a:pt x="107036" y="97490"/>
                  </a:cubicBezTo>
                  <a:lnTo>
                    <a:pt x="108655" y="97490"/>
                  </a:lnTo>
                  <a:cubicBezTo>
                    <a:pt x="108655" y="97490"/>
                    <a:pt x="108655" y="97490"/>
                    <a:pt x="108655" y="97490"/>
                  </a:cubicBezTo>
                  <a:cubicBezTo>
                    <a:pt x="114322" y="99110"/>
                    <a:pt x="119180" y="99110"/>
                    <a:pt x="124847" y="99110"/>
                  </a:cubicBezTo>
                  <a:cubicBezTo>
                    <a:pt x="130515" y="99110"/>
                    <a:pt x="138611" y="99110"/>
                    <a:pt x="146707" y="97490"/>
                  </a:cubicBezTo>
                  <a:cubicBezTo>
                    <a:pt x="146707" y="93442"/>
                    <a:pt x="146707" y="90204"/>
                    <a:pt x="146707" y="86156"/>
                  </a:cubicBezTo>
                  <a:cubicBezTo>
                    <a:pt x="146707" y="77250"/>
                    <a:pt x="146707" y="71582"/>
                    <a:pt x="146707" y="65915"/>
                  </a:cubicBezTo>
                  <a:cubicBezTo>
                    <a:pt x="146707" y="59438"/>
                    <a:pt x="144278" y="54580"/>
                    <a:pt x="143469" y="48913"/>
                  </a:cubicBezTo>
                  <a:cubicBezTo>
                    <a:pt x="143469" y="48103"/>
                    <a:pt x="143469" y="47294"/>
                    <a:pt x="143469" y="48913"/>
                  </a:cubicBezTo>
                  <a:cubicBezTo>
                    <a:pt x="149136" y="59438"/>
                    <a:pt x="150755" y="70773"/>
                    <a:pt x="149946" y="86156"/>
                  </a:cubicBezTo>
                  <a:lnTo>
                    <a:pt x="149946" y="96681"/>
                  </a:lnTo>
                  <a:cubicBezTo>
                    <a:pt x="149946" y="99110"/>
                    <a:pt x="148327" y="100729"/>
                    <a:pt x="145898" y="101538"/>
                  </a:cubicBezTo>
                  <a:cubicBezTo>
                    <a:pt x="140230" y="102348"/>
                    <a:pt x="130515" y="103158"/>
                    <a:pt x="121609" y="103158"/>
                  </a:cubicBezTo>
                  <a:cubicBezTo>
                    <a:pt x="112703" y="103158"/>
                    <a:pt x="109465" y="103158"/>
                    <a:pt x="106226" y="99919"/>
                  </a:cubicBezTo>
                  <a:close/>
                </a:path>
              </a:pathLst>
            </a:custGeom>
            <a:grpFill/>
            <a:ln w="0"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5C6FC7A0-A1D2-08E0-01FD-705441CDA4B0}"/>
                </a:ext>
              </a:extLst>
            </p:cNvPr>
            <p:cNvSpPr/>
            <p:nvPr/>
          </p:nvSpPr>
          <p:spPr>
            <a:xfrm>
              <a:off x="4452722" y="2192024"/>
              <a:ext cx="173799" cy="275104"/>
            </a:xfrm>
            <a:custGeom>
              <a:avLst/>
              <a:gdLst>
                <a:gd name="connsiteX0" fmla="*/ 161026 w 173799"/>
                <a:gd name="connsiteY0" fmla="*/ 255549 h 275104"/>
                <a:gd name="connsiteX1" fmla="*/ 161026 w 173799"/>
                <a:gd name="connsiteY1" fmla="*/ 259597 h 275104"/>
                <a:gd name="connsiteX2" fmla="*/ 117306 w 173799"/>
                <a:gd name="connsiteY2" fmla="*/ 260406 h 275104"/>
                <a:gd name="connsiteX3" fmla="*/ 115686 w 173799"/>
                <a:gd name="connsiteY3" fmla="*/ 258787 h 275104"/>
                <a:gd name="connsiteX4" fmla="*/ 111638 w 173799"/>
                <a:gd name="connsiteY4" fmla="*/ 241785 h 275104"/>
                <a:gd name="connsiteX5" fmla="*/ 104352 w 173799"/>
                <a:gd name="connsiteY5" fmla="*/ 210210 h 275104"/>
                <a:gd name="connsiteX6" fmla="*/ 54965 w 173799"/>
                <a:gd name="connsiteY6" fmla="*/ 211019 h 275104"/>
                <a:gd name="connsiteX7" fmla="*/ 43630 w 173799"/>
                <a:gd name="connsiteY7" fmla="*/ 259597 h 275104"/>
                <a:gd name="connsiteX8" fmla="*/ 720 w 173799"/>
                <a:gd name="connsiteY8" fmla="*/ 259597 h 275104"/>
                <a:gd name="connsiteX9" fmla="*/ 720 w 173799"/>
                <a:gd name="connsiteY9" fmla="*/ 254739 h 275104"/>
                <a:gd name="connsiteX10" fmla="*/ 5577 w 173799"/>
                <a:gd name="connsiteY10" fmla="*/ 225592 h 275104"/>
                <a:gd name="connsiteX11" fmla="*/ 8006 w 173799"/>
                <a:gd name="connsiteY11" fmla="*/ 214258 h 275104"/>
                <a:gd name="connsiteX12" fmla="*/ 12864 w 173799"/>
                <a:gd name="connsiteY12" fmla="*/ 188350 h 275104"/>
                <a:gd name="connsiteX13" fmla="*/ 16912 w 173799"/>
                <a:gd name="connsiteY13" fmla="*/ 174586 h 275104"/>
                <a:gd name="connsiteX14" fmla="*/ 19341 w 173799"/>
                <a:gd name="connsiteY14" fmla="*/ 165680 h 275104"/>
                <a:gd name="connsiteX15" fmla="*/ 22580 w 173799"/>
                <a:gd name="connsiteY15" fmla="*/ 139772 h 275104"/>
                <a:gd name="connsiteX16" fmla="*/ 25818 w 173799"/>
                <a:gd name="connsiteY16" fmla="*/ 128437 h 275104"/>
                <a:gd name="connsiteX17" fmla="*/ 25818 w 173799"/>
                <a:gd name="connsiteY17" fmla="*/ 121960 h 275104"/>
                <a:gd name="connsiteX18" fmla="*/ 29056 w 173799"/>
                <a:gd name="connsiteY18" fmla="*/ 114674 h 275104"/>
                <a:gd name="connsiteX19" fmla="*/ 30676 w 173799"/>
                <a:gd name="connsiteY19" fmla="*/ 113055 h 275104"/>
                <a:gd name="connsiteX20" fmla="*/ 36343 w 173799"/>
                <a:gd name="connsiteY20" fmla="*/ 79050 h 275104"/>
                <a:gd name="connsiteX21" fmla="*/ 38772 w 173799"/>
                <a:gd name="connsiteY21" fmla="*/ 69335 h 275104"/>
                <a:gd name="connsiteX22" fmla="*/ 40391 w 173799"/>
                <a:gd name="connsiteY22" fmla="*/ 59619 h 275104"/>
                <a:gd name="connsiteX23" fmla="*/ 42011 w 173799"/>
                <a:gd name="connsiteY23" fmla="*/ 53142 h 275104"/>
                <a:gd name="connsiteX24" fmla="*/ 45249 w 173799"/>
                <a:gd name="connsiteY24" fmla="*/ 32902 h 275104"/>
                <a:gd name="connsiteX25" fmla="*/ 45249 w 173799"/>
                <a:gd name="connsiteY25" fmla="*/ 28044 h 275104"/>
                <a:gd name="connsiteX26" fmla="*/ 49297 w 173799"/>
                <a:gd name="connsiteY26" fmla="*/ 13471 h 275104"/>
                <a:gd name="connsiteX27" fmla="*/ 53345 w 173799"/>
                <a:gd name="connsiteY27" fmla="*/ 2136 h 275104"/>
                <a:gd name="connsiteX28" fmla="*/ 107590 w 173799"/>
                <a:gd name="connsiteY28" fmla="*/ 2136 h 275104"/>
                <a:gd name="connsiteX29" fmla="*/ 109210 w 173799"/>
                <a:gd name="connsiteY29" fmla="*/ 2946 h 275104"/>
                <a:gd name="connsiteX30" fmla="*/ 116496 w 173799"/>
                <a:gd name="connsiteY30" fmla="*/ 37759 h 275104"/>
                <a:gd name="connsiteX31" fmla="*/ 118115 w 173799"/>
                <a:gd name="connsiteY31" fmla="*/ 49094 h 275104"/>
                <a:gd name="connsiteX32" fmla="*/ 121354 w 173799"/>
                <a:gd name="connsiteY32" fmla="*/ 59619 h 275104"/>
                <a:gd name="connsiteX33" fmla="*/ 128641 w 173799"/>
                <a:gd name="connsiteY33" fmla="*/ 93624 h 275104"/>
                <a:gd name="connsiteX34" fmla="*/ 142404 w 173799"/>
                <a:gd name="connsiteY34" fmla="*/ 158394 h 275104"/>
                <a:gd name="connsiteX35" fmla="*/ 146452 w 173799"/>
                <a:gd name="connsiteY35" fmla="*/ 178634 h 275104"/>
                <a:gd name="connsiteX36" fmla="*/ 151310 w 173799"/>
                <a:gd name="connsiteY36" fmla="*/ 195636 h 275104"/>
                <a:gd name="connsiteX37" fmla="*/ 158596 w 173799"/>
                <a:gd name="connsiteY37" fmla="*/ 231260 h 275104"/>
                <a:gd name="connsiteX38" fmla="*/ 160216 w 173799"/>
                <a:gd name="connsiteY38" fmla="*/ 240166 h 275104"/>
                <a:gd name="connsiteX39" fmla="*/ 161835 w 173799"/>
                <a:gd name="connsiteY39" fmla="*/ 249072 h 275104"/>
                <a:gd name="connsiteX40" fmla="*/ 161835 w 173799"/>
                <a:gd name="connsiteY40" fmla="*/ 253929 h 275104"/>
                <a:gd name="connsiteX41" fmla="*/ 14483 w 173799"/>
                <a:gd name="connsiteY41" fmla="*/ 270932 h 275104"/>
                <a:gd name="connsiteX42" fmla="*/ 16103 w 173799"/>
                <a:gd name="connsiteY42" fmla="*/ 270122 h 275104"/>
                <a:gd name="connsiteX43" fmla="*/ 16912 w 173799"/>
                <a:gd name="connsiteY43" fmla="*/ 270932 h 275104"/>
                <a:gd name="connsiteX44" fmla="*/ 16912 w 173799"/>
                <a:gd name="connsiteY44" fmla="*/ 270932 h 275104"/>
                <a:gd name="connsiteX45" fmla="*/ 44440 w 173799"/>
                <a:gd name="connsiteY45" fmla="*/ 270932 h 275104"/>
                <a:gd name="connsiteX46" fmla="*/ 48488 w 173799"/>
                <a:gd name="connsiteY46" fmla="*/ 270932 h 275104"/>
                <a:gd name="connsiteX47" fmla="*/ 55774 w 173799"/>
                <a:gd name="connsiteY47" fmla="*/ 270122 h 275104"/>
                <a:gd name="connsiteX48" fmla="*/ 59013 w 173799"/>
                <a:gd name="connsiteY48" fmla="*/ 258787 h 275104"/>
                <a:gd name="connsiteX49" fmla="*/ 59013 w 173799"/>
                <a:gd name="connsiteY49" fmla="*/ 255549 h 275104"/>
                <a:gd name="connsiteX50" fmla="*/ 62251 w 173799"/>
                <a:gd name="connsiteY50" fmla="*/ 245833 h 275104"/>
                <a:gd name="connsiteX51" fmla="*/ 65490 w 173799"/>
                <a:gd name="connsiteY51" fmla="*/ 232879 h 275104"/>
                <a:gd name="connsiteX52" fmla="*/ 67109 w 173799"/>
                <a:gd name="connsiteY52" fmla="*/ 223973 h 275104"/>
                <a:gd name="connsiteX53" fmla="*/ 72776 w 173799"/>
                <a:gd name="connsiteY53" fmla="*/ 220735 h 275104"/>
                <a:gd name="connsiteX54" fmla="*/ 98684 w 173799"/>
                <a:gd name="connsiteY54" fmla="*/ 219925 h 275104"/>
                <a:gd name="connsiteX55" fmla="*/ 101113 w 173799"/>
                <a:gd name="connsiteY55" fmla="*/ 221544 h 275104"/>
                <a:gd name="connsiteX56" fmla="*/ 99494 w 173799"/>
                <a:gd name="connsiteY56" fmla="*/ 223164 h 275104"/>
                <a:gd name="connsiteX57" fmla="*/ 70347 w 173799"/>
                <a:gd name="connsiteY57" fmla="*/ 223973 h 275104"/>
                <a:gd name="connsiteX58" fmla="*/ 63061 w 173799"/>
                <a:gd name="connsiteY58" fmla="*/ 255549 h 275104"/>
                <a:gd name="connsiteX59" fmla="*/ 63061 w 173799"/>
                <a:gd name="connsiteY59" fmla="*/ 258787 h 275104"/>
                <a:gd name="connsiteX60" fmla="*/ 57393 w 173799"/>
                <a:gd name="connsiteY60" fmla="*/ 271741 h 275104"/>
                <a:gd name="connsiteX61" fmla="*/ 44440 w 173799"/>
                <a:gd name="connsiteY61" fmla="*/ 273360 h 275104"/>
                <a:gd name="connsiteX62" fmla="*/ 40391 w 173799"/>
                <a:gd name="connsiteY62" fmla="*/ 273360 h 275104"/>
                <a:gd name="connsiteX63" fmla="*/ 16912 w 173799"/>
                <a:gd name="connsiteY63" fmla="*/ 273360 h 275104"/>
                <a:gd name="connsiteX64" fmla="*/ 14483 w 173799"/>
                <a:gd name="connsiteY64" fmla="*/ 271741 h 275104"/>
                <a:gd name="connsiteX65" fmla="*/ 14483 w 173799"/>
                <a:gd name="connsiteY65" fmla="*/ 269312 h 275104"/>
                <a:gd name="connsiteX66" fmla="*/ 97065 w 173799"/>
                <a:gd name="connsiteY66" fmla="*/ 165680 h 275104"/>
                <a:gd name="connsiteX67" fmla="*/ 87350 w 173799"/>
                <a:gd name="connsiteY67" fmla="*/ 120341 h 275104"/>
                <a:gd name="connsiteX68" fmla="*/ 80063 w 173799"/>
                <a:gd name="connsiteY68" fmla="*/ 92814 h 275104"/>
                <a:gd name="connsiteX69" fmla="*/ 63871 w 173799"/>
                <a:gd name="connsiteY69" fmla="*/ 166490 h 275104"/>
                <a:gd name="connsiteX70" fmla="*/ 96256 w 173799"/>
                <a:gd name="connsiteY70" fmla="*/ 166490 h 275104"/>
                <a:gd name="connsiteX71" fmla="*/ 80063 w 173799"/>
                <a:gd name="connsiteY71" fmla="*/ 152726 h 275104"/>
                <a:gd name="connsiteX72" fmla="*/ 82492 w 173799"/>
                <a:gd name="connsiteY72" fmla="*/ 140582 h 275104"/>
                <a:gd name="connsiteX73" fmla="*/ 83301 w 173799"/>
                <a:gd name="connsiteY73" fmla="*/ 140582 h 275104"/>
                <a:gd name="connsiteX74" fmla="*/ 83301 w 173799"/>
                <a:gd name="connsiteY74" fmla="*/ 141392 h 275104"/>
                <a:gd name="connsiteX75" fmla="*/ 83301 w 173799"/>
                <a:gd name="connsiteY75" fmla="*/ 148678 h 275104"/>
                <a:gd name="connsiteX76" fmla="*/ 80873 w 173799"/>
                <a:gd name="connsiteY76" fmla="*/ 158394 h 275104"/>
                <a:gd name="connsiteX77" fmla="*/ 78444 w 173799"/>
                <a:gd name="connsiteY77" fmla="*/ 160013 h 275104"/>
                <a:gd name="connsiteX78" fmla="*/ 77634 w 173799"/>
                <a:gd name="connsiteY78" fmla="*/ 158394 h 275104"/>
                <a:gd name="connsiteX79" fmla="*/ 79253 w 173799"/>
                <a:gd name="connsiteY79" fmla="*/ 152726 h 275104"/>
                <a:gd name="connsiteX80" fmla="*/ 167502 w 173799"/>
                <a:gd name="connsiteY80" fmla="*/ 249881 h 275104"/>
                <a:gd name="connsiteX81" fmla="*/ 167502 w 173799"/>
                <a:gd name="connsiteY81" fmla="*/ 241785 h 275104"/>
                <a:gd name="connsiteX82" fmla="*/ 164264 w 173799"/>
                <a:gd name="connsiteY82" fmla="*/ 233689 h 275104"/>
                <a:gd name="connsiteX83" fmla="*/ 160216 w 173799"/>
                <a:gd name="connsiteY83" fmla="*/ 211019 h 275104"/>
                <a:gd name="connsiteX84" fmla="*/ 157787 w 173799"/>
                <a:gd name="connsiteY84" fmla="*/ 198065 h 275104"/>
                <a:gd name="connsiteX85" fmla="*/ 154548 w 173799"/>
                <a:gd name="connsiteY85" fmla="*/ 187540 h 275104"/>
                <a:gd name="connsiteX86" fmla="*/ 152120 w 173799"/>
                <a:gd name="connsiteY86" fmla="*/ 180254 h 275104"/>
                <a:gd name="connsiteX87" fmla="*/ 152120 w 173799"/>
                <a:gd name="connsiteY87" fmla="*/ 173777 h 275104"/>
                <a:gd name="connsiteX88" fmla="*/ 148071 w 173799"/>
                <a:gd name="connsiteY88" fmla="*/ 159203 h 275104"/>
                <a:gd name="connsiteX89" fmla="*/ 140785 w 173799"/>
                <a:gd name="connsiteY89" fmla="*/ 126009 h 275104"/>
                <a:gd name="connsiteX90" fmla="*/ 135927 w 173799"/>
                <a:gd name="connsiteY90" fmla="*/ 106578 h 275104"/>
                <a:gd name="connsiteX91" fmla="*/ 134308 w 173799"/>
                <a:gd name="connsiteY91" fmla="*/ 98481 h 275104"/>
                <a:gd name="connsiteX92" fmla="*/ 134308 w 173799"/>
                <a:gd name="connsiteY92" fmla="*/ 94433 h 275104"/>
                <a:gd name="connsiteX93" fmla="*/ 131879 w 173799"/>
                <a:gd name="connsiteY93" fmla="*/ 82289 h 275104"/>
                <a:gd name="connsiteX94" fmla="*/ 127021 w 173799"/>
                <a:gd name="connsiteY94" fmla="*/ 60429 h 275104"/>
                <a:gd name="connsiteX95" fmla="*/ 127021 w 173799"/>
                <a:gd name="connsiteY95" fmla="*/ 60429 h 275104"/>
                <a:gd name="connsiteX96" fmla="*/ 123783 w 173799"/>
                <a:gd name="connsiteY96" fmla="*/ 50714 h 275104"/>
                <a:gd name="connsiteX97" fmla="*/ 122163 w 173799"/>
                <a:gd name="connsiteY97" fmla="*/ 37759 h 275104"/>
                <a:gd name="connsiteX98" fmla="*/ 120544 w 173799"/>
                <a:gd name="connsiteY98" fmla="*/ 32092 h 275104"/>
                <a:gd name="connsiteX99" fmla="*/ 117306 w 173799"/>
                <a:gd name="connsiteY99" fmla="*/ 19138 h 275104"/>
                <a:gd name="connsiteX100" fmla="*/ 118925 w 173799"/>
                <a:gd name="connsiteY100" fmla="*/ 16709 h 275104"/>
                <a:gd name="connsiteX101" fmla="*/ 120544 w 173799"/>
                <a:gd name="connsiteY101" fmla="*/ 19948 h 275104"/>
                <a:gd name="connsiteX102" fmla="*/ 127021 w 173799"/>
                <a:gd name="connsiteY102" fmla="*/ 52333 h 275104"/>
                <a:gd name="connsiteX103" fmla="*/ 128641 w 173799"/>
                <a:gd name="connsiteY103" fmla="*/ 63667 h 275104"/>
                <a:gd name="connsiteX104" fmla="*/ 131879 w 173799"/>
                <a:gd name="connsiteY104" fmla="*/ 74193 h 275104"/>
                <a:gd name="connsiteX105" fmla="*/ 139166 w 173799"/>
                <a:gd name="connsiteY105" fmla="*/ 108197 h 275104"/>
                <a:gd name="connsiteX106" fmla="*/ 152929 w 173799"/>
                <a:gd name="connsiteY106" fmla="*/ 172967 h 275104"/>
                <a:gd name="connsiteX107" fmla="*/ 156977 w 173799"/>
                <a:gd name="connsiteY107" fmla="*/ 193207 h 275104"/>
                <a:gd name="connsiteX108" fmla="*/ 161835 w 173799"/>
                <a:gd name="connsiteY108" fmla="*/ 210210 h 275104"/>
                <a:gd name="connsiteX109" fmla="*/ 169122 w 173799"/>
                <a:gd name="connsiteY109" fmla="*/ 245833 h 275104"/>
                <a:gd name="connsiteX110" fmla="*/ 170741 w 173799"/>
                <a:gd name="connsiteY110" fmla="*/ 254739 h 275104"/>
                <a:gd name="connsiteX111" fmla="*/ 172360 w 173799"/>
                <a:gd name="connsiteY111" fmla="*/ 263645 h 275104"/>
                <a:gd name="connsiteX112" fmla="*/ 172360 w 173799"/>
                <a:gd name="connsiteY112" fmla="*/ 272551 h 275104"/>
                <a:gd name="connsiteX113" fmla="*/ 165883 w 173799"/>
                <a:gd name="connsiteY113" fmla="*/ 274170 h 275104"/>
                <a:gd name="connsiteX114" fmla="*/ 162645 w 173799"/>
                <a:gd name="connsiteY114" fmla="*/ 274170 h 275104"/>
                <a:gd name="connsiteX115" fmla="*/ 131879 w 173799"/>
                <a:gd name="connsiteY115" fmla="*/ 274170 h 275104"/>
                <a:gd name="connsiteX116" fmla="*/ 130260 w 173799"/>
                <a:gd name="connsiteY116" fmla="*/ 274170 h 275104"/>
                <a:gd name="connsiteX117" fmla="*/ 129450 w 173799"/>
                <a:gd name="connsiteY117" fmla="*/ 272551 h 275104"/>
                <a:gd name="connsiteX118" fmla="*/ 129450 w 173799"/>
                <a:gd name="connsiteY118" fmla="*/ 271741 h 275104"/>
                <a:gd name="connsiteX119" fmla="*/ 131069 w 173799"/>
                <a:gd name="connsiteY119" fmla="*/ 270122 h 275104"/>
                <a:gd name="connsiteX120" fmla="*/ 132689 w 173799"/>
                <a:gd name="connsiteY120" fmla="*/ 271741 h 275104"/>
                <a:gd name="connsiteX121" fmla="*/ 163454 w 173799"/>
                <a:gd name="connsiteY121" fmla="*/ 271741 h 275104"/>
                <a:gd name="connsiteX122" fmla="*/ 164264 w 173799"/>
                <a:gd name="connsiteY122" fmla="*/ 271741 h 275104"/>
                <a:gd name="connsiteX123" fmla="*/ 169122 w 173799"/>
                <a:gd name="connsiteY123" fmla="*/ 271741 h 275104"/>
                <a:gd name="connsiteX124" fmla="*/ 170741 w 173799"/>
                <a:gd name="connsiteY124" fmla="*/ 269312 h 275104"/>
                <a:gd name="connsiteX125" fmla="*/ 170741 w 173799"/>
                <a:gd name="connsiteY125" fmla="*/ 264455 h 275104"/>
                <a:gd name="connsiteX126" fmla="*/ 170741 w 173799"/>
                <a:gd name="connsiteY126" fmla="*/ 262835 h 275104"/>
                <a:gd name="connsiteX127" fmla="*/ 170741 w 173799"/>
                <a:gd name="connsiteY127" fmla="*/ 260406 h 275104"/>
                <a:gd name="connsiteX128" fmla="*/ 170741 w 173799"/>
                <a:gd name="connsiteY128" fmla="*/ 258787 h 275104"/>
                <a:gd name="connsiteX129" fmla="*/ 169122 w 173799"/>
                <a:gd name="connsiteY129" fmla="*/ 252310 h 275104"/>
                <a:gd name="connsiteX130" fmla="*/ 169122 w 173799"/>
                <a:gd name="connsiteY130" fmla="*/ 252310 h 275104"/>
                <a:gd name="connsiteX131" fmla="*/ 169122 w 173799"/>
                <a:gd name="connsiteY131" fmla="*/ 252310 h 27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173799" h="275104">
                  <a:moveTo>
                    <a:pt x="161026" y="255549"/>
                  </a:moveTo>
                  <a:cubicBezTo>
                    <a:pt x="161026" y="257168"/>
                    <a:pt x="162645" y="257977"/>
                    <a:pt x="161026" y="259597"/>
                  </a:cubicBezTo>
                  <a:cubicBezTo>
                    <a:pt x="145643" y="260406"/>
                    <a:pt x="133498" y="262026"/>
                    <a:pt x="117306" y="260406"/>
                  </a:cubicBezTo>
                  <a:cubicBezTo>
                    <a:pt x="117306" y="260406"/>
                    <a:pt x="117306" y="259597"/>
                    <a:pt x="115686" y="258787"/>
                  </a:cubicBezTo>
                  <a:cubicBezTo>
                    <a:pt x="115686" y="251500"/>
                    <a:pt x="113258" y="247452"/>
                    <a:pt x="111638" y="241785"/>
                  </a:cubicBezTo>
                  <a:cubicBezTo>
                    <a:pt x="109210" y="230450"/>
                    <a:pt x="105971" y="221544"/>
                    <a:pt x="104352" y="210210"/>
                  </a:cubicBezTo>
                  <a:cubicBezTo>
                    <a:pt x="86540" y="209400"/>
                    <a:pt x="73586" y="211019"/>
                    <a:pt x="54965" y="211019"/>
                  </a:cubicBezTo>
                  <a:cubicBezTo>
                    <a:pt x="50916" y="227212"/>
                    <a:pt x="48488" y="244214"/>
                    <a:pt x="43630" y="259597"/>
                  </a:cubicBezTo>
                  <a:cubicBezTo>
                    <a:pt x="30676" y="260406"/>
                    <a:pt x="13674" y="262026"/>
                    <a:pt x="720" y="259597"/>
                  </a:cubicBezTo>
                  <a:cubicBezTo>
                    <a:pt x="-900" y="258787"/>
                    <a:pt x="720" y="256358"/>
                    <a:pt x="720" y="254739"/>
                  </a:cubicBezTo>
                  <a:cubicBezTo>
                    <a:pt x="2339" y="246643"/>
                    <a:pt x="3958" y="236118"/>
                    <a:pt x="5577" y="225592"/>
                  </a:cubicBezTo>
                  <a:cubicBezTo>
                    <a:pt x="6387" y="221544"/>
                    <a:pt x="7197" y="218306"/>
                    <a:pt x="8006" y="214258"/>
                  </a:cubicBezTo>
                  <a:cubicBezTo>
                    <a:pt x="9626" y="205352"/>
                    <a:pt x="11245" y="197256"/>
                    <a:pt x="12864" y="188350"/>
                  </a:cubicBezTo>
                  <a:lnTo>
                    <a:pt x="16912" y="174586"/>
                  </a:lnTo>
                  <a:cubicBezTo>
                    <a:pt x="16912" y="170538"/>
                    <a:pt x="17722" y="168109"/>
                    <a:pt x="19341" y="165680"/>
                  </a:cubicBezTo>
                  <a:cubicBezTo>
                    <a:pt x="20151" y="158394"/>
                    <a:pt x="20960" y="147869"/>
                    <a:pt x="22580" y="139772"/>
                  </a:cubicBezTo>
                  <a:lnTo>
                    <a:pt x="25818" y="128437"/>
                  </a:lnTo>
                  <a:lnTo>
                    <a:pt x="25818" y="121960"/>
                  </a:lnTo>
                  <a:cubicBezTo>
                    <a:pt x="28247" y="119532"/>
                    <a:pt x="29866" y="117103"/>
                    <a:pt x="29056" y="114674"/>
                  </a:cubicBezTo>
                  <a:cubicBezTo>
                    <a:pt x="29056" y="113864"/>
                    <a:pt x="29866" y="114674"/>
                    <a:pt x="30676" y="113055"/>
                  </a:cubicBezTo>
                  <a:cubicBezTo>
                    <a:pt x="31486" y="104149"/>
                    <a:pt x="34724" y="91195"/>
                    <a:pt x="36343" y="79050"/>
                  </a:cubicBezTo>
                  <a:cubicBezTo>
                    <a:pt x="36343" y="75812"/>
                    <a:pt x="37962" y="72573"/>
                    <a:pt x="38772" y="69335"/>
                  </a:cubicBezTo>
                  <a:cubicBezTo>
                    <a:pt x="38772" y="65287"/>
                    <a:pt x="38772" y="62858"/>
                    <a:pt x="40391" y="59619"/>
                  </a:cubicBezTo>
                  <a:cubicBezTo>
                    <a:pt x="41201" y="58000"/>
                    <a:pt x="42011" y="55571"/>
                    <a:pt x="42011" y="53142"/>
                  </a:cubicBezTo>
                  <a:cubicBezTo>
                    <a:pt x="42820" y="46665"/>
                    <a:pt x="43630" y="40188"/>
                    <a:pt x="45249" y="32902"/>
                  </a:cubicBezTo>
                  <a:lnTo>
                    <a:pt x="45249" y="28044"/>
                  </a:lnTo>
                  <a:cubicBezTo>
                    <a:pt x="47678" y="23996"/>
                    <a:pt x="47678" y="17519"/>
                    <a:pt x="49297" y="13471"/>
                  </a:cubicBezTo>
                  <a:cubicBezTo>
                    <a:pt x="50107" y="9423"/>
                    <a:pt x="50916" y="5374"/>
                    <a:pt x="53345" y="2136"/>
                  </a:cubicBezTo>
                  <a:cubicBezTo>
                    <a:pt x="70347" y="-1103"/>
                    <a:pt x="88969" y="-293"/>
                    <a:pt x="107590" y="2136"/>
                  </a:cubicBezTo>
                  <a:cubicBezTo>
                    <a:pt x="108400" y="2136"/>
                    <a:pt x="107590" y="3755"/>
                    <a:pt x="109210" y="2946"/>
                  </a:cubicBezTo>
                  <a:cubicBezTo>
                    <a:pt x="110829" y="15090"/>
                    <a:pt x="113258" y="26425"/>
                    <a:pt x="116496" y="37759"/>
                  </a:cubicBezTo>
                  <a:lnTo>
                    <a:pt x="118115" y="49094"/>
                  </a:lnTo>
                  <a:lnTo>
                    <a:pt x="121354" y="59619"/>
                  </a:lnTo>
                  <a:cubicBezTo>
                    <a:pt x="124592" y="70954"/>
                    <a:pt x="126211" y="81479"/>
                    <a:pt x="128641" y="93624"/>
                  </a:cubicBezTo>
                  <a:cubicBezTo>
                    <a:pt x="132689" y="115484"/>
                    <a:pt x="138356" y="134914"/>
                    <a:pt x="142404" y="158394"/>
                  </a:cubicBezTo>
                  <a:cubicBezTo>
                    <a:pt x="144023" y="165680"/>
                    <a:pt x="144833" y="172157"/>
                    <a:pt x="146452" y="178634"/>
                  </a:cubicBezTo>
                  <a:cubicBezTo>
                    <a:pt x="147262" y="184302"/>
                    <a:pt x="149691" y="189159"/>
                    <a:pt x="151310" y="195636"/>
                  </a:cubicBezTo>
                  <a:cubicBezTo>
                    <a:pt x="153739" y="206971"/>
                    <a:pt x="155358" y="219115"/>
                    <a:pt x="158596" y="231260"/>
                  </a:cubicBezTo>
                  <a:lnTo>
                    <a:pt x="160216" y="240166"/>
                  </a:lnTo>
                  <a:lnTo>
                    <a:pt x="161835" y="249072"/>
                  </a:lnTo>
                  <a:lnTo>
                    <a:pt x="161835" y="253929"/>
                  </a:lnTo>
                  <a:close/>
                  <a:moveTo>
                    <a:pt x="14483" y="270932"/>
                  </a:moveTo>
                  <a:cubicBezTo>
                    <a:pt x="14483" y="270932"/>
                    <a:pt x="14483" y="270122"/>
                    <a:pt x="16103" y="270122"/>
                  </a:cubicBezTo>
                  <a:cubicBezTo>
                    <a:pt x="17722" y="270122"/>
                    <a:pt x="16912" y="270122"/>
                    <a:pt x="16912" y="270932"/>
                  </a:cubicBezTo>
                  <a:lnTo>
                    <a:pt x="16912" y="270932"/>
                  </a:lnTo>
                  <a:cubicBezTo>
                    <a:pt x="25818" y="272551"/>
                    <a:pt x="34724" y="271741"/>
                    <a:pt x="44440" y="270932"/>
                  </a:cubicBezTo>
                  <a:lnTo>
                    <a:pt x="48488" y="270932"/>
                  </a:lnTo>
                  <a:cubicBezTo>
                    <a:pt x="50916" y="270122"/>
                    <a:pt x="54155" y="270932"/>
                    <a:pt x="55774" y="270122"/>
                  </a:cubicBezTo>
                  <a:cubicBezTo>
                    <a:pt x="58203" y="266883"/>
                    <a:pt x="58203" y="262835"/>
                    <a:pt x="59013" y="258787"/>
                  </a:cubicBezTo>
                  <a:lnTo>
                    <a:pt x="59013" y="255549"/>
                  </a:lnTo>
                  <a:cubicBezTo>
                    <a:pt x="59822" y="252310"/>
                    <a:pt x="60632" y="249072"/>
                    <a:pt x="62251" y="245833"/>
                  </a:cubicBezTo>
                  <a:lnTo>
                    <a:pt x="65490" y="232879"/>
                  </a:lnTo>
                  <a:cubicBezTo>
                    <a:pt x="66299" y="229641"/>
                    <a:pt x="65490" y="226402"/>
                    <a:pt x="67109" y="223973"/>
                  </a:cubicBezTo>
                  <a:cubicBezTo>
                    <a:pt x="67919" y="221544"/>
                    <a:pt x="70347" y="220735"/>
                    <a:pt x="72776" y="220735"/>
                  </a:cubicBezTo>
                  <a:cubicBezTo>
                    <a:pt x="81682" y="220735"/>
                    <a:pt x="90588" y="220735"/>
                    <a:pt x="98684" y="219925"/>
                  </a:cubicBezTo>
                  <a:cubicBezTo>
                    <a:pt x="100304" y="219925"/>
                    <a:pt x="101113" y="219925"/>
                    <a:pt x="101113" y="221544"/>
                  </a:cubicBezTo>
                  <a:cubicBezTo>
                    <a:pt x="101113" y="222354"/>
                    <a:pt x="101113" y="223164"/>
                    <a:pt x="99494" y="223164"/>
                  </a:cubicBezTo>
                  <a:cubicBezTo>
                    <a:pt x="90588" y="223164"/>
                    <a:pt x="81682" y="223973"/>
                    <a:pt x="70347" y="223973"/>
                  </a:cubicBezTo>
                  <a:cubicBezTo>
                    <a:pt x="67919" y="234498"/>
                    <a:pt x="66299" y="245024"/>
                    <a:pt x="63061" y="255549"/>
                  </a:cubicBezTo>
                  <a:lnTo>
                    <a:pt x="63061" y="258787"/>
                  </a:lnTo>
                  <a:cubicBezTo>
                    <a:pt x="61441" y="263645"/>
                    <a:pt x="61441" y="269312"/>
                    <a:pt x="57393" y="271741"/>
                  </a:cubicBezTo>
                  <a:cubicBezTo>
                    <a:pt x="54155" y="274170"/>
                    <a:pt x="49297" y="273360"/>
                    <a:pt x="44440" y="273360"/>
                  </a:cubicBezTo>
                  <a:lnTo>
                    <a:pt x="40391" y="273360"/>
                  </a:lnTo>
                  <a:cubicBezTo>
                    <a:pt x="32295" y="273360"/>
                    <a:pt x="23389" y="273360"/>
                    <a:pt x="16912" y="273360"/>
                  </a:cubicBezTo>
                  <a:cubicBezTo>
                    <a:pt x="15293" y="273360"/>
                    <a:pt x="14483" y="273360"/>
                    <a:pt x="14483" y="271741"/>
                  </a:cubicBezTo>
                  <a:cubicBezTo>
                    <a:pt x="14483" y="270932"/>
                    <a:pt x="14483" y="270932"/>
                    <a:pt x="14483" y="269312"/>
                  </a:cubicBezTo>
                  <a:close/>
                  <a:moveTo>
                    <a:pt x="97065" y="165680"/>
                  </a:moveTo>
                  <a:cubicBezTo>
                    <a:pt x="93826" y="151107"/>
                    <a:pt x="91398" y="136534"/>
                    <a:pt x="87350" y="120341"/>
                  </a:cubicBezTo>
                  <a:cubicBezTo>
                    <a:pt x="84921" y="110626"/>
                    <a:pt x="83301" y="101720"/>
                    <a:pt x="80063" y="92814"/>
                  </a:cubicBezTo>
                  <a:cubicBezTo>
                    <a:pt x="76015" y="117912"/>
                    <a:pt x="69538" y="141392"/>
                    <a:pt x="63871" y="166490"/>
                  </a:cubicBezTo>
                  <a:cubicBezTo>
                    <a:pt x="75205" y="167299"/>
                    <a:pt x="86540" y="166490"/>
                    <a:pt x="96256" y="166490"/>
                  </a:cubicBezTo>
                  <a:close/>
                  <a:moveTo>
                    <a:pt x="80063" y="152726"/>
                  </a:moveTo>
                  <a:cubicBezTo>
                    <a:pt x="80873" y="148678"/>
                    <a:pt x="81682" y="144630"/>
                    <a:pt x="82492" y="140582"/>
                  </a:cubicBezTo>
                  <a:cubicBezTo>
                    <a:pt x="82492" y="139772"/>
                    <a:pt x="83301" y="139772"/>
                    <a:pt x="83301" y="140582"/>
                  </a:cubicBezTo>
                  <a:cubicBezTo>
                    <a:pt x="83301" y="141392"/>
                    <a:pt x="83301" y="140582"/>
                    <a:pt x="83301" y="141392"/>
                  </a:cubicBezTo>
                  <a:cubicBezTo>
                    <a:pt x="83301" y="143820"/>
                    <a:pt x="83301" y="146249"/>
                    <a:pt x="83301" y="148678"/>
                  </a:cubicBezTo>
                  <a:lnTo>
                    <a:pt x="80873" y="158394"/>
                  </a:lnTo>
                  <a:cubicBezTo>
                    <a:pt x="80873" y="159203"/>
                    <a:pt x="80063" y="160013"/>
                    <a:pt x="78444" y="160013"/>
                  </a:cubicBezTo>
                  <a:cubicBezTo>
                    <a:pt x="76825" y="160013"/>
                    <a:pt x="76825" y="160013"/>
                    <a:pt x="77634" y="158394"/>
                  </a:cubicBezTo>
                  <a:lnTo>
                    <a:pt x="79253" y="152726"/>
                  </a:lnTo>
                  <a:close/>
                  <a:moveTo>
                    <a:pt x="167502" y="249881"/>
                  </a:moveTo>
                  <a:lnTo>
                    <a:pt x="167502" y="241785"/>
                  </a:lnTo>
                  <a:cubicBezTo>
                    <a:pt x="166693" y="241785"/>
                    <a:pt x="164264" y="233689"/>
                    <a:pt x="164264" y="233689"/>
                  </a:cubicBezTo>
                  <a:cubicBezTo>
                    <a:pt x="162645" y="226402"/>
                    <a:pt x="161026" y="218306"/>
                    <a:pt x="160216" y="211019"/>
                  </a:cubicBezTo>
                  <a:lnTo>
                    <a:pt x="157787" y="198065"/>
                  </a:lnTo>
                  <a:lnTo>
                    <a:pt x="154548" y="187540"/>
                  </a:lnTo>
                  <a:lnTo>
                    <a:pt x="152120" y="180254"/>
                  </a:lnTo>
                  <a:lnTo>
                    <a:pt x="152120" y="173777"/>
                  </a:lnTo>
                  <a:cubicBezTo>
                    <a:pt x="149691" y="168109"/>
                    <a:pt x="149691" y="163251"/>
                    <a:pt x="148071" y="159203"/>
                  </a:cubicBezTo>
                  <a:cubicBezTo>
                    <a:pt x="145643" y="147869"/>
                    <a:pt x="143214" y="136534"/>
                    <a:pt x="140785" y="126009"/>
                  </a:cubicBezTo>
                  <a:cubicBezTo>
                    <a:pt x="139166" y="118722"/>
                    <a:pt x="137546" y="113055"/>
                    <a:pt x="135927" y="106578"/>
                  </a:cubicBezTo>
                  <a:lnTo>
                    <a:pt x="134308" y="98481"/>
                  </a:lnTo>
                  <a:cubicBezTo>
                    <a:pt x="134308" y="96862"/>
                    <a:pt x="134308" y="95243"/>
                    <a:pt x="134308" y="94433"/>
                  </a:cubicBezTo>
                  <a:cubicBezTo>
                    <a:pt x="133498" y="90385"/>
                    <a:pt x="133498" y="86337"/>
                    <a:pt x="131879" y="82289"/>
                  </a:cubicBezTo>
                  <a:lnTo>
                    <a:pt x="127021" y="60429"/>
                  </a:lnTo>
                  <a:lnTo>
                    <a:pt x="127021" y="60429"/>
                  </a:lnTo>
                  <a:lnTo>
                    <a:pt x="123783" y="50714"/>
                  </a:lnTo>
                  <a:lnTo>
                    <a:pt x="122163" y="37759"/>
                  </a:lnTo>
                  <a:lnTo>
                    <a:pt x="120544" y="32092"/>
                  </a:lnTo>
                  <a:cubicBezTo>
                    <a:pt x="119735" y="28044"/>
                    <a:pt x="118925" y="24805"/>
                    <a:pt x="117306" y="19138"/>
                  </a:cubicBezTo>
                  <a:cubicBezTo>
                    <a:pt x="117306" y="18329"/>
                    <a:pt x="117306" y="16709"/>
                    <a:pt x="118925" y="16709"/>
                  </a:cubicBezTo>
                  <a:cubicBezTo>
                    <a:pt x="119735" y="16709"/>
                    <a:pt x="120544" y="18329"/>
                    <a:pt x="120544" y="19948"/>
                  </a:cubicBezTo>
                  <a:cubicBezTo>
                    <a:pt x="122163" y="31282"/>
                    <a:pt x="124592" y="41808"/>
                    <a:pt x="127021" y="52333"/>
                  </a:cubicBezTo>
                  <a:lnTo>
                    <a:pt x="128641" y="63667"/>
                  </a:lnTo>
                  <a:lnTo>
                    <a:pt x="131879" y="74193"/>
                  </a:lnTo>
                  <a:cubicBezTo>
                    <a:pt x="135117" y="85527"/>
                    <a:pt x="136737" y="96052"/>
                    <a:pt x="139166" y="108197"/>
                  </a:cubicBezTo>
                  <a:cubicBezTo>
                    <a:pt x="143214" y="130057"/>
                    <a:pt x="148881" y="149488"/>
                    <a:pt x="152929" y="172967"/>
                  </a:cubicBezTo>
                  <a:cubicBezTo>
                    <a:pt x="154548" y="180254"/>
                    <a:pt x="155358" y="186730"/>
                    <a:pt x="156977" y="193207"/>
                  </a:cubicBezTo>
                  <a:cubicBezTo>
                    <a:pt x="157787" y="198875"/>
                    <a:pt x="161026" y="203733"/>
                    <a:pt x="161835" y="210210"/>
                  </a:cubicBezTo>
                  <a:cubicBezTo>
                    <a:pt x="164264" y="221544"/>
                    <a:pt x="165883" y="233689"/>
                    <a:pt x="169122" y="245833"/>
                  </a:cubicBezTo>
                  <a:lnTo>
                    <a:pt x="170741" y="254739"/>
                  </a:lnTo>
                  <a:lnTo>
                    <a:pt x="172360" y="263645"/>
                  </a:lnTo>
                  <a:cubicBezTo>
                    <a:pt x="172360" y="266883"/>
                    <a:pt x="175599" y="270122"/>
                    <a:pt x="172360" y="272551"/>
                  </a:cubicBezTo>
                  <a:cubicBezTo>
                    <a:pt x="170741" y="274170"/>
                    <a:pt x="168312" y="274170"/>
                    <a:pt x="165883" y="274170"/>
                  </a:cubicBezTo>
                  <a:lnTo>
                    <a:pt x="162645" y="274170"/>
                  </a:lnTo>
                  <a:cubicBezTo>
                    <a:pt x="152120" y="274980"/>
                    <a:pt x="143214" y="275789"/>
                    <a:pt x="131879" y="274170"/>
                  </a:cubicBezTo>
                  <a:cubicBezTo>
                    <a:pt x="131879" y="274170"/>
                    <a:pt x="130260" y="274170"/>
                    <a:pt x="130260" y="274170"/>
                  </a:cubicBezTo>
                  <a:cubicBezTo>
                    <a:pt x="130260" y="274170"/>
                    <a:pt x="129450" y="272551"/>
                    <a:pt x="129450" y="272551"/>
                  </a:cubicBezTo>
                  <a:cubicBezTo>
                    <a:pt x="129450" y="272551"/>
                    <a:pt x="129450" y="272551"/>
                    <a:pt x="129450" y="271741"/>
                  </a:cubicBezTo>
                  <a:cubicBezTo>
                    <a:pt x="129450" y="270932"/>
                    <a:pt x="129450" y="270122"/>
                    <a:pt x="131069" y="270122"/>
                  </a:cubicBezTo>
                  <a:cubicBezTo>
                    <a:pt x="132689" y="270122"/>
                    <a:pt x="132689" y="270122"/>
                    <a:pt x="132689" y="271741"/>
                  </a:cubicBezTo>
                  <a:cubicBezTo>
                    <a:pt x="142404" y="271741"/>
                    <a:pt x="152929" y="271741"/>
                    <a:pt x="163454" y="271741"/>
                  </a:cubicBezTo>
                  <a:cubicBezTo>
                    <a:pt x="163454" y="271741"/>
                    <a:pt x="163454" y="271741"/>
                    <a:pt x="164264" y="271741"/>
                  </a:cubicBezTo>
                  <a:cubicBezTo>
                    <a:pt x="165883" y="271741"/>
                    <a:pt x="167502" y="271741"/>
                    <a:pt x="169122" y="271741"/>
                  </a:cubicBezTo>
                  <a:cubicBezTo>
                    <a:pt x="169931" y="271741"/>
                    <a:pt x="170741" y="270932"/>
                    <a:pt x="170741" y="269312"/>
                  </a:cubicBezTo>
                  <a:cubicBezTo>
                    <a:pt x="170741" y="267693"/>
                    <a:pt x="170741" y="266074"/>
                    <a:pt x="170741" y="264455"/>
                  </a:cubicBezTo>
                  <a:cubicBezTo>
                    <a:pt x="170741" y="264455"/>
                    <a:pt x="170741" y="264455"/>
                    <a:pt x="170741" y="262835"/>
                  </a:cubicBezTo>
                  <a:cubicBezTo>
                    <a:pt x="170741" y="261216"/>
                    <a:pt x="170741" y="260406"/>
                    <a:pt x="170741" y="260406"/>
                  </a:cubicBezTo>
                  <a:lnTo>
                    <a:pt x="170741" y="258787"/>
                  </a:lnTo>
                  <a:lnTo>
                    <a:pt x="169122" y="252310"/>
                  </a:lnTo>
                  <a:lnTo>
                    <a:pt x="169122" y="252310"/>
                  </a:lnTo>
                  <a:cubicBezTo>
                    <a:pt x="169122" y="252310"/>
                    <a:pt x="169122" y="252310"/>
                    <a:pt x="169122" y="252310"/>
                  </a:cubicBezTo>
                  <a:close/>
                </a:path>
              </a:pathLst>
            </a:custGeom>
            <a:grpFill/>
            <a:ln w="0"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BB8E3D03-7AEB-13AC-D287-1613E87F28FA}"/>
                </a:ext>
              </a:extLst>
            </p:cNvPr>
            <p:cNvSpPr/>
            <p:nvPr/>
          </p:nvSpPr>
          <p:spPr>
            <a:xfrm>
              <a:off x="4633719" y="2193963"/>
              <a:ext cx="153421" cy="275918"/>
            </a:xfrm>
            <a:custGeom>
              <a:avLst/>
              <a:gdLst>
                <a:gd name="connsiteX0" fmla="*/ 91757 w 153421"/>
                <a:gd name="connsiteY0" fmla="*/ 258467 h 275918"/>
                <a:gd name="connsiteX1" fmla="*/ 57753 w 153421"/>
                <a:gd name="connsiteY1" fmla="*/ 260086 h 275918"/>
                <a:gd name="connsiteX2" fmla="*/ 44799 w 153421"/>
                <a:gd name="connsiteY2" fmla="*/ 257657 h 275918"/>
                <a:gd name="connsiteX3" fmla="*/ 35893 w 153421"/>
                <a:gd name="connsiteY3" fmla="*/ 253609 h 275918"/>
                <a:gd name="connsiteX4" fmla="*/ 26987 w 153421"/>
                <a:gd name="connsiteY4" fmla="*/ 248751 h 275918"/>
                <a:gd name="connsiteX5" fmla="*/ 18891 w 153421"/>
                <a:gd name="connsiteY5" fmla="*/ 241465 h 275918"/>
                <a:gd name="connsiteX6" fmla="*/ 5128 w 153421"/>
                <a:gd name="connsiteY6" fmla="*/ 221224 h 275918"/>
                <a:gd name="connsiteX7" fmla="*/ 1889 w 153421"/>
                <a:gd name="connsiteY7" fmla="*/ 208270 h 275918"/>
                <a:gd name="connsiteX8" fmla="*/ 270 w 153421"/>
                <a:gd name="connsiteY8" fmla="*/ 181552 h 275918"/>
                <a:gd name="connsiteX9" fmla="*/ 1080 w 153421"/>
                <a:gd name="connsiteY9" fmla="*/ 169408 h 275918"/>
                <a:gd name="connsiteX10" fmla="*/ 1080 w 153421"/>
                <a:gd name="connsiteY10" fmla="*/ 151596 h 275918"/>
                <a:gd name="connsiteX11" fmla="*/ 1080 w 153421"/>
                <a:gd name="connsiteY11" fmla="*/ 145119 h 275918"/>
                <a:gd name="connsiteX12" fmla="*/ 1080 w 153421"/>
                <a:gd name="connsiteY12" fmla="*/ 90875 h 275918"/>
                <a:gd name="connsiteX13" fmla="*/ 1080 w 153421"/>
                <a:gd name="connsiteY13" fmla="*/ 33391 h 275918"/>
                <a:gd name="connsiteX14" fmla="*/ 1080 w 153421"/>
                <a:gd name="connsiteY14" fmla="*/ 6673 h 275918"/>
                <a:gd name="connsiteX15" fmla="*/ 2699 w 153421"/>
                <a:gd name="connsiteY15" fmla="*/ 4245 h 275918"/>
                <a:gd name="connsiteX16" fmla="*/ 19701 w 153421"/>
                <a:gd name="connsiteY16" fmla="*/ 1006 h 275918"/>
                <a:gd name="connsiteX17" fmla="*/ 45609 w 153421"/>
                <a:gd name="connsiteY17" fmla="*/ 3435 h 275918"/>
                <a:gd name="connsiteX18" fmla="*/ 47228 w 153421"/>
                <a:gd name="connsiteY18" fmla="*/ 18818 h 275918"/>
                <a:gd name="connsiteX19" fmla="*/ 47228 w 153421"/>
                <a:gd name="connsiteY19" fmla="*/ 22866 h 275918"/>
                <a:gd name="connsiteX20" fmla="*/ 47228 w 153421"/>
                <a:gd name="connsiteY20" fmla="*/ 43107 h 275918"/>
                <a:gd name="connsiteX21" fmla="*/ 47228 w 153421"/>
                <a:gd name="connsiteY21" fmla="*/ 64967 h 275918"/>
                <a:gd name="connsiteX22" fmla="*/ 47228 w 153421"/>
                <a:gd name="connsiteY22" fmla="*/ 107877 h 275918"/>
                <a:gd name="connsiteX23" fmla="*/ 47228 w 153421"/>
                <a:gd name="connsiteY23" fmla="*/ 152406 h 275918"/>
                <a:gd name="connsiteX24" fmla="*/ 47228 w 153421"/>
                <a:gd name="connsiteY24" fmla="*/ 184791 h 275918"/>
                <a:gd name="connsiteX25" fmla="*/ 48847 w 153421"/>
                <a:gd name="connsiteY25" fmla="*/ 203412 h 275918"/>
                <a:gd name="connsiteX26" fmla="*/ 62611 w 153421"/>
                <a:gd name="connsiteY26" fmla="*/ 214747 h 275918"/>
                <a:gd name="connsiteX27" fmla="*/ 72326 w 153421"/>
                <a:gd name="connsiteY27" fmla="*/ 215557 h 275918"/>
                <a:gd name="connsiteX28" fmla="*/ 75565 w 153421"/>
                <a:gd name="connsiteY28" fmla="*/ 214747 h 275918"/>
                <a:gd name="connsiteX29" fmla="*/ 78803 w 153421"/>
                <a:gd name="connsiteY29" fmla="*/ 214747 h 275918"/>
                <a:gd name="connsiteX30" fmla="*/ 91757 w 153421"/>
                <a:gd name="connsiteY30" fmla="*/ 205841 h 275918"/>
                <a:gd name="connsiteX31" fmla="*/ 92567 w 153421"/>
                <a:gd name="connsiteY31" fmla="*/ 200174 h 275918"/>
                <a:gd name="connsiteX32" fmla="*/ 92567 w 153421"/>
                <a:gd name="connsiteY32" fmla="*/ 191268 h 275918"/>
                <a:gd name="connsiteX33" fmla="*/ 92567 w 153421"/>
                <a:gd name="connsiteY33" fmla="*/ 162122 h 275918"/>
                <a:gd name="connsiteX34" fmla="*/ 92567 w 153421"/>
                <a:gd name="connsiteY34" fmla="*/ 132975 h 275918"/>
                <a:gd name="connsiteX35" fmla="*/ 92567 w 153421"/>
                <a:gd name="connsiteY35" fmla="*/ 130546 h 275918"/>
                <a:gd name="connsiteX36" fmla="*/ 92567 w 153421"/>
                <a:gd name="connsiteY36" fmla="*/ 129737 h 275918"/>
                <a:gd name="connsiteX37" fmla="*/ 93377 w 153421"/>
                <a:gd name="connsiteY37" fmla="*/ 90065 h 275918"/>
                <a:gd name="connsiteX38" fmla="*/ 93377 w 153421"/>
                <a:gd name="connsiteY38" fmla="*/ 64967 h 275918"/>
                <a:gd name="connsiteX39" fmla="*/ 93377 w 153421"/>
                <a:gd name="connsiteY39" fmla="*/ 35820 h 275918"/>
                <a:gd name="connsiteX40" fmla="*/ 93377 w 153421"/>
                <a:gd name="connsiteY40" fmla="*/ 30153 h 275918"/>
                <a:gd name="connsiteX41" fmla="*/ 93377 w 153421"/>
                <a:gd name="connsiteY41" fmla="*/ 25295 h 275918"/>
                <a:gd name="connsiteX42" fmla="*/ 93377 w 153421"/>
                <a:gd name="connsiteY42" fmla="*/ 3435 h 275918"/>
                <a:gd name="connsiteX43" fmla="*/ 103902 w 153421"/>
                <a:gd name="connsiteY43" fmla="*/ 1006 h 275918"/>
                <a:gd name="connsiteX44" fmla="*/ 113617 w 153421"/>
                <a:gd name="connsiteY44" fmla="*/ 1006 h 275918"/>
                <a:gd name="connsiteX45" fmla="*/ 138716 w 153421"/>
                <a:gd name="connsiteY45" fmla="*/ 3435 h 275918"/>
                <a:gd name="connsiteX46" fmla="*/ 139525 w 153421"/>
                <a:gd name="connsiteY46" fmla="*/ 5864 h 275918"/>
                <a:gd name="connsiteX47" fmla="*/ 138716 w 153421"/>
                <a:gd name="connsiteY47" fmla="*/ 61728 h 275918"/>
                <a:gd name="connsiteX48" fmla="*/ 138716 w 153421"/>
                <a:gd name="connsiteY48" fmla="*/ 81969 h 275918"/>
                <a:gd name="connsiteX49" fmla="*/ 138716 w 153421"/>
                <a:gd name="connsiteY49" fmla="*/ 122450 h 275918"/>
                <a:gd name="connsiteX50" fmla="*/ 138716 w 153421"/>
                <a:gd name="connsiteY50" fmla="*/ 158883 h 275918"/>
                <a:gd name="connsiteX51" fmla="*/ 138716 w 153421"/>
                <a:gd name="connsiteY51" fmla="*/ 188030 h 275918"/>
                <a:gd name="connsiteX52" fmla="*/ 138716 w 153421"/>
                <a:gd name="connsiteY52" fmla="*/ 202603 h 275918"/>
                <a:gd name="connsiteX53" fmla="*/ 137096 w 153421"/>
                <a:gd name="connsiteY53" fmla="*/ 208270 h 275918"/>
                <a:gd name="connsiteX54" fmla="*/ 133858 w 153421"/>
                <a:gd name="connsiteY54" fmla="*/ 222843 h 275918"/>
                <a:gd name="connsiteX55" fmla="*/ 133048 w 153421"/>
                <a:gd name="connsiteY55" fmla="*/ 225272 h 275918"/>
                <a:gd name="connsiteX56" fmla="*/ 133048 w 153421"/>
                <a:gd name="connsiteY56" fmla="*/ 227701 h 275918"/>
                <a:gd name="connsiteX57" fmla="*/ 130620 w 153421"/>
                <a:gd name="connsiteY57" fmla="*/ 230940 h 275918"/>
                <a:gd name="connsiteX58" fmla="*/ 122523 w 153421"/>
                <a:gd name="connsiteY58" fmla="*/ 240655 h 275918"/>
                <a:gd name="connsiteX59" fmla="*/ 115236 w 153421"/>
                <a:gd name="connsiteY59" fmla="*/ 247132 h 275918"/>
                <a:gd name="connsiteX60" fmla="*/ 111188 w 153421"/>
                <a:gd name="connsiteY60" fmla="*/ 249561 h 275918"/>
                <a:gd name="connsiteX61" fmla="*/ 107140 w 153421"/>
                <a:gd name="connsiteY61" fmla="*/ 251990 h 275918"/>
                <a:gd name="connsiteX62" fmla="*/ 103092 w 153421"/>
                <a:gd name="connsiteY62" fmla="*/ 253609 h 275918"/>
                <a:gd name="connsiteX63" fmla="*/ 98235 w 153421"/>
                <a:gd name="connsiteY63" fmla="*/ 256848 h 275918"/>
                <a:gd name="connsiteX64" fmla="*/ 91757 w 153421"/>
                <a:gd name="connsiteY64" fmla="*/ 256848 h 275918"/>
                <a:gd name="connsiteX65" fmla="*/ 2699 w 153421"/>
                <a:gd name="connsiteY65" fmla="*/ 5864 h 275918"/>
                <a:gd name="connsiteX66" fmla="*/ 4318 w 153421"/>
                <a:gd name="connsiteY66" fmla="*/ 5864 h 275918"/>
                <a:gd name="connsiteX67" fmla="*/ 2699 w 153421"/>
                <a:gd name="connsiteY67" fmla="*/ 5864 h 275918"/>
                <a:gd name="connsiteX68" fmla="*/ 73946 w 153421"/>
                <a:gd name="connsiteY68" fmla="*/ 270611 h 275918"/>
                <a:gd name="connsiteX69" fmla="*/ 90948 w 153421"/>
                <a:gd name="connsiteY69" fmla="*/ 270611 h 275918"/>
                <a:gd name="connsiteX70" fmla="*/ 94996 w 153421"/>
                <a:gd name="connsiteY70" fmla="*/ 270611 h 275918"/>
                <a:gd name="connsiteX71" fmla="*/ 102283 w 153421"/>
                <a:gd name="connsiteY71" fmla="*/ 268992 h 275918"/>
                <a:gd name="connsiteX72" fmla="*/ 115236 w 153421"/>
                <a:gd name="connsiteY72" fmla="*/ 264944 h 275918"/>
                <a:gd name="connsiteX73" fmla="*/ 122523 w 153421"/>
                <a:gd name="connsiteY73" fmla="*/ 260896 h 275918"/>
                <a:gd name="connsiteX74" fmla="*/ 127381 w 153421"/>
                <a:gd name="connsiteY74" fmla="*/ 257657 h 275918"/>
                <a:gd name="connsiteX75" fmla="*/ 129000 w 153421"/>
                <a:gd name="connsiteY75" fmla="*/ 256038 h 275918"/>
                <a:gd name="connsiteX76" fmla="*/ 134668 w 153421"/>
                <a:gd name="connsiteY76" fmla="*/ 251180 h 275918"/>
                <a:gd name="connsiteX77" fmla="*/ 142764 w 153421"/>
                <a:gd name="connsiteY77" fmla="*/ 240655 h 275918"/>
                <a:gd name="connsiteX78" fmla="*/ 149241 w 153421"/>
                <a:gd name="connsiteY78" fmla="*/ 211509 h 275918"/>
                <a:gd name="connsiteX79" fmla="*/ 148431 w 153421"/>
                <a:gd name="connsiteY79" fmla="*/ 202603 h 275918"/>
                <a:gd name="connsiteX80" fmla="*/ 148431 w 153421"/>
                <a:gd name="connsiteY80" fmla="*/ 195316 h 275918"/>
                <a:gd name="connsiteX81" fmla="*/ 149241 w 153421"/>
                <a:gd name="connsiteY81" fmla="*/ 186410 h 275918"/>
                <a:gd name="connsiteX82" fmla="*/ 149241 w 153421"/>
                <a:gd name="connsiteY82" fmla="*/ 179933 h 275918"/>
                <a:gd name="connsiteX83" fmla="*/ 149241 w 153421"/>
                <a:gd name="connsiteY83" fmla="*/ 162122 h 275918"/>
                <a:gd name="connsiteX84" fmla="*/ 149241 w 153421"/>
                <a:gd name="connsiteY84" fmla="*/ 141881 h 275918"/>
                <a:gd name="connsiteX85" fmla="*/ 149241 w 153421"/>
                <a:gd name="connsiteY85" fmla="*/ 94923 h 275918"/>
                <a:gd name="connsiteX86" fmla="*/ 149241 w 153421"/>
                <a:gd name="connsiteY86" fmla="*/ 64967 h 275918"/>
                <a:gd name="connsiteX87" fmla="*/ 150860 w 153421"/>
                <a:gd name="connsiteY87" fmla="*/ 39058 h 275918"/>
                <a:gd name="connsiteX88" fmla="*/ 150860 w 153421"/>
                <a:gd name="connsiteY88" fmla="*/ 20437 h 275918"/>
                <a:gd name="connsiteX89" fmla="*/ 150051 w 153421"/>
                <a:gd name="connsiteY89" fmla="*/ 20437 h 275918"/>
                <a:gd name="connsiteX90" fmla="*/ 148431 w 153421"/>
                <a:gd name="connsiteY90" fmla="*/ 18818 h 275918"/>
                <a:gd name="connsiteX91" fmla="*/ 150051 w 153421"/>
                <a:gd name="connsiteY91" fmla="*/ 18008 h 275918"/>
                <a:gd name="connsiteX92" fmla="*/ 151670 w 153421"/>
                <a:gd name="connsiteY92" fmla="*/ 18008 h 275918"/>
                <a:gd name="connsiteX93" fmla="*/ 153289 w 153421"/>
                <a:gd name="connsiteY93" fmla="*/ 20437 h 275918"/>
                <a:gd name="connsiteX94" fmla="*/ 153289 w 153421"/>
                <a:gd name="connsiteY94" fmla="*/ 22866 h 275918"/>
                <a:gd name="connsiteX95" fmla="*/ 152479 w 153421"/>
                <a:gd name="connsiteY95" fmla="*/ 77920 h 275918"/>
                <a:gd name="connsiteX96" fmla="*/ 152479 w 153421"/>
                <a:gd name="connsiteY96" fmla="*/ 98161 h 275918"/>
                <a:gd name="connsiteX97" fmla="*/ 152479 w 153421"/>
                <a:gd name="connsiteY97" fmla="*/ 138642 h 275918"/>
                <a:gd name="connsiteX98" fmla="*/ 152479 w 153421"/>
                <a:gd name="connsiteY98" fmla="*/ 175075 h 275918"/>
                <a:gd name="connsiteX99" fmla="*/ 152479 w 153421"/>
                <a:gd name="connsiteY99" fmla="*/ 204222 h 275918"/>
                <a:gd name="connsiteX100" fmla="*/ 152479 w 153421"/>
                <a:gd name="connsiteY100" fmla="*/ 215557 h 275918"/>
                <a:gd name="connsiteX101" fmla="*/ 151670 w 153421"/>
                <a:gd name="connsiteY101" fmla="*/ 222843 h 275918"/>
                <a:gd name="connsiteX102" fmla="*/ 151670 w 153421"/>
                <a:gd name="connsiteY102" fmla="*/ 224463 h 275918"/>
                <a:gd name="connsiteX103" fmla="*/ 148431 w 153421"/>
                <a:gd name="connsiteY103" fmla="*/ 239036 h 275918"/>
                <a:gd name="connsiteX104" fmla="*/ 148431 w 153421"/>
                <a:gd name="connsiteY104" fmla="*/ 239036 h 275918"/>
                <a:gd name="connsiteX105" fmla="*/ 148431 w 153421"/>
                <a:gd name="connsiteY105" fmla="*/ 242274 h 275918"/>
                <a:gd name="connsiteX106" fmla="*/ 148431 w 153421"/>
                <a:gd name="connsiteY106" fmla="*/ 244703 h 275918"/>
                <a:gd name="connsiteX107" fmla="*/ 146812 w 153421"/>
                <a:gd name="connsiteY107" fmla="*/ 246322 h 275918"/>
                <a:gd name="connsiteX108" fmla="*/ 138716 w 153421"/>
                <a:gd name="connsiteY108" fmla="*/ 256038 h 275918"/>
                <a:gd name="connsiteX109" fmla="*/ 131429 w 153421"/>
                <a:gd name="connsiteY109" fmla="*/ 262515 h 275918"/>
                <a:gd name="connsiteX110" fmla="*/ 127381 w 153421"/>
                <a:gd name="connsiteY110" fmla="*/ 264944 h 275918"/>
                <a:gd name="connsiteX111" fmla="*/ 127381 w 153421"/>
                <a:gd name="connsiteY111" fmla="*/ 264944 h 275918"/>
                <a:gd name="connsiteX112" fmla="*/ 120904 w 153421"/>
                <a:gd name="connsiteY112" fmla="*/ 268992 h 275918"/>
                <a:gd name="connsiteX113" fmla="*/ 120094 w 153421"/>
                <a:gd name="connsiteY113" fmla="*/ 268992 h 275918"/>
                <a:gd name="connsiteX114" fmla="*/ 118475 w 153421"/>
                <a:gd name="connsiteY114" fmla="*/ 270611 h 275918"/>
                <a:gd name="connsiteX115" fmla="*/ 111998 w 153421"/>
                <a:gd name="connsiteY115" fmla="*/ 273040 h 275918"/>
                <a:gd name="connsiteX116" fmla="*/ 108760 w 153421"/>
                <a:gd name="connsiteY116" fmla="*/ 273040 h 275918"/>
                <a:gd name="connsiteX117" fmla="*/ 74755 w 153421"/>
                <a:gd name="connsiteY117" fmla="*/ 275469 h 275918"/>
                <a:gd name="connsiteX118" fmla="*/ 61801 w 153421"/>
                <a:gd name="connsiteY118" fmla="*/ 273040 h 275918"/>
                <a:gd name="connsiteX119" fmla="*/ 56134 w 153421"/>
                <a:gd name="connsiteY119" fmla="*/ 270611 h 275918"/>
                <a:gd name="connsiteX120" fmla="*/ 56134 w 153421"/>
                <a:gd name="connsiteY120" fmla="*/ 269802 h 275918"/>
                <a:gd name="connsiteX121" fmla="*/ 65040 w 153421"/>
                <a:gd name="connsiteY121" fmla="*/ 271421 h 275918"/>
                <a:gd name="connsiteX122" fmla="*/ 69898 w 153421"/>
                <a:gd name="connsiteY122" fmla="*/ 271421 h 275918"/>
                <a:gd name="connsiteX123" fmla="*/ 77184 w 153421"/>
                <a:gd name="connsiteY123" fmla="*/ 273040 h 275918"/>
                <a:gd name="connsiteX124" fmla="*/ 77184 w 153421"/>
                <a:gd name="connsiteY124" fmla="*/ 273040 h 275918"/>
                <a:gd name="connsiteX125" fmla="*/ 59372 w 153421"/>
                <a:gd name="connsiteY125" fmla="*/ 205032 h 275918"/>
                <a:gd name="connsiteX126" fmla="*/ 57753 w 153421"/>
                <a:gd name="connsiteY126" fmla="*/ 205032 h 275918"/>
                <a:gd name="connsiteX127" fmla="*/ 56944 w 153421"/>
                <a:gd name="connsiteY127" fmla="*/ 201793 h 275918"/>
                <a:gd name="connsiteX128" fmla="*/ 56944 w 153421"/>
                <a:gd name="connsiteY128" fmla="*/ 189649 h 275918"/>
                <a:gd name="connsiteX129" fmla="*/ 56944 w 153421"/>
                <a:gd name="connsiteY129" fmla="*/ 171837 h 275918"/>
                <a:gd name="connsiteX130" fmla="*/ 56944 w 153421"/>
                <a:gd name="connsiteY130" fmla="*/ 166170 h 275918"/>
                <a:gd name="connsiteX131" fmla="*/ 56944 w 153421"/>
                <a:gd name="connsiteY131" fmla="*/ 137833 h 275918"/>
                <a:gd name="connsiteX132" fmla="*/ 56944 w 153421"/>
                <a:gd name="connsiteY132" fmla="*/ 134594 h 275918"/>
                <a:gd name="connsiteX133" fmla="*/ 56944 w 153421"/>
                <a:gd name="connsiteY133" fmla="*/ 103019 h 275918"/>
                <a:gd name="connsiteX134" fmla="*/ 56944 w 153421"/>
                <a:gd name="connsiteY134" fmla="*/ 87636 h 275918"/>
                <a:gd name="connsiteX135" fmla="*/ 56944 w 153421"/>
                <a:gd name="connsiteY135" fmla="*/ 37439 h 275918"/>
                <a:gd name="connsiteX136" fmla="*/ 56944 w 153421"/>
                <a:gd name="connsiteY136" fmla="*/ 37439 h 275918"/>
                <a:gd name="connsiteX137" fmla="*/ 56134 w 153421"/>
                <a:gd name="connsiteY137" fmla="*/ 35010 h 275918"/>
                <a:gd name="connsiteX138" fmla="*/ 56944 w 153421"/>
                <a:gd name="connsiteY138" fmla="*/ 27724 h 275918"/>
                <a:gd name="connsiteX139" fmla="*/ 56944 w 153421"/>
                <a:gd name="connsiteY139" fmla="*/ 27724 h 275918"/>
                <a:gd name="connsiteX140" fmla="*/ 56944 w 153421"/>
                <a:gd name="connsiteY140" fmla="*/ 27724 h 275918"/>
                <a:gd name="connsiteX141" fmla="*/ 56944 w 153421"/>
                <a:gd name="connsiteY141" fmla="*/ 18008 h 275918"/>
                <a:gd name="connsiteX142" fmla="*/ 54515 w 153421"/>
                <a:gd name="connsiteY142" fmla="*/ 16389 h 275918"/>
                <a:gd name="connsiteX143" fmla="*/ 56134 w 153421"/>
                <a:gd name="connsiteY143" fmla="*/ 14770 h 275918"/>
                <a:gd name="connsiteX144" fmla="*/ 56134 w 153421"/>
                <a:gd name="connsiteY144" fmla="*/ 14770 h 275918"/>
                <a:gd name="connsiteX145" fmla="*/ 59372 w 153421"/>
                <a:gd name="connsiteY145" fmla="*/ 16389 h 275918"/>
                <a:gd name="connsiteX146" fmla="*/ 59372 w 153421"/>
                <a:gd name="connsiteY146" fmla="*/ 26914 h 275918"/>
                <a:gd name="connsiteX147" fmla="*/ 59372 w 153421"/>
                <a:gd name="connsiteY147" fmla="*/ 34201 h 275918"/>
                <a:gd name="connsiteX148" fmla="*/ 59372 w 153421"/>
                <a:gd name="connsiteY148" fmla="*/ 34201 h 275918"/>
                <a:gd name="connsiteX149" fmla="*/ 59372 w 153421"/>
                <a:gd name="connsiteY149" fmla="*/ 55251 h 275918"/>
                <a:gd name="connsiteX150" fmla="*/ 59372 w 153421"/>
                <a:gd name="connsiteY150" fmla="*/ 77111 h 275918"/>
                <a:gd name="connsiteX151" fmla="*/ 59372 w 153421"/>
                <a:gd name="connsiteY151" fmla="*/ 120021 h 275918"/>
                <a:gd name="connsiteX152" fmla="*/ 59372 w 153421"/>
                <a:gd name="connsiteY152" fmla="*/ 164550 h 275918"/>
                <a:gd name="connsiteX153" fmla="*/ 59372 w 153421"/>
                <a:gd name="connsiteY153" fmla="*/ 196935 h 275918"/>
                <a:gd name="connsiteX154" fmla="*/ 59372 w 153421"/>
                <a:gd name="connsiteY154" fmla="*/ 203412 h 275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153421" h="275918">
                  <a:moveTo>
                    <a:pt x="91757" y="258467"/>
                  </a:moveTo>
                  <a:cubicBezTo>
                    <a:pt x="81232" y="260896"/>
                    <a:pt x="69898" y="261705"/>
                    <a:pt x="57753" y="260086"/>
                  </a:cubicBezTo>
                  <a:cubicBezTo>
                    <a:pt x="52086" y="260086"/>
                    <a:pt x="48847" y="258467"/>
                    <a:pt x="44799" y="257657"/>
                  </a:cubicBezTo>
                  <a:cubicBezTo>
                    <a:pt x="41561" y="256848"/>
                    <a:pt x="39132" y="255228"/>
                    <a:pt x="35893" y="253609"/>
                  </a:cubicBezTo>
                  <a:cubicBezTo>
                    <a:pt x="32655" y="251990"/>
                    <a:pt x="29416" y="250371"/>
                    <a:pt x="26987" y="248751"/>
                  </a:cubicBezTo>
                  <a:cubicBezTo>
                    <a:pt x="23749" y="246322"/>
                    <a:pt x="22939" y="243894"/>
                    <a:pt x="18891" y="241465"/>
                  </a:cubicBezTo>
                  <a:cubicBezTo>
                    <a:pt x="14033" y="234178"/>
                    <a:pt x="8366" y="229320"/>
                    <a:pt x="5128" y="221224"/>
                  </a:cubicBezTo>
                  <a:cubicBezTo>
                    <a:pt x="4318" y="217176"/>
                    <a:pt x="2699" y="213128"/>
                    <a:pt x="1889" y="208270"/>
                  </a:cubicBezTo>
                  <a:cubicBezTo>
                    <a:pt x="1080" y="200174"/>
                    <a:pt x="270" y="190458"/>
                    <a:pt x="270" y="181552"/>
                  </a:cubicBezTo>
                  <a:cubicBezTo>
                    <a:pt x="270" y="172647"/>
                    <a:pt x="270" y="173456"/>
                    <a:pt x="1080" y="169408"/>
                  </a:cubicBezTo>
                  <a:cubicBezTo>
                    <a:pt x="1080" y="163741"/>
                    <a:pt x="-1349" y="155645"/>
                    <a:pt x="1080" y="151596"/>
                  </a:cubicBezTo>
                  <a:cubicBezTo>
                    <a:pt x="-540" y="151596"/>
                    <a:pt x="1080" y="147548"/>
                    <a:pt x="1080" y="145119"/>
                  </a:cubicBezTo>
                  <a:cubicBezTo>
                    <a:pt x="1080" y="127308"/>
                    <a:pt x="270" y="112734"/>
                    <a:pt x="1080" y="90875"/>
                  </a:cubicBezTo>
                  <a:cubicBezTo>
                    <a:pt x="1889" y="72253"/>
                    <a:pt x="1080" y="52822"/>
                    <a:pt x="1080" y="33391"/>
                  </a:cubicBezTo>
                  <a:cubicBezTo>
                    <a:pt x="1080" y="24485"/>
                    <a:pt x="1889" y="15579"/>
                    <a:pt x="1080" y="6673"/>
                  </a:cubicBezTo>
                  <a:cubicBezTo>
                    <a:pt x="1080" y="5864"/>
                    <a:pt x="2699" y="5864"/>
                    <a:pt x="2699" y="4245"/>
                  </a:cubicBezTo>
                  <a:lnTo>
                    <a:pt x="19701" y="1006"/>
                  </a:lnTo>
                  <a:cubicBezTo>
                    <a:pt x="28607" y="197"/>
                    <a:pt x="37513" y="2625"/>
                    <a:pt x="45609" y="3435"/>
                  </a:cubicBezTo>
                  <a:cubicBezTo>
                    <a:pt x="48847" y="6673"/>
                    <a:pt x="45609" y="15579"/>
                    <a:pt x="47228" y="18818"/>
                  </a:cubicBezTo>
                  <a:cubicBezTo>
                    <a:pt x="45609" y="19627"/>
                    <a:pt x="47228" y="22056"/>
                    <a:pt x="47228" y="22866"/>
                  </a:cubicBezTo>
                  <a:cubicBezTo>
                    <a:pt x="48038" y="29343"/>
                    <a:pt x="47228" y="36630"/>
                    <a:pt x="47228" y="43107"/>
                  </a:cubicBezTo>
                  <a:cubicBezTo>
                    <a:pt x="47228" y="50393"/>
                    <a:pt x="47228" y="57680"/>
                    <a:pt x="47228" y="64967"/>
                  </a:cubicBezTo>
                  <a:cubicBezTo>
                    <a:pt x="47228" y="77920"/>
                    <a:pt x="47228" y="92494"/>
                    <a:pt x="47228" y="107877"/>
                  </a:cubicBezTo>
                  <a:lnTo>
                    <a:pt x="47228" y="152406"/>
                  </a:lnTo>
                  <a:cubicBezTo>
                    <a:pt x="45609" y="163741"/>
                    <a:pt x="47228" y="175075"/>
                    <a:pt x="47228" y="184791"/>
                  </a:cubicBezTo>
                  <a:cubicBezTo>
                    <a:pt x="47228" y="192078"/>
                    <a:pt x="46418" y="197745"/>
                    <a:pt x="48847" y="203412"/>
                  </a:cubicBezTo>
                  <a:cubicBezTo>
                    <a:pt x="51276" y="209889"/>
                    <a:pt x="56134" y="213128"/>
                    <a:pt x="62611" y="214747"/>
                  </a:cubicBezTo>
                  <a:cubicBezTo>
                    <a:pt x="65040" y="214747"/>
                    <a:pt x="68278" y="216366"/>
                    <a:pt x="72326" y="215557"/>
                  </a:cubicBezTo>
                  <a:cubicBezTo>
                    <a:pt x="73136" y="215557"/>
                    <a:pt x="74755" y="215557"/>
                    <a:pt x="75565" y="214747"/>
                  </a:cubicBezTo>
                  <a:cubicBezTo>
                    <a:pt x="76375" y="214747"/>
                    <a:pt x="77994" y="214747"/>
                    <a:pt x="78803" y="214747"/>
                  </a:cubicBezTo>
                  <a:cubicBezTo>
                    <a:pt x="82851" y="213937"/>
                    <a:pt x="90138" y="209889"/>
                    <a:pt x="91757" y="205841"/>
                  </a:cubicBezTo>
                  <a:cubicBezTo>
                    <a:pt x="92567" y="204222"/>
                    <a:pt x="91757" y="201793"/>
                    <a:pt x="92567" y="200174"/>
                  </a:cubicBezTo>
                  <a:cubicBezTo>
                    <a:pt x="93377" y="196126"/>
                    <a:pt x="93377" y="193697"/>
                    <a:pt x="92567" y="191268"/>
                  </a:cubicBezTo>
                  <a:cubicBezTo>
                    <a:pt x="93377" y="182362"/>
                    <a:pt x="92567" y="171837"/>
                    <a:pt x="92567" y="162122"/>
                  </a:cubicBezTo>
                  <a:cubicBezTo>
                    <a:pt x="92567" y="153216"/>
                    <a:pt x="92567" y="140262"/>
                    <a:pt x="92567" y="132975"/>
                  </a:cubicBezTo>
                  <a:cubicBezTo>
                    <a:pt x="92567" y="125688"/>
                    <a:pt x="93377" y="130546"/>
                    <a:pt x="92567" y="130546"/>
                  </a:cubicBezTo>
                  <a:cubicBezTo>
                    <a:pt x="92567" y="129737"/>
                    <a:pt x="93377" y="130546"/>
                    <a:pt x="92567" y="129737"/>
                  </a:cubicBezTo>
                  <a:cubicBezTo>
                    <a:pt x="92567" y="116782"/>
                    <a:pt x="92567" y="103019"/>
                    <a:pt x="93377" y="90065"/>
                  </a:cubicBezTo>
                  <a:lnTo>
                    <a:pt x="93377" y="64967"/>
                  </a:lnTo>
                  <a:cubicBezTo>
                    <a:pt x="93377" y="55251"/>
                    <a:pt x="93377" y="47155"/>
                    <a:pt x="93377" y="35820"/>
                  </a:cubicBezTo>
                  <a:cubicBezTo>
                    <a:pt x="93377" y="24485"/>
                    <a:pt x="93377" y="32582"/>
                    <a:pt x="93377" y="30153"/>
                  </a:cubicBezTo>
                  <a:cubicBezTo>
                    <a:pt x="93377" y="27724"/>
                    <a:pt x="93377" y="26914"/>
                    <a:pt x="93377" y="25295"/>
                  </a:cubicBezTo>
                  <a:lnTo>
                    <a:pt x="93377" y="3435"/>
                  </a:lnTo>
                  <a:cubicBezTo>
                    <a:pt x="96615" y="2625"/>
                    <a:pt x="99854" y="1816"/>
                    <a:pt x="103902" y="1006"/>
                  </a:cubicBezTo>
                  <a:cubicBezTo>
                    <a:pt x="107140" y="1006"/>
                    <a:pt x="111188" y="197"/>
                    <a:pt x="113617" y="1006"/>
                  </a:cubicBezTo>
                  <a:cubicBezTo>
                    <a:pt x="121714" y="-1423"/>
                    <a:pt x="131429" y="1006"/>
                    <a:pt x="138716" y="3435"/>
                  </a:cubicBezTo>
                  <a:cubicBezTo>
                    <a:pt x="138716" y="4245"/>
                    <a:pt x="138716" y="5864"/>
                    <a:pt x="139525" y="5864"/>
                  </a:cubicBezTo>
                  <a:cubicBezTo>
                    <a:pt x="140335" y="26105"/>
                    <a:pt x="137096" y="42297"/>
                    <a:pt x="138716" y="61728"/>
                  </a:cubicBezTo>
                  <a:cubicBezTo>
                    <a:pt x="138716" y="69015"/>
                    <a:pt x="138716" y="74682"/>
                    <a:pt x="138716" y="81969"/>
                  </a:cubicBezTo>
                  <a:cubicBezTo>
                    <a:pt x="138716" y="96542"/>
                    <a:pt x="138716" y="108686"/>
                    <a:pt x="138716" y="122450"/>
                  </a:cubicBezTo>
                  <a:cubicBezTo>
                    <a:pt x="138716" y="136213"/>
                    <a:pt x="139525" y="145929"/>
                    <a:pt x="138716" y="158883"/>
                  </a:cubicBezTo>
                  <a:cubicBezTo>
                    <a:pt x="140335" y="167789"/>
                    <a:pt x="138716" y="178314"/>
                    <a:pt x="138716" y="188030"/>
                  </a:cubicBezTo>
                  <a:cubicBezTo>
                    <a:pt x="138716" y="192078"/>
                    <a:pt x="139525" y="198555"/>
                    <a:pt x="138716" y="202603"/>
                  </a:cubicBezTo>
                  <a:cubicBezTo>
                    <a:pt x="138716" y="203412"/>
                    <a:pt x="138716" y="205841"/>
                    <a:pt x="137096" y="208270"/>
                  </a:cubicBezTo>
                  <a:cubicBezTo>
                    <a:pt x="136287" y="212318"/>
                    <a:pt x="135477" y="218795"/>
                    <a:pt x="133858" y="222843"/>
                  </a:cubicBezTo>
                  <a:cubicBezTo>
                    <a:pt x="133858" y="223653"/>
                    <a:pt x="133048" y="223653"/>
                    <a:pt x="133048" y="225272"/>
                  </a:cubicBezTo>
                  <a:cubicBezTo>
                    <a:pt x="133048" y="225272"/>
                    <a:pt x="133048" y="226082"/>
                    <a:pt x="133048" y="227701"/>
                  </a:cubicBezTo>
                  <a:lnTo>
                    <a:pt x="130620" y="230940"/>
                  </a:lnTo>
                  <a:cubicBezTo>
                    <a:pt x="128191" y="234988"/>
                    <a:pt x="126571" y="237417"/>
                    <a:pt x="122523" y="240655"/>
                  </a:cubicBezTo>
                  <a:cubicBezTo>
                    <a:pt x="120094" y="243084"/>
                    <a:pt x="118475" y="245513"/>
                    <a:pt x="115236" y="247132"/>
                  </a:cubicBezTo>
                  <a:cubicBezTo>
                    <a:pt x="114427" y="247942"/>
                    <a:pt x="111998" y="247942"/>
                    <a:pt x="111188" y="249561"/>
                  </a:cubicBezTo>
                  <a:cubicBezTo>
                    <a:pt x="110379" y="250371"/>
                    <a:pt x="108760" y="251180"/>
                    <a:pt x="107140" y="251990"/>
                  </a:cubicBezTo>
                  <a:lnTo>
                    <a:pt x="103092" y="253609"/>
                  </a:lnTo>
                  <a:lnTo>
                    <a:pt x="98235" y="256848"/>
                  </a:lnTo>
                  <a:lnTo>
                    <a:pt x="91757" y="256848"/>
                  </a:lnTo>
                  <a:close/>
                  <a:moveTo>
                    <a:pt x="2699" y="5864"/>
                  </a:moveTo>
                  <a:cubicBezTo>
                    <a:pt x="2699" y="5864"/>
                    <a:pt x="2699" y="5864"/>
                    <a:pt x="4318" y="5864"/>
                  </a:cubicBezTo>
                  <a:cubicBezTo>
                    <a:pt x="4318" y="5054"/>
                    <a:pt x="2699" y="5864"/>
                    <a:pt x="2699" y="5864"/>
                  </a:cubicBezTo>
                  <a:close/>
                  <a:moveTo>
                    <a:pt x="73946" y="270611"/>
                  </a:moveTo>
                  <a:cubicBezTo>
                    <a:pt x="79613" y="271421"/>
                    <a:pt x="84471" y="270611"/>
                    <a:pt x="90948" y="270611"/>
                  </a:cubicBezTo>
                  <a:lnTo>
                    <a:pt x="94996" y="270611"/>
                  </a:lnTo>
                  <a:cubicBezTo>
                    <a:pt x="97425" y="270611"/>
                    <a:pt x="99854" y="269802"/>
                    <a:pt x="102283" y="268992"/>
                  </a:cubicBezTo>
                  <a:cubicBezTo>
                    <a:pt x="106331" y="268182"/>
                    <a:pt x="111188" y="267373"/>
                    <a:pt x="115236" y="264944"/>
                  </a:cubicBezTo>
                  <a:cubicBezTo>
                    <a:pt x="118475" y="263325"/>
                    <a:pt x="120094" y="261705"/>
                    <a:pt x="122523" y="260896"/>
                  </a:cubicBezTo>
                  <a:cubicBezTo>
                    <a:pt x="124142" y="260086"/>
                    <a:pt x="125762" y="259277"/>
                    <a:pt x="127381" y="257657"/>
                  </a:cubicBezTo>
                  <a:cubicBezTo>
                    <a:pt x="127381" y="257657"/>
                    <a:pt x="128191" y="257657"/>
                    <a:pt x="129000" y="256038"/>
                  </a:cubicBezTo>
                  <a:cubicBezTo>
                    <a:pt x="130620" y="254419"/>
                    <a:pt x="133048" y="252800"/>
                    <a:pt x="134668" y="251180"/>
                  </a:cubicBezTo>
                  <a:cubicBezTo>
                    <a:pt x="137906" y="247942"/>
                    <a:pt x="140335" y="244703"/>
                    <a:pt x="142764" y="240655"/>
                  </a:cubicBezTo>
                  <a:cubicBezTo>
                    <a:pt x="145193" y="230940"/>
                    <a:pt x="147622" y="221224"/>
                    <a:pt x="149241" y="211509"/>
                  </a:cubicBezTo>
                  <a:cubicBezTo>
                    <a:pt x="149241" y="207460"/>
                    <a:pt x="149241" y="205032"/>
                    <a:pt x="148431" y="202603"/>
                  </a:cubicBezTo>
                  <a:lnTo>
                    <a:pt x="148431" y="195316"/>
                  </a:lnTo>
                  <a:cubicBezTo>
                    <a:pt x="148431" y="192078"/>
                    <a:pt x="149241" y="189649"/>
                    <a:pt x="149241" y="186410"/>
                  </a:cubicBezTo>
                  <a:cubicBezTo>
                    <a:pt x="149241" y="183172"/>
                    <a:pt x="149241" y="182362"/>
                    <a:pt x="149241" y="179933"/>
                  </a:cubicBezTo>
                  <a:cubicBezTo>
                    <a:pt x="149241" y="174266"/>
                    <a:pt x="149241" y="168598"/>
                    <a:pt x="149241" y="162122"/>
                  </a:cubicBezTo>
                  <a:cubicBezTo>
                    <a:pt x="149241" y="154835"/>
                    <a:pt x="149241" y="149167"/>
                    <a:pt x="149241" y="141881"/>
                  </a:cubicBezTo>
                  <a:lnTo>
                    <a:pt x="149241" y="94923"/>
                  </a:lnTo>
                  <a:cubicBezTo>
                    <a:pt x="149241" y="85207"/>
                    <a:pt x="149241" y="74682"/>
                    <a:pt x="149241" y="64967"/>
                  </a:cubicBezTo>
                  <a:cubicBezTo>
                    <a:pt x="149241" y="55251"/>
                    <a:pt x="150051" y="47155"/>
                    <a:pt x="150860" y="39058"/>
                  </a:cubicBezTo>
                  <a:cubicBezTo>
                    <a:pt x="150860" y="32582"/>
                    <a:pt x="150051" y="25295"/>
                    <a:pt x="150860" y="20437"/>
                  </a:cubicBezTo>
                  <a:cubicBezTo>
                    <a:pt x="150860" y="20437"/>
                    <a:pt x="150860" y="20437"/>
                    <a:pt x="150051" y="20437"/>
                  </a:cubicBezTo>
                  <a:cubicBezTo>
                    <a:pt x="149241" y="20437"/>
                    <a:pt x="148431" y="20437"/>
                    <a:pt x="148431" y="18818"/>
                  </a:cubicBezTo>
                  <a:cubicBezTo>
                    <a:pt x="148431" y="17199"/>
                    <a:pt x="148431" y="18008"/>
                    <a:pt x="150051" y="18008"/>
                  </a:cubicBezTo>
                  <a:lnTo>
                    <a:pt x="151670" y="18008"/>
                  </a:lnTo>
                  <a:cubicBezTo>
                    <a:pt x="151670" y="18008"/>
                    <a:pt x="153289" y="19627"/>
                    <a:pt x="153289" y="20437"/>
                  </a:cubicBezTo>
                  <a:cubicBezTo>
                    <a:pt x="153289" y="21247"/>
                    <a:pt x="153289" y="22056"/>
                    <a:pt x="153289" y="22866"/>
                  </a:cubicBezTo>
                  <a:cubicBezTo>
                    <a:pt x="154099" y="42297"/>
                    <a:pt x="150860" y="58490"/>
                    <a:pt x="152479" y="77920"/>
                  </a:cubicBezTo>
                  <a:cubicBezTo>
                    <a:pt x="152479" y="85207"/>
                    <a:pt x="152479" y="90875"/>
                    <a:pt x="152479" y="98161"/>
                  </a:cubicBezTo>
                  <a:cubicBezTo>
                    <a:pt x="152479" y="112734"/>
                    <a:pt x="152479" y="124879"/>
                    <a:pt x="152479" y="138642"/>
                  </a:cubicBezTo>
                  <a:cubicBezTo>
                    <a:pt x="152479" y="152406"/>
                    <a:pt x="153289" y="162122"/>
                    <a:pt x="152479" y="175075"/>
                  </a:cubicBezTo>
                  <a:cubicBezTo>
                    <a:pt x="154099" y="183981"/>
                    <a:pt x="152479" y="194507"/>
                    <a:pt x="152479" y="204222"/>
                  </a:cubicBezTo>
                  <a:cubicBezTo>
                    <a:pt x="152479" y="207460"/>
                    <a:pt x="152479" y="211509"/>
                    <a:pt x="152479" y="215557"/>
                  </a:cubicBezTo>
                  <a:cubicBezTo>
                    <a:pt x="152479" y="219605"/>
                    <a:pt x="152479" y="220415"/>
                    <a:pt x="151670" y="222843"/>
                  </a:cubicBezTo>
                  <a:cubicBezTo>
                    <a:pt x="151670" y="222843"/>
                    <a:pt x="151670" y="222843"/>
                    <a:pt x="151670" y="224463"/>
                  </a:cubicBezTo>
                  <a:cubicBezTo>
                    <a:pt x="150860" y="228511"/>
                    <a:pt x="150051" y="234988"/>
                    <a:pt x="148431" y="239036"/>
                  </a:cubicBezTo>
                  <a:lnTo>
                    <a:pt x="148431" y="239036"/>
                  </a:lnTo>
                  <a:cubicBezTo>
                    <a:pt x="148431" y="241465"/>
                    <a:pt x="148431" y="242274"/>
                    <a:pt x="148431" y="242274"/>
                  </a:cubicBezTo>
                  <a:cubicBezTo>
                    <a:pt x="148431" y="242274"/>
                    <a:pt x="148431" y="242274"/>
                    <a:pt x="148431" y="244703"/>
                  </a:cubicBezTo>
                  <a:lnTo>
                    <a:pt x="146812" y="246322"/>
                  </a:lnTo>
                  <a:cubicBezTo>
                    <a:pt x="144383" y="250371"/>
                    <a:pt x="142764" y="252800"/>
                    <a:pt x="138716" y="256038"/>
                  </a:cubicBezTo>
                  <a:cubicBezTo>
                    <a:pt x="136287" y="258467"/>
                    <a:pt x="134668" y="260896"/>
                    <a:pt x="131429" y="262515"/>
                  </a:cubicBezTo>
                  <a:cubicBezTo>
                    <a:pt x="130620" y="263325"/>
                    <a:pt x="128191" y="263325"/>
                    <a:pt x="127381" y="264944"/>
                  </a:cubicBezTo>
                  <a:lnTo>
                    <a:pt x="127381" y="264944"/>
                  </a:lnTo>
                  <a:cubicBezTo>
                    <a:pt x="125762" y="267373"/>
                    <a:pt x="123333" y="268182"/>
                    <a:pt x="120904" y="268992"/>
                  </a:cubicBezTo>
                  <a:lnTo>
                    <a:pt x="120094" y="268992"/>
                  </a:lnTo>
                  <a:cubicBezTo>
                    <a:pt x="120094" y="268992"/>
                    <a:pt x="118475" y="270611"/>
                    <a:pt x="118475" y="270611"/>
                  </a:cubicBezTo>
                  <a:cubicBezTo>
                    <a:pt x="116856" y="271421"/>
                    <a:pt x="114427" y="273040"/>
                    <a:pt x="111998" y="273040"/>
                  </a:cubicBezTo>
                  <a:lnTo>
                    <a:pt x="108760" y="273040"/>
                  </a:lnTo>
                  <a:cubicBezTo>
                    <a:pt x="97425" y="276279"/>
                    <a:pt x="86900" y="276279"/>
                    <a:pt x="74755" y="275469"/>
                  </a:cubicBezTo>
                  <a:cubicBezTo>
                    <a:pt x="69088" y="275469"/>
                    <a:pt x="65850" y="273850"/>
                    <a:pt x="61801" y="273040"/>
                  </a:cubicBezTo>
                  <a:cubicBezTo>
                    <a:pt x="60182" y="272230"/>
                    <a:pt x="57753" y="271421"/>
                    <a:pt x="56134" y="270611"/>
                  </a:cubicBezTo>
                  <a:cubicBezTo>
                    <a:pt x="55324" y="270611"/>
                    <a:pt x="56134" y="269802"/>
                    <a:pt x="56134" y="269802"/>
                  </a:cubicBezTo>
                  <a:lnTo>
                    <a:pt x="65040" y="271421"/>
                  </a:lnTo>
                  <a:cubicBezTo>
                    <a:pt x="65040" y="271421"/>
                    <a:pt x="67469" y="271421"/>
                    <a:pt x="69898" y="271421"/>
                  </a:cubicBezTo>
                  <a:cubicBezTo>
                    <a:pt x="73136" y="271421"/>
                    <a:pt x="75565" y="272230"/>
                    <a:pt x="77184" y="273040"/>
                  </a:cubicBezTo>
                  <a:lnTo>
                    <a:pt x="77184" y="273040"/>
                  </a:lnTo>
                  <a:close/>
                  <a:moveTo>
                    <a:pt x="59372" y="205032"/>
                  </a:moveTo>
                  <a:cubicBezTo>
                    <a:pt x="59372" y="205841"/>
                    <a:pt x="58563" y="205841"/>
                    <a:pt x="57753" y="205032"/>
                  </a:cubicBezTo>
                  <a:cubicBezTo>
                    <a:pt x="57753" y="205032"/>
                    <a:pt x="56944" y="203412"/>
                    <a:pt x="56944" y="201793"/>
                  </a:cubicBezTo>
                  <a:lnTo>
                    <a:pt x="56944" y="189649"/>
                  </a:lnTo>
                  <a:cubicBezTo>
                    <a:pt x="56944" y="183172"/>
                    <a:pt x="55324" y="177504"/>
                    <a:pt x="56944" y="171837"/>
                  </a:cubicBezTo>
                  <a:cubicBezTo>
                    <a:pt x="56134" y="170218"/>
                    <a:pt x="56944" y="167789"/>
                    <a:pt x="56944" y="166170"/>
                  </a:cubicBezTo>
                  <a:cubicBezTo>
                    <a:pt x="56944" y="156454"/>
                    <a:pt x="56944" y="148358"/>
                    <a:pt x="56944" y="137833"/>
                  </a:cubicBezTo>
                  <a:lnTo>
                    <a:pt x="56944" y="134594"/>
                  </a:lnTo>
                  <a:cubicBezTo>
                    <a:pt x="56944" y="124069"/>
                    <a:pt x="57753" y="113544"/>
                    <a:pt x="56944" y="103019"/>
                  </a:cubicBezTo>
                  <a:cubicBezTo>
                    <a:pt x="56944" y="97352"/>
                    <a:pt x="56944" y="93303"/>
                    <a:pt x="56944" y="87636"/>
                  </a:cubicBezTo>
                  <a:cubicBezTo>
                    <a:pt x="56944" y="69824"/>
                    <a:pt x="56944" y="52822"/>
                    <a:pt x="56944" y="37439"/>
                  </a:cubicBezTo>
                  <a:cubicBezTo>
                    <a:pt x="56944" y="36630"/>
                    <a:pt x="56944" y="37439"/>
                    <a:pt x="56944" y="37439"/>
                  </a:cubicBezTo>
                  <a:cubicBezTo>
                    <a:pt x="56944" y="37439"/>
                    <a:pt x="56134" y="36630"/>
                    <a:pt x="56134" y="35010"/>
                  </a:cubicBezTo>
                  <a:cubicBezTo>
                    <a:pt x="56134" y="32582"/>
                    <a:pt x="56134" y="30153"/>
                    <a:pt x="56944" y="27724"/>
                  </a:cubicBezTo>
                  <a:cubicBezTo>
                    <a:pt x="56944" y="27724"/>
                    <a:pt x="56944" y="27724"/>
                    <a:pt x="56944" y="27724"/>
                  </a:cubicBezTo>
                  <a:lnTo>
                    <a:pt x="56944" y="27724"/>
                  </a:lnTo>
                  <a:cubicBezTo>
                    <a:pt x="56944" y="24485"/>
                    <a:pt x="56944" y="22056"/>
                    <a:pt x="56944" y="18008"/>
                  </a:cubicBezTo>
                  <a:cubicBezTo>
                    <a:pt x="55324" y="18008"/>
                    <a:pt x="54515" y="18008"/>
                    <a:pt x="54515" y="16389"/>
                  </a:cubicBezTo>
                  <a:cubicBezTo>
                    <a:pt x="54515" y="15579"/>
                    <a:pt x="54515" y="14770"/>
                    <a:pt x="56134" y="14770"/>
                  </a:cubicBezTo>
                  <a:lnTo>
                    <a:pt x="56134" y="14770"/>
                  </a:lnTo>
                  <a:cubicBezTo>
                    <a:pt x="57753" y="14770"/>
                    <a:pt x="59372" y="14770"/>
                    <a:pt x="59372" y="16389"/>
                  </a:cubicBezTo>
                  <a:cubicBezTo>
                    <a:pt x="60182" y="19627"/>
                    <a:pt x="59372" y="23676"/>
                    <a:pt x="59372" y="26914"/>
                  </a:cubicBezTo>
                  <a:cubicBezTo>
                    <a:pt x="59372" y="29343"/>
                    <a:pt x="59372" y="31772"/>
                    <a:pt x="59372" y="34201"/>
                  </a:cubicBezTo>
                  <a:lnTo>
                    <a:pt x="59372" y="34201"/>
                  </a:lnTo>
                  <a:cubicBezTo>
                    <a:pt x="60182" y="40678"/>
                    <a:pt x="59372" y="47964"/>
                    <a:pt x="59372" y="55251"/>
                  </a:cubicBezTo>
                  <a:cubicBezTo>
                    <a:pt x="59372" y="62538"/>
                    <a:pt x="59372" y="69824"/>
                    <a:pt x="59372" y="77111"/>
                  </a:cubicBezTo>
                  <a:cubicBezTo>
                    <a:pt x="59372" y="90065"/>
                    <a:pt x="59372" y="104638"/>
                    <a:pt x="59372" y="120021"/>
                  </a:cubicBezTo>
                  <a:lnTo>
                    <a:pt x="59372" y="164550"/>
                  </a:lnTo>
                  <a:cubicBezTo>
                    <a:pt x="57753" y="175885"/>
                    <a:pt x="59372" y="187220"/>
                    <a:pt x="59372" y="196935"/>
                  </a:cubicBezTo>
                  <a:cubicBezTo>
                    <a:pt x="59372" y="199364"/>
                    <a:pt x="59372" y="200983"/>
                    <a:pt x="59372" y="203412"/>
                  </a:cubicBezTo>
                  <a:close/>
                </a:path>
              </a:pathLst>
            </a:custGeom>
            <a:grpFill/>
            <a:ln w="0"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0EA515C9-D485-80B7-7446-10401A6585A3}"/>
                </a:ext>
              </a:extLst>
            </p:cNvPr>
            <p:cNvSpPr/>
            <p:nvPr/>
          </p:nvSpPr>
          <p:spPr>
            <a:xfrm>
              <a:off x="4790931" y="2194969"/>
              <a:ext cx="157527" cy="272034"/>
            </a:xfrm>
            <a:custGeom>
              <a:avLst/>
              <a:gdLst>
                <a:gd name="connsiteX0" fmla="*/ 144238 w 157527"/>
                <a:gd name="connsiteY0" fmla="*/ 60722 h 272034"/>
                <a:gd name="connsiteX1" fmla="*/ 143429 w 157527"/>
                <a:gd name="connsiteY1" fmla="*/ 89868 h 272034"/>
                <a:gd name="connsiteX2" fmla="*/ 128855 w 157527"/>
                <a:gd name="connsiteY2" fmla="*/ 91488 h 272034"/>
                <a:gd name="connsiteX3" fmla="*/ 119140 w 157527"/>
                <a:gd name="connsiteY3" fmla="*/ 91488 h 272034"/>
                <a:gd name="connsiteX4" fmla="*/ 110234 w 157527"/>
                <a:gd name="connsiteY4" fmla="*/ 91488 h 272034"/>
                <a:gd name="connsiteX5" fmla="*/ 107805 w 157527"/>
                <a:gd name="connsiteY5" fmla="*/ 91488 h 272034"/>
                <a:gd name="connsiteX6" fmla="*/ 98090 w 157527"/>
                <a:gd name="connsiteY6" fmla="*/ 88249 h 272034"/>
                <a:gd name="connsiteX7" fmla="*/ 98090 w 157527"/>
                <a:gd name="connsiteY7" fmla="*/ 68009 h 272034"/>
                <a:gd name="connsiteX8" fmla="*/ 94041 w 157527"/>
                <a:gd name="connsiteY8" fmla="*/ 53435 h 272034"/>
                <a:gd name="connsiteX9" fmla="*/ 87564 w 157527"/>
                <a:gd name="connsiteY9" fmla="*/ 46958 h 272034"/>
                <a:gd name="connsiteX10" fmla="*/ 84326 w 157527"/>
                <a:gd name="connsiteY10" fmla="*/ 46958 h 272034"/>
                <a:gd name="connsiteX11" fmla="*/ 74611 w 157527"/>
                <a:gd name="connsiteY11" fmla="*/ 44529 h 272034"/>
                <a:gd name="connsiteX12" fmla="*/ 68133 w 157527"/>
                <a:gd name="connsiteY12" fmla="*/ 46149 h 272034"/>
                <a:gd name="connsiteX13" fmla="*/ 58418 w 157527"/>
                <a:gd name="connsiteY13" fmla="*/ 50197 h 272034"/>
                <a:gd name="connsiteX14" fmla="*/ 53560 w 157527"/>
                <a:gd name="connsiteY14" fmla="*/ 56674 h 272034"/>
                <a:gd name="connsiteX15" fmla="*/ 55179 w 157527"/>
                <a:gd name="connsiteY15" fmla="*/ 74485 h 272034"/>
                <a:gd name="connsiteX16" fmla="*/ 66514 w 157527"/>
                <a:gd name="connsiteY16" fmla="*/ 92297 h 272034"/>
                <a:gd name="connsiteX17" fmla="*/ 70562 w 157527"/>
                <a:gd name="connsiteY17" fmla="*/ 97155 h 272034"/>
                <a:gd name="connsiteX18" fmla="*/ 74611 w 157527"/>
                <a:gd name="connsiteY18" fmla="*/ 100394 h 272034"/>
                <a:gd name="connsiteX19" fmla="*/ 85945 w 157527"/>
                <a:gd name="connsiteY19" fmla="*/ 110109 h 272034"/>
                <a:gd name="connsiteX20" fmla="*/ 102138 w 157527"/>
                <a:gd name="connsiteY20" fmla="*/ 123063 h 272034"/>
                <a:gd name="connsiteX21" fmla="*/ 109424 w 157527"/>
                <a:gd name="connsiteY21" fmla="*/ 129540 h 272034"/>
                <a:gd name="connsiteX22" fmla="*/ 119949 w 157527"/>
                <a:gd name="connsiteY22" fmla="*/ 140065 h 272034"/>
                <a:gd name="connsiteX23" fmla="*/ 131284 w 157527"/>
                <a:gd name="connsiteY23" fmla="*/ 153829 h 272034"/>
                <a:gd name="connsiteX24" fmla="*/ 138571 w 157527"/>
                <a:gd name="connsiteY24" fmla="*/ 166783 h 272034"/>
                <a:gd name="connsiteX25" fmla="*/ 141000 w 157527"/>
                <a:gd name="connsiteY25" fmla="*/ 172450 h 272034"/>
                <a:gd name="connsiteX26" fmla="*/ 141000 w 157527"/>
                <a:gd name="connsiteY26" fmla="*/ 178118 h 272034"/>
                <a:gd name="connsiteX27" fmla="*/ 141809 w 157527"/>
                <a:gd name="connsiteY27" fmla="*/ 182166 h 272034"/>
                <a:gd name="connsiteX28" fmla="*/ 141809 w 157527"/>
                <a:gd name="connsiteY28" fmla="*/ 189452 h 272034"/>
                <a:gd name="connsiteX29" fmla="*/ 136951 w 157527"/>
                <a:gd name="connsiteY29" fmla="*/ 220218 h 272034"/>
                <a:gd name="connsiteX30" fmla="*/ 132903 w 157527"/>
                <a:gd name="connsiteY30" fmla="*/ 229934 h 272034"/>
                <a:gd name="connsiteX31" fmla="*/ 128855 w 157527"/>
                <a:gd name="connsiteY31" fmla="*/ 234791 h 272034"/>
                <a:gd name="connsiteX32" fmla="*/ 127236 w 157527"/>
                <a:gd name="connsiteY32" fmla="*/ 237220 h 272034"/>
                <a:gd name="connsiteX33" fmla="*/ 124807 w 157527"/>
                <a:gd name="connsiteY33" fmla="*/ 239649 h 272034"/>
                <a:gd name="connsiteX34" fmla="*/ 123188 w 157527"/>
                <a:gd name="connsiteY34" fmla="*/ 242888 h 272034"/>
                <a:gd name="connsiteX35" fmla="*/ 121569 w 157527"/>
                <a:gd name="connsiteY35" fmla="*/ 242888 h 272034"/>
                <a:gd name="connsiteX36" fmla="*/ 112663 w 157527"/>
                <a:gd name="connsiteY36" fmla="*/ 250174 h 272034"/>
                <a:gd name="connsiteX37" fmla="*/ 106186 w 157527"/>
                <a:gd name="connsiteY37" fmla="*/ 254222 h 272034"/>
                <a:gd name="connsiteX38" fmla="*/ 102138 w 157527"/>
                <a:gd name="connsiteY38" fmla="*/ 254222 h 272034"/>
                <a:gd name="connsiteX39" fmla="*/ 81897 w 157527"/>
                <a:gd name="connsiteY39" fmla="*/ 258270 h 272034"/>
                <a:gd name="connsiteX40" fmla="*/ 79468 w 157527"/>
                <a:gd name="connsiteY40" fmla="*/ 258270 h 272034"/>
                <a:gd name="connsiteX41" fmla="*/ 75420 w 157527"/>
                <a:gd name="connsiteY41" fmla="*/ 258270 h 272034"/>
                <a:gd name="connsiteX42" fmla="*/ 59227 w 157527"/>
                <a:gd name="connsiteY42" fmla="*/ 258270 h 272034"/>
                <a:gd name="connsiteX43" fmla="*/ 53560 w 157527"/>
                <a:gd name="connsiteY43" fmla="*/ 258270 h 272034"/>
                <a:gd name="connsiteX44" fmla="*/ 50322 w 157527"/>
                <a:gd name="connsiteY44" fmla="*/ 258270 h 272034"/>
                <a:gd name="connsiteX45" fmla="*/ 32510 w 157527"/>
                <a:gd name="connsiteY45" fmla="*/ 250984 h 272034"/>
                <a:gd name="connsiteX46" fmla="*/ 19556 w 157527"/>
                <a:gd name="connsiteY46" fmla="*/ 240459 h 272034"/>
                <a:gd name="connsiteX47" fmla="*/ 9841 w 157527"/>
                <a:gd name="connsiteY47" fmla="*/ 228314 h 272034"/>
                <a:gd name="connsiteX48" fmla="*/ 9841 w 157527"/>
                <a:gd name="connsiteY48" fmla="*/ 226695 h 272034"/>
                <a:gd name="connsiteX49" fmla="*/ 2554 w 157527"/>
                <a:gd name="connsiteY49" fmla="*/ 197549 h 272034"/>
                <a:gd name="connsiteX50" fmla="*/ 2554 w 157527"/>
                <a:gd name="connsiteY50" fmla="*/ 195929 h 272034"/>
                <a:gd name="connsiteX51" fmla="*/ 2554 w 157527"/>
                <a:gd name="connsiteY51" fmla="*/ 170831 h 272034"/>
                <a:gd name="connsiteX52" fmla="*/ 44654 w 157527"/>
                <a:gd name="connsiteY52" fmla="*/ 170831 h 272034"/>
                <a:gd name="connsiteX53" fmla="*/ 46274 w 157527"/>
                <a:gd name="connsiteY53" fmla="*/ 172450 h 272034"/>
                <a:gd name="connsiteX54" fmla="*/ 53560 w 157527"/>
                <a:gd name="connsiteY54" fmla="*/ 213741 h 272034"/>
                <a:gd name="connsiteX55" fmla="*/ 72181 w 157527"/>
                <a:gd name="connsiteY55" fmla="*/ 217789 h 272034"/>
                <a:gd name="connsiteX56" fmla="*/ 89993 w 157527"/>
                <a:gd name="connsiteY56" fmla="*/ 205645 h 272034"/>
                <a:gd name="connsiteX57" fmla="*/ 85945 w 157527"/>
                <a:gd name="connsiteY57" fmla="*/ 174879 h 272034"/>
                <a:gd name="connsiteX58" fmla="*/ 58418 w 157527"/>
                <a:gd name="connsiteY58" fmla="*/ 149781 h 272034"/>
                <a:gd name="connsiteX59" fmla="*/ 56799 w 157527"/>
                <a:gd name="connsiteY59" fmla="*/ 149781 h 272034"/>
                <a:gd name="connsiteX60" fmla="*/ 49512 w 157527"/>
                <a:gd name="connsiteY60" fmla="*/ 143304 h 272034"/>
                <a:gd name="connsiteX61" fmla="*/ 46274 w 157527"/>
                <a:gd name="connsiteY61" fmla="*/ 140065 h 272034"/>
                <a:gd name="connsiteX62" fmla="*/ 40606 w 157527"/>
                <a:gd name="connsiteY62" fmla="*/ 135207 h 272034"/>
                <a:gd name="connsiteX63" fmla="*/ 33320 w 157527"/>
                <a:gd name="connsiteY63" fmla="*/ 128730 h 272034"/>
                <a:gd name="connsiteX64" fmla="*/ 28462 w 157527"/>
                <a:gd name="connsiteY64" fmla="*/ 124682 h 272034"/>
                <a:gd name="connsiteX65" fmla="*/ 24414 w 157527"/>
                <a:gd name="connsiteY65" fmla="*/ 121444 h 272034"/>
                <a:gd name="connsiteX66" fmla="*/ 15508 w 157527"/>
                <a:gd name="connsiteY66" fmla="*/ 114157 h 272034"/>
                <a:gd name="connsiteX67" fmla="*/ 12269 w 157527"/>
                <a:gd name="connsiteY67" fmla="*/ 110919 h 272034"/>
                <a:gd name="connsiteX68" fmla="*/ 6602 w 157527"/>
                <a:gd name="connsiteY68" fmla="*/ 102822 h 272034"/>
                <a:gd name="connsiteX69" fmla="*/ 125 w 157527"/>
                <a:gd name="connsiteY69" fmla="*/ 73676 h 272034"/>
                <a:gd name="connsiteX70" fmla="*/ 125 w 157527"/>
                <a:gd name="connsiteY70" fmla="*/ 70437 h 272034"/>
                <a:gd name="connsiteX71" fmla="*/ 125 w 157527"/>
                <a:gd name="connsiteY71" fmla="*/ 62341 h 272034"/>
                <a:gd name="connsiteX72" fmla="*/ 4173 w 157527"/>
                <a:gd name="connsiteY72" fmla="*/ 43720 h 272034"/>
                <a:gd name="connsiteX73" fmla="*/ 8221 w 157527"/>
                <a:gd name="connsiteY73" fmla="*/ 32385 h 272034"/>
                <a:gd name="connsiteX74" fmla="*/ 11460 w 157527"/>
                <a:gd name="connsiteY74" fmla="*/ 27527 h 272034"/>
                <a:gd name="connsiteX75" fmla="*/ 18746 w 157527"/>
                <a:gd name="connsiteY75" fmla="*/ 19431 h 272034"/>
                <a:gd name="connsiteX76" fmla="*/ 21985 w 157527"/>
                <a:gd name="connsiteY76" fmla="*/ 16193 h 272034"/>
                <a:gd name="connsiteX77" fmla="*/ 43035 w 157527"/>
                <a:gd name="connsiteY77" fmla="*/ 4858 h 272034"/>
                <a:gd name="connsiteX78" fmla="*/ 52751 w 157527"/>
                <a:gd name="connsiteY78" fmla="*/ 1619 h 272034"/>
                <a:gd name="connsiteX79" fmla="*/ 65705 w 157527"/>
                <a:gd name="connsiteY79" fmla="*/ 0 h 272034"/>
                <a:gd name="connsiteX80" fmla="*/ 73801 w 157527"/>
                <a:gd name="connsiteY80" fmla="*/ 0 h 272034"/>
                <a:gd name="connsiteX81" fmla="*/ 87564 w 157527"/>
                <a:gd name="connsiteY81" fmla="*/ 0 h 272034"/>
                <a:gd name="connsiteX82" fmla="*/ 99709 w 157527"/>
                <a:gd name="connsiteY82" fmla="*/ 4858 h 272034"/>
                <a:gd name="connsiteX83" fmla="*/ 107805 w 157527"/>
                <a:gd name="connsiteY83" fmla="*/ 9715 h 272034"/>
                <a:gd name="connsiteX84" fmla="*/ 122378 w 157527"/>
                <a:gd name="connsiteY84" fmla="*/ 21860 h 272034"/>
                <a:gd name="connsiteX85" fmla="*/ 135332 w 157527"/>
                <a:gd name="connsiteY85" fmla="*/ 46958 h 272034"/>
                <a:gd name="connsiteX86" fmla="*/ 138571 w 157527"/>
                <a:gd name="connsiteY86" fmla="*/ 62341 h 272034"/>
                <a:gd name="connsiteX87" fmla="*/ 152334 w 157527"/>
                <a:gd name="connsiteY87" fmla="*/ 216170 h 272034"/>
                <a:gd name="connsiteX88" fmla="*/ 149096 w 157527"/>
                <a:gd name="connsiteY88" fmla="*/ 184595 h 272034"/>
                <a:gd name="connsiteX89" fmla="*/ 149096 w 157527"/>
                <a:gd name="connsiteY89" fmla="*/ 181356 h 272034"/>
                <a:gd name="connsiteX90" fmla="*/ 149096 w 157527"/>
                <a:gd name="connsiteY90" fmla="*/ 178927 h 272034"/>
                <a:gd name="connsiteX91" fmla="*/ 149096 w 157527"/>
                <a:gd name="connsiteY91" fmla="*/ 176498 h 272034"/>
                <a:gd name="connsiteX92" fmla="*/ 149096 w 157527"/>
                <a:gd name="connsiteY92" fmla="*/ 174879 h 272034"/>
                <a:gd name="connsiteX93" fmla="*/ 149096 w 157527"/>
                <a:gd name="connsiteY93" fmla="*/ 174879 h 272034"/>
                <a:gd name="connsiteX94" fmla="*/ 149096 w 157527"/>
                <a:gd name="connsiteY94" fmla="*/ 174879 h 272034"/>
                <a:gd name="connsiteX95" fmla="*/ 151525 w 157527"/>
                <a:gd name="connsiteY95" fmla="*/ 180546 h 272034"/>
                <a:gd name="connsiteX96" fmla="*/ 153954 w 157527"/>
                <a:gd name="connsiteY96" fmla="*/ 186214 h 272034"/>
                <a:gd name="connsiteX97" fmla="*/ 153954 w 157527"/>
                <a:gd name="connsiteY97" fmla="*/ 187833 h 272034"/>
                <a:gd name="connsiteX98" fmla="*/ 155573 w 157527"/>
                <a:gd name="connsiteY98" fmla="*/ 195120 h 272034"/>
                <a:gd name="connsiteX99" fmla="*/ 155573 w 157527"/>
                <a:gd name="connsiteY99" fmla="*/ 195120 h 272034"/>
                <a:gd name="connsiteX100" fmla="*/ 155573 w 157527"/>
                <a:gd name="connsiteY100" fmla="*/ 202406 h 272034"/>
                <a:gd name="connsiteX101" fmla="*/ 150715 w 157527"/>
                <a:gd name="connsiteY101" fmla="*/ 233172 h 272034"/>
                <a:gd name="connsiteX102" fmla="*/ 147477 w 157527"/>
                <a:gd name="connsiteY102" fmla="*/ 242888 h 272034"/>
                <a:gd name="connsiteX103" fmla="*/ 143429 w 157527"/>
                <a:gd name="connsiteY103" fmla="*/ 247745 h 272034"/>
                <a:gd name="connsiteX104" fmla="*/ 141809 w 157527"/>
                <a:gd name="connsiteY104" fmla="*/ 250174 h 272034"/>
                <a:gd name="connsiteX105" fmla="*/ 139381 w 157527"/>
                <a:gd name="connsiteY105" fmla="*/ 252603 h 272034"/>
                <a:gd name="connsiteX106" fmla="*/ 137761 w 157527"/>
                <a:gd name="connsiteY106" fmla="*/ 255842 h 272034"/>
                <a:gd name="connsiteX107" fmla="*/ 136142 w 157527"/>
                <a:gd name="connsiteY107" fmla="*/ 255842 h 272034"/>
                <a:gd name="connsiteX108" fmla="*/ 127236 w 157527"/>
                <a:gd name="connsiteY108" fmla="*/ 263128 h 272034"/>
                <a:gd name="connsiteX109" fmla="*/ 123188 w 157527"/>
                <a:gd name="connsiteY109" fmla="*/ 265557 h 272034"/>
                <a:gd name="connsiteX110" fmla="*/ 117521 w 157527"/>
                <a:gd name="connsiteY110" fmla="*/ 267986 h 272034"/>
                <a:gd name="connsiteX111" fmla="*/ 117521 w 157527"/>
                <a:gd name="connsiteY111" fmla="*/ 267986 h 272034"/>
                <a:gd name="connsiteX112" fmla="*/ 97280 w 157527"/>
                <a:gd name="connsiteY112" fmla="*/ 272034 h 272034"/>
                <a:gd name="connsiteX113" fmla="*/ 94851 w 157527"/>
                <a:gd name="connsiteY113" fmla="*/ 272034 h 272034"/>
                <a:gd name="connsiteX114" fmla="*/ 87564 w 157527"/>
                <a:gd name="connsiteY114" fmla="*/ 272034 h 272034"/>
                <a:gd name="connsiteX115" fmla="*/ 75420 w 157527"/>
                <a:gd name="connsiteY115" fmla="*/ 272034 h 272034"/>
                <a:gd name="connsiteX116" fmla="*/ 69753 w 157527"/>
                <a:gd name="connsiteY116" fmla="*/ 272034 h 272034"/>
                <a:gd name="connsiteX117" fmla="*/ 66514 w 157527"/>
                <a:gd name="connsiteY117" fmla="*/ 272034 h 272034"/>
                <a:gd name="connsiteX118" fmla="*/ 52751 w 157527"/>
                <a:gd name="connsiteY118" fmla="*/ 267176 h 272034"/>
                <a:gd name="connsiteX119" fmla="*/ 52751 w 157527"/>
                <a:gd name="connsiteY119" fmla="*/ 267176 h 272034"/>
                <a:gd name="connsiteX120" fmla="*/ 54370 w 157527"/>
                <a:gd name="connsiteY120" fmla="*/ 267176 h 272034"/>
                <a:gd name="connsiteX121" fmla="*/ 55989 w 157527"/>
                <a:gd name="connsiteY121" fmla="*/ 267176 h 272034"/>
                <a:gd name="connsiteX122" fmla="*/ 60847 w 157527"/>
                <a:gd name="connsiteY122" fmla="*/ 267176 h 272034"/>
                <a:gd name="connsiteX123" fmla="*/ 66514 w 157527"/>
                <a:gd name="connsiteY123" fmla="*/ 268795 h 272034"/>
                <a:gd name="connsiteX124" fmla="*/ 82707 w 157527"/>
                <a:gd name="connsiteY124" fmla="*/ 268795 h 272034"/>
                <a:gd name="connsiteX125" fmla="*/ 89993 w 157527"/>
                <a:gd name="connsiteY125" fmla="*/ 268795 h 272034"/>
                <a:gd name="connsiteX126" fmla="*/ 98090 w 157527"/>
                <a:gd name="connsiteY126" fmla="*/ 268795 h 272034"/>
                <a:gd name="connsiteX127" fmla="*/ 109424 w 157527"/>
                <a:gd name="connsiteY127" fmla="*/ 266367 h 272034"/>
                <a:gd name="connsiteX128" fmla="*/ 117521 w 157527"/>
                <a:gd name="connsiteY128" fmla="*/ 263128 h 272034"/>
                <a:gd name="connsiteX129" fmla="*/ 121569 w 157527"/>
                <a:gd name="connsiteY129" fmla="*/ 259890 h 272034"/>
                <a:gd name="connsiteX130" fmla="*/ 128046 w 157527"/>
                <a:gd name="connsiteY130" fmla="*/ 256651 h 272034"/>
                <a:gd name="connsiteX131" fmla="*/ 135332 w 157527"/>
                <a:gd name="connsiteY131" fmla="*/ 247745 h 272034"/>
                <a:gd name="connsiteX132" fmla="*/ 144238 w 157527"/>
                <a:gd name="connsiteY132" fmla="*/ 237220 h 272034"/>
                <a:gd name="connsiteX133" fmla="*/ 147477 w 157527"/>
                <a:gd name="connsiteY133" fmla="*/ 226695 h 272034"/>
                <a:gd name="connsiteX134" fmla="*/ 150715 w 157527"/>
                <a:gd name="connsiteY134" fmla="*/ 214551 h 272034"/>
                <a:gd name="connsiteX135" fmla="*/ 64895 w 157527"/>
                <a:gd name="connsiteY135" fmla="*/ 208883 h 272034"/>
                <a:gd name="connsiteX136" fmla="*/ 64085 w 157527"/>
                <a:gd name="connsiteY136" fmla="*/ 208883 h 272034"/>
                <a:gd name="connsiteX137" fmla="*/ 62466 w 157527"/>
                <a:gd name="connsiteY137" fmla="*/ 208074 h 272034"/>
                <a:gd name="connsiteX138" fmla="*/ 62466 w 157527"/>
                <a:gd name="connsiteY138" fmla="*/ 208074 h 272034"/>
                <a:gd name="connsiteX139" fmla="*/ 62466 w 157527"/>
                <a:gd name="connsiteY139" fmla="*/ 204835 h 272034"/>
                <a:gd name="connsiteX140" fmla="*/ 62466 w 157527"/>
                <a:gd name="connsiteY140" fmla="*/ 187833 h 272034"/>
                <a:gd name="connsiteX141" fmla="*/ 61656 w 157527"/>
                <a:gd name="connsiteY141" fmla="*/ 187833 h 272034"/>
                <a:gd name="connsiteX142" fmla="*/ 60037 w 157527"/>
                <a:gd name="connsiteY142" fmla="*/ 186214 h 272034"/>
                <a:gd name="connsiteX143" fmla="*/ 61656 w 157527"/>
                <a:gd name="connsiteY143" fmla="*/ 184595 h 272034"/>
                <a:gd name="connsiteX144" fmla="*/ 61656 w 157527"/>
                <a:gd name="connsiteY144" fmla="*/ 184595 h 272034"/>
                <a:gd name="connsiteX145" fmla="*/ 64085 w 157527"/>
                <a:gd name="connsiteY145" fmla="*/ 185404 h 272034"/>
                <a:gd name="connsiteX146" fmla="*/ 64895 w 157527"/>
                <a:gd name="connsiteY146" fmla="*/ 187833 h 272034"/>
                <a:gd name="connsiteX147" fmla="*/ 64895 w 157527"/>
                <a:gd name="connsiteY147" fmla="*/ 208883 h 272034"/>
                <a:gd name="connsiteX148" fmla="*/ 84326 w 157527"/>
                <a:gd name="connsiteY148" fmla="*/ 54245 h 272034"/>
                <a:gd name="connsiteX149" fmla="*/ 86755 w 157527"/>
                <a:gd name="connsiteY149" fmla="*/ 55055 h 272034"/>
                <a:gd name="connsiteX150" fmla="*/ 86755 w 157527"/>
                <a:gd name="connsiteY150" fmla="*/ 55055 h 272034"/>
                <a:gd name="connsiteX151" fmla="*/ 86755 w 157527"/>
                <a:gd name="connsiteY151" fmla="*/ 56674 h 272034"/>
                <a:gd name="connsiteX152" fmla="*/ 86755 w 157527"/>
                <a:gd name="connsiteY152" fmla="*/ 56674 h 272034"/>
                <a:gd name="connsiteX153" fmla="*/ 85945 w 157527"/>
                <a:gd name="connsiteY153" fmla="*/ 56674 h 272034"/>
                <a:gd name="connsiteX154" fmla="*/ 79468 w 157527"/>
                <a:gd name="connsiteY154" fmla="*/ 58293 h 272034"/>
                <a:gd name="connsiteX155" fmla="*/ 72181 w 157527"/>
                <a:gd name="connsiteY155" fmla="*/ 60722 h 272034"/>
                <a:gd name="connsiteX156" fmla="*/ 66514 w 157527"/>
                <a:gd name="connsiteY156" fmla="*/ 65580 h 272034"/>
                <a:gd name="connsiteX157" fmla="*/ 64085 w 157527"/>
                <a:gd name="connsiteY157" fmla="*/ 69628 h 272034"/>
                <a:gd name="connsiteX158" fmla="*/ 64085 w 157527"/>
                <a:gd name="connsiteY158" fmla="*/ 76914 h 272034"/>
                <a:gd name="connsiteX159" fmla="*/ 62466 w 157527"/>
                <a:gd name="connsiteY159" fmla="*/ 76914 h 272034"/>
                <a:gd name="connsiteX160" fmla="*/ 62466 w 157527"/>
                <a:gd name="connsiteY160" fmla="*/ 70437 h 272034"/>
                <a:gd name="connsiteX161" fmla="*/ 65705 w 157527"/>
                <a:gd name="connsiteY161" fmla="*/ 62341 h 272034"/>
                <a:gd name="connsiteX162" fmla="*/ 68943 w 157527"/>
                <a:gd name="connsiteY162" fmla="*/ 59103 h 272034"/>
                <a:gd name="connsiteX163" fmla="*/ 71372 w 157527"/>
                <a:gd name="connsiteY163" fmla="*/ 57483 h 272034"/>
                <a:gd name="connsiteX164" fmla="*/ 77849 w 157527"/>
                <a:gd name="connsiteY164" fmla="*/ 54245 h 272034"/>
                <a:gd name="connsiteX165" fmla="*/ 83516 w 157527"/>
                <a:gd name="connsiteY165" fmla="*/ 54245 h 272034"/>
                <a:gd name="connsiteX166" fmla="*/ 157192 w 157527"/>
                <a:gd name="connsiteY166" fmla="*/ 73676 h 272034"/>
                <a:gd name="connsiteX167" fmla="*/ 156382 w 157527"/>
                <a:gd name="connsiteY167" fmla="*/ 98774 h 272034"/>
                <a:gd name="connsiteX168" fmla="*/ 152334 w 157527"/>
                <a:gd name="connsiteY168" fmla="*/ 103632 h 272034"/>
                <a:gd name="connsiteX169" fmla="*/ 141809 w 157527"/>
                <a:gd name="connsiteY169" fmla="*/ 103632 h 272034"/>
                <a:gd name="connsiteX170" fmla="*/ 132094 w 157527"/>
                <a:gd name="connsiteY170" fmla="*/ 103632 h 272034"/>
                <a:gd name="connsiteX171" fmla="*/ 124807 w 157527"/>
                <a:gd name="connsiteY171" fmla="*/ 103632 h 272034"/>
                <a:gd name="connsiteX172" fmla="*/ 117521 w 157527"/>
                <a:gd name="connsiteY172" fmla="*/ 102013 h 272034"/>
                <a:gd name="connsiteX173" fmla="*/ 111853 w 157527"/>
                <a:gd name="connsiteY173" fmla="*/ 100394 h 272034"/>
                <a:gd name="connsiteX174" fmla="*/ 111853 w 157527"/>
                <a:gd name="connsiteY174" fmla="*/ 98774 h 272034"/>
                <a:gd name="connsiteX175" fmla="*/ 111853 w 157527"/>
                <a:gd name="connsiteY175" fmla="*/ 97965 h 272034"/>
                <a:gd name="connsiteX176" fmla="*/ 111853 w 157527"/>
                <a:gd name="connsiteY176" fmla="*/ 97965 h 272034"/>
                <a:gd name="connsiteX177" fmla="*/ 115092 w 157527"/>
                <a:gd name="connsiteY177" fmla="*/ 97965 h 272034"/>
                <a:gd name="connsiteX178" fmla="*/ 152334 w 157527"/>
                <a:gd name="connsiteY178" fmla="*/ 99584 h 272034"/>
                <a:gd name="connsiteX179" fmla="*/ 152334 w 157527"/>
                <a:gd name="connsiteY179" fmla="*/ 86630 h 272034"/>
                <a:gd name="connsiteX180" fmla="*/ 152334 w 157527"/>
                <a:gd name="connsiteY180" fmla="*/ 68009 h 272034"/>
                <a:gd name="connsiteX181" fmla="*/ 150715 w 157527"/>
                <a:gd name="connsiteY181" fmla="*/ 60722 h 272034"/>
                <a:gd name="connsiteX182" fmla="*/ 150715 w 157527"/>
                <a:gd name="connsiteY182" fmla="*/ 60722 h 272034"/>
                <a:gd name="connsiteX183" fmla="*/ 148286 w 157527"/>
                <a:gd name="connsiteY183" fmla="*/ 46958 h 272034"/>
                <a:gd name="connsiteX184" fmla="*/ 148286 w 157527"/>
                <a:gd name="connsiteY184" fmla="*/ 45339 h 272034"/>
                <a:gd name="connsiteX185" fmla="*/ 148286 w 157527"/>
                <a:gd name="connsiteY185" fmla="*/ 45339 h 272034"/>
                <a:gd name="connsiteX186" fmla="*/ 153144 w 157527"/>
                <a:gd name="connsiteY186" fmla="*/ 57483 h 272034"/>
                <a:gd name="connsiteX187" fmla="*/ 156382 w 157527"/>
                <a:gd name="connsiteY187" fmla="*/ 72866 h 272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Lst>
              <a:rect l="l" t="t" r="r" b="b"/>
              <a:pathLst>
                <a:path w="157527" h="272034">
                  <a:moveTo>
                    <a:pt x="144238" y="60722"/>
                  </a:moveTo>
                  <a:cubicBezTo>
                    <a:pt x="145048" y="69628"/>
                    <a:pt x="144238" y="79343"/>
                    <a:pt x="143429" y="89868"/>
                  </a:cubicBezTo>
                  <a:cubicBezTo>
                    <a:pt x="139381" y="91488"/>
                    <a:pt x="133713" y="91488"/>
                    <a:pt x="128855" y="91488"/>
                  </a:cubicBezTo>
                  <a:cubicBezTo>
                    <a:pt x="123997" y="91488"/>
                    <a:pt x="122378" y="91488"/>
                    <a:pt x="119140" y="91488"/>
                  </a:cubicBezTo>
                  <a:cubicBezTo>
                    <a:pt x="115901" y="91488"/>
                    <a:pt x="112663" y="91488"/>
                    <a:pt x="110234" y="91488"/>
                  </a:cubicBezTo>
                  <a:cubicBezTo>
                    <a:pt x="109424" y="91488"/>
                    <a:pt x="109424" y="91488"/>
                    <a:pt x="107805" y="91488"/>
                  </a:cubicBezTo>
                  <a:cubicBezTo>
                    <a:pt x="103757" y="90678"/>
                    <a:pt x="100518" y="91488"/>
                    <a:pt x="98090" y="88249"/>
                  </a:cubicBezTo>
                  <a:cubicBezTo>
                    <a:pt x="98090" y="82582"/>
                    <a:pt x="98899" y="74485"/>
                    <a:pt x="98090" y="68009"/>
                  </a:cubicBezTo>
                  <a:cubicBezTo>
                    <a:pt x="97280" y="62341"/>
                    <a:pt x="96470" y="57483"/>
                    <a:pt x="94041" y="53435"/>
                  </a:cubicBezTo>
                  <a:cubicBezTo>
                    <a:pt x="92422" y="50197"/>
                    <a:pt x="89993" y="48578"/>
                    <a:pt x="87564" y="46958"/>
                  </a:cubicBezTo>
                  <a:cubicBezTo>
                    <a:pt x="86755" y="46958"/>
                    <a:pt x="85136" y="46958"/>
                    <a:pt x="84326" y="46958"/>
                  </a:cubicBezTo>
                  <a:cubicBezTo>
                    <a:pt x="81087" y="46149"/>
                    <a:pt x="78659" y="44529"/>
                    <a:pt x="74611" y="44529"/>
                  </a:cubicBezTo>
                  <a:cubicBezTo>
                    <a:pt x="73801" y="44529"/>
                    <a:pt x="71372" y="44529"/>
                    <a:pt x="68133" y="46149"/>
                  </a:cubicBezTo>
                  <a:cubicBezTo>
                    <a:pt x="64085" y="47768"/>
                    <a:pt x="60847" y="47768"/>
                    <a:pt x="58418" y="50197"/>
                  </a:cubicBezTo>
                  <a:cubicBezTo>
                    <a:pt x="55989" y="51816"/>
                    <a:pt x="55179" y="54245"/>
                    <a:pt x="53560" y="56674"/>
                  </a:cubicBezTo>
                  <a:cubicBezTo>
                    <a:pt x="52751" y="62341"/>
                    <a:pt x="53560" y="68009"/>
                    <a:pt x="55179" y="74485"/>
                  </a:cubicBezTo>
                  <a:cubicBezTo>
                    <a:pt x="57608" y="81772"/>
                    <a:pt x="62466" y="86630"/>
                    <a:pt x="66514" y="92297"/>
                  </a:cubicBezTo>
                  <a:cubicBezTo>
                    <a:pt x="68133" y="93917"/>
                    <a:pt x="68943" y="95536"/>
                    <a:pt x="70562" y="97155"/>
                  </a:cubicBezTo>
                  <a:cubicBezTo>
                    <a:pt x="71372" y="98774"/>
                    <a:pt x="72991" y="99584"/>
                    <a:pt x="74611" y="100394"/>
                  </a:cubicBezTo>
                  <a:cubicBezTo>
                    <a:pt x="78659" y="103632"/>
                    <a:pt x="81897" y="107680"/>
                    <a:pt x="85945" y="110109"/>
                  </a:cubicBezTo>
                  <a:cubicBezTo>
                    <a:pt x="92422" y="114157"/>
                    <a:pt x="97280" y="118205"/>
                    <a:pt x="102138" y="123063"/>
                  </a:cubicBezTo>
                  <a:cubicBezTo>
                    <a:pt x="105376" y="123873"/>
                    <a:pt x="106996" y="127111"/>
                    <a:pt x="109424" y="129540"/>
                  </a:cubicBezTo>
                  <a:cubicBezTo>
                    <a:pt x="113472" y="133588"/>
                    <a:pt x="116711" y="136017"/>
                    <a:pt x="119949" y="140065"/>
                  </a:cubicBezTo>
                  <a:cubicBezTo>
                    <a:pt x="123997" y="144113"/>
                    <a:pt x="128046" y="148161"/>
                    <a:pt x="131284" y="153829"/>
                  </a:cubicBezTo>
                  <a:cubicBezTo>
                    <a:pt x="134523" y="157067"/>
                    <a:pt x="135332" y="162735"/>
                    <a:pt x="138571" y="166783"/>
                  </a:cubicBezTo>
                  <a:cubicBezTo>
                    <a:pt x="139381" y="169212"/>
                    <a:pt x="141000" y="170021"/>
                    <a:pt x="141000" y="172450"/>
                  </a:cubicBezTo>
                  <a:cubicBezTo>
                    <a:pt x="141000" y="174069"/>
                    <a:pt x="141000" y="176498"/>
                    <a:pt x="141000" y="178118"/>
                  </a:cubicBezTo>
                  <a:cubicBezTo>
                    <a:pt x="141000" y="179737"/>
                    <a:pt x="141809" y="180546"/>
                    <a:pt x="141809" y="182166"/>
                  </a:cubicBezTo>
                  <a:cubicBezTo>
                    <a:pt x="141809" y="184595"/>
                    <a:pt x="141809" y="186214"/>
                    <a:pt x="141809" y="189452"/>
                  </a:cubicBezTo>
                  <a:cubicBezTo>
                    <a:pt x="142619" y="202406"/>
                    <a:pt x="139381" y="211312"/>
                    <a:pt x="136951" y="220218"/>
                  </a:cubicBezTo>
                  <a:cubicBezTo>
                    <a:pt x="136142" y="223457"/>
                    <a:pt x="134523" y="227505"/>
                    <a:pt x="132903" y="229934"/>
                  </a:cubicBezTo>
                  <a:cubicBezTo>
                    <a:pt x="132094" y="231553"/>
                    <a:pt x="129665" y="233172"/>
                    <a:pt x="128855" y="234791"/>
                  </a:cubicBezTo>
                  <a:lnTo>
                    <a:pt x="127236" y="237220"/>
                  </a:lnTo>
                  <a:lnTo>
                    <a:pt x="124807" y="239649"/>
                  </a:lnTo>
                  <a:cubicBezTo>
                    <a:pt x="123997" y="240459"/>
                    <a:pt x="124807" y="241268"/>
                    <a:pt x="123188" y="242888"/>
                  </a:cubicBezTo>
                  <a:lnTo>
                    <a:pt x="121569" y="242888"/>
                  </a:lnTo>
                  <a:cubicBezTo>
                    <a:pt x="119140" y="246936"/>
                    <a:pt x="116711" y="249365"/>
                    <a:pt x="112663" y="250174"/>
                  </a:cubicBezTo>
                  <a:cubicBezTo>
                    <a:pt x="110234" y="251793"/>
                    <a:pt x="107805" y="252603"/>
                    <a:pt x="106186" y="254222"/>
                  </a:cubicBezTo>
                  <a:cubicBezTo>
                    <a:pt x="104566" y="254222"/>
                    <a:pt x="103757" y="255032"/>
                    <a:pt x="102138" y="254222"/>
                  </a:cubicBezTo>
                  <a:cubicBezTo>
                    <a:pt x="94851" y="257461"/>
                    <a:pt x="89184" y="257461"/>
                    <a:pt x="81897" y="258270"/>
                  </a:cubicBezTo>
                  <a:cubicBezTo>
                    <a:pt x="81087" y="258270"/>
                    <a:pt x="81087" y="258270"/>
                    <a:pt x="79468" y="258270"/>
                  </a:cubicBezTo>
                  <a:cubicBezTo>
                    <a:pt x="77849" y="258270"/>
                    <a:pt x="77039" y="258270"/>
                    <a:pt x="75420" y="258270"/>
                  </a:cubicBezTo>
                  <a:cubicBezTo>
                    <a:pt x="71372" y="258270"/>
                    <a:pt x="64895" y="258270"/>
                    <a:pt x="59227" y="258270"/>
                  </a:cubicBezTo>
                  <a:cubicBezTo>
                    <a:pt x="53560" y="258270"/>
                    <a:pt x="55179" y="258270"/>
                    <a:pt x="53560" y="258270"/>
                  </a:cubicBezTo>
                  <a:cubicBezTo>
                    <a:pt x="52751" y="258270"/>
                    <a:pt x="51941" y="258270"/>
                    <a:pt x="50322" y="258270"/>
                  </a:cubicBezTo>
                  <a:cubicBezTo>
                    <a:pt x="43845" y="255842"/>
                    <a:pt x="38177" y="255032"/>
                    <a:pt x="32510" y="250984"/>
                  </a:cubicBezTo>
                  <a:cubicBezTo>
                    <a:pt x="27652" y="250984"/>
                    <a:pt x="19556" y="240459"/>
                    <a:pt x="19556" y="240459"/>
                  </a:cubicBezTo>
                  <a:cubicBezTo>
                    <a:pt x="15508" y="238030"/>
                    <a:pt x="13889" y="232362"/>
                    <a:pt x="9841" y="228314"/>
                  </a:cubicBezTo>
                  <a:cubicBezTo>
                    <a:pt x="9841" y="227505"/>
                    <a:pt x="9841" y="228314"/>
                    <a:pt x="9841" y="226695"/>
                  </a:cubicBezTo>
                  <a:cubicBezTo>
                    <a:pt x="4173" y="217789"/>
                    <a:pt x="4983" y="208074"/>
                    <a:pt x="2554" y="197549"/>
                  </a:cubicBezTo>
                  <a:cubicBezTo>
                    <a:pt x="2554" y="197549"/>
                    <a:pt x="2554" y="196739"/>
                    <a:pt x="2554" y="195929"/>
                  </a:cubicBezTo>
                  <a:cubicBezTo>
                    <a:pt x="935" y="187833"/>
                    <a:pt x="2554" y="177308"/>
                    <a:pt x="2554" y="170831"/>
                  </a:cubicBezTo>
                  <a:cubicBezTo>
                    <a:pt x="16317" y="165973"/>
                    <a:pt x="30891" y="170021"/>
                    <a:pt x="44654" y="170831"/>
                  </a:cubicBezTo>
                  <a:cubicBezTo>
                    <a:pt x="45464" y="171640"/>
                    <a:pt x="44654" y="172450"/>
                    <a:pt x="46274" y="172450"/>
                  </a:cubicBezTo>
                  <a:cubicBezTo>
                    <a:pt x="46274" y="187023"/>
                    <a:pt x="44654" y="206454"/>
                    <a:pt x="53560" y="213741"/>
                  </a:cubicBezTo>
                  <a:cubicBezTo>
                    <a:pt x="59227" y="215360"/>
                    <a:pt x="65705" y="219408"/>
                    <a:pt x="72181" y="217789"/>
                  </a:cubicBezTo>
                  <a:cubicBezTo>
                    <a:pt x="80278" y="216170"/>
                    <a:pt x="85945" y="209693"/>
                    <a:pt x="89993" y="205645"/>
                  </a:cubicBezTo>
                  <a:cubicBezTo>
                    <a:pt x="94041" y="195120"/>
                    <a:pt x="89993" y="182975"/>
                    <a:pt x="85945" y="174879"/>
                  </a:cubicBezTo>
                  <a:cubicBezTo>
                    <a:pt x="78659" y="164354"/>
                    <a:pt x="66514" y="159496"/>
                    <a:pt x="58418" y="149781"/>
                  </a:cubicBezTo>
                  <a:cubicBezTo>
                    <a:pt x="57608" y="149781"/>
                    <a:pt x="58418" y="149781"/>
                    <a:pt x="56799" y="149781"/>
                  </a:cubicBezTo>
                  <a:cubicBezTo>
                    <a:pt x="55179" y="147352"/>
                    <a:pt x="51941" y="145733"/>
                    <a:pt x="49512" y="143304"/>
                  </a:cubicBezTo>
                  <a:cubicBezTo>
                    <a:pt x="47893" y="143304"/>
                    <a:pt x="47083" y="142494"/>
                    <a:pt x="46274" y="140065"/>
                  </a:cubicBezTo>
                  <a:cubicBezTo>
                    <a:pt x="44654" y="139255"/>
                    <a:pt x="42226" y="137636"/>
                    <a:pt x="40606" y="135207"/>
                  </a:cubicBezTo>
                  <a:cubicBezTo>
                    <a:pt x="36558" y="134398"/>
                    <a:pt x="35748" y="131159"/>
                    <a:pt x="33320" y="128730"/>
                  </a:cubicBezTo>
                  <a:cubicBezTo>
                    <a:pt x="31700" y="127111"/>
                    <a:pt x="30081" y="126302"/>
                    <a:pt x="28462" y="124682"/>
                  </a:cubicBezTo>
                  <a:lnTo>
                    <a:pt x="24414" y="121444"/>
                  </a:lnTo>
                  <a:cubicBezTo>
                    <a:pt x="21985" y="119015"/>
                    <a:pt x="18746" y="116586"/>
                    <a:pt x="15508" y="114157"/>
                  </a:cubicBezTo>
                  <a:lnTo>
                    <a:pt x="12269" y="110919"/>
                  </a:lnTo>
                  <a:cubicBezTo>
                    <a:pt x="9841" y="108490"/>
                    <a:pt x="9031" y="105251"/>
                    <a:pt x="6602" y="102822"/>
                  </a:cubicBezTo>
                  <a:cubicBezTo>
                    <a:pt x="2554" y="94726"/>
                    <a:pt x="-685" y="85820"/>
                    <a:pt x="125" y="73676"/>
                  </a:cubicBezTo>
                  <a:cubicBezTo>
                    <a:pt x="125" y="72866"/>
                    <a:pt x="125" y="71247"/>
                    <a:pt x="125" y="70437"/>
                  </a:cubicBezTo>
                  <a:cubicBezTo>
                    <a:pt x="125" y="68009"/>
                    <a:pt x="125" y="64770"/>
                    <a:pt x="125" y="62341"/>
                  </a:cubicBezTo>
                  <a:cubicBezTo>
                    <a:pt x="935" y="55864"/>
                    <a:pt x="1744" y="49387"/>
                    <a:pt x="4173" y="43720"/>
                  </a:cubicBezTo>
                  <a:cubicBezTo>
                    <a:pt x="4173" y="39672"/>
                    <a:pt x="6602" y="36433"/>
                    <a:pt x="8221" y="32385"/>
                  </a:cubicBezTo>
                  <a:cubicBezTo>
                    <a:pt x="9031" y="30766"/>
                    <a:pt x="9841" y="28337"/>
                    <a:pt x="11460" y="27527"/>
                  </a:cubicBezTo>
                  <a:cubicBezTo>
                    <a:pt x="13889" y="24289"/>
                    <a:pt x="17127" y="22670"/>
                    <a:pt x="18746" y="19431"/>
                  </a:cubicBezTo>
                  <a:lnTo>
                    <a:pt x="21985" y="16193"/>
                  </a:lnTo>
                  <a:cubicBezTo>
                    <a:pt x="27652" y="11335"/>
                    <a:pt x="34939" y="7287"/>
                    <a:pt x="43035" y="4858"/>
                  </a:cubicBezTo>
                  <a:lnTo>
                    <a:pt x="52751" y="1619"/>
                  </a:lnTo>
                  <a:cubicBezTo>
                    <a:pt x="56799" y="810"/>
                    <a:pt x="61656" y="0"/>
                    <a:pt x="65705" y="0"/>
                  </a:cubicBezTo>
                  <a:cubicBezTo>
                    <a:pt x="68943" y="0"/>
                    <a:pt x="71372" y="0"/>
                    <a:pt x="73801" y="0"/>
                  </a:cubicBezTo>
                  <a:lnTo>
                    <a:pt x="87564" y="0"/>
                  </a:lnTo>
                  <a:cubicBezTo>
                    <a:pt x="93232" y="1619"/>
                    <a:pt x="95661" y="3239"/>
                    <a:pt x="99709" y="4858"/>
                  </a:cubicBezTo>
                  <a:cubicBezTo>
                    <a:pt x="101328" y="7287"/>
                    <a:pt x="105376" y="8096"/>
                    <a:pt x="107805" y="9715"/>
                  </a:cubicBezTo>
                  <a:cubicBezTo>
                    <a:pt x="113472" y="12954"/>
                    <a:pt x="117521" y="17812"/>
                    <a:pt x="122378" y="21860"/>
                  </a:cubicBezTo>
                  <a:cubicBezTo>
                    <a:pt x="128046" y="29147"/>
                    <a:pt x="132903" y="36433"/>
                    <a:pt x="135332" y="46958"/>
                  </a:cubicBezTo>
                  <a:cubicBezTo>
                    <a:pt x="136142" y="51816"/>
                    <a:pt x="138571" y="56674"/>
                    <a:pt x="138571" y="62341"/>
                  </a:cubicBezTo>
                  <a:close/>
                  <a:moveTo>
                    <a:pt x="152334" y="216170"/>
                  </a:moveTo>
                  <a:cubicBezTo>
                    <a:pt x="153144" y="205645"/>
                    <a:pt x="152334" y="195120"/>
                    <a:pt x="149096" y="184595"/>
                  </a:cubicBezTo>
                  <a:cubicBezTo>
                    <a:pt x="149096" y="184595"/>
                    <a:pt x="149096" y="182975"/>
                    <a:pt x="149096" y="181356"/>
                  </a:cubicBezTo>
                  <a:cubicBezTo>
                    <a:pt x="149096" y="179737"/>
                    <a:pt x="149096" y="179737"/>
                    <a:pt x="149096" y="178927"/>
                  </a:cubicBezTo>
                  <a:cubicBezTo>
                    <a:pt x="149096" y="177308"/>
                    <a:pt x="149096" y="176498"/>
                    <a:pt x="149096" y="176498"/>
                  </a:cubicBezTo>
                  <a:cubicBezTo>
                    <a:pt x="149096" y="176498"/>
                    <a:pt x="149096" y="176498"/>
                    <a:pt x="149096" y="174879"/>
                  </a:cubicBezTo>
                  <a:lnTo>
                    <a:pt x="149096" y="174879"/>
                  </a:lnTo>
                  <a:cubicBezTo>
                    <a:pt x="149096" y="174879"/>
                    <a:pt x="149096" y="174879"/>
                    <a:pt x="149096" y="174879"/>
                  </a:cubicBezTo>
                  <a:cubicBezTo>
                    <a:pt x="149906" y="176498"/>
                    <a:pt x="150715" y="178927"/>
                    <a:pt x="151525" y="180546"/>
                  </a:cubicBezTo>
                  <a:cubicBezTo>
                    <a:pt x="152334" y="182975"/>
                    <a:pt x="153954" y="184595"/>
                    <a:pt x="153954" y="186214"/>
                  </a:cubicBezTo>
                  <a:lnTo>
                    <a:pt x="153954" y="187833"/>
                  </a:lnTo>
                  <a:lnTo>
                    <a:pt x="155573" y="195120"/>
                  </a:lnTo>
                  <a:lnTo>
                    <a:pt x="155573" y="195120"/>
                  </a:lnTo>
                  <a:cubicBezTo>
                    <a:pt x="155573" y="198358"/>
                    <a:pt x="155573" y="199977"/>
                    <a:pt x="155573" y="202406"/>
                  </a:cubicBezTo>
                  <a:cubicBezTo>
                    <a:pt x="156382" y="215360"/>
                    <a:pt x="153144" y="224266"/>
                    <a:pt x="150715" y="233172"/>
                  </a:cubicBezTo>
                  <a:cubicBezTo>
                    <a:pt x="149906" y="236410"/>
                    <a:pt x="148286" y="240459"/>
                    <a:pt x="147477" y="242888"/>
                  </a:cubicBezTo>
                  <a:cubicBezTo>
                    <a:pt x="146667" y="244507"/>
                    <a:pt x="144238" y="246126"/>
                    <a:pt x="143429" y="247745"/>
                  </a:cubicBezTo>
                  <a:lnTo>
                    <a:pt x="141809" y="250174"/>
                  </a:lnTo>
                  <a:lnTo>
                    <a:pt x="139381" y="252603"/>
                  </a:lnTo>
                  <a:cubicBezTo>
                    <a:pt x="138571" y="253413"/>
                    <a:pt x="139381" y="254222"/>
                    <a:pt x="137761" y="255842"/>
                  </a:cubicBezTo>
                  <a:lnTo>
                    <a:pt x="136142" y="255842"/>
                  </a:lnTo>
                  <a:cubicBezTo>
                    <a:pt x="133713" y="259080"/>
                    <a:pt x="131284" y="262319"/>
                    <a:pt x="127236" y="263128"/>
                  </a:cubicBezTo>
                  <a:cubicBezTo>
                    <a:pt x="125617" y="263938"/>
                    <a:pt x="123997" y="264747"/>
                    <a:pt x="123188" y="265557"/>
                  </a:cubicBezTo>
                  <a:cubicBezTo>
                    <a:pt x="121569" y="266367"/>
                    <a:pt x="119140" y="267986"/>
                    <a:pt x="117521" y="267986"/>
                  </a:cubicBezTo>
                  <a:lnTo>
                    <a:pt x="117521" y="267986"/>
                  </a:lnTo>
                  <a:cubicBezTo>
                    <a:pt x="110234" y="271224"/>
                    <a:pt x="104566" y="271224"/>
                    <a:pt x="97280" y="272034"/>
                  </a:cubicBezTo>
                  <a:cubicBezTo>
                    <a:pt x="96470" y="272034"/>
                    <a:pt x="96470" y="272034"/>
                    <a:pt x="94851" y="272034"/>
                  </a:cubicBezTo>
                  <a:cubicBezTo>
                    <a:pt x="92422" y="272034"/>
                    <a:pt x="89993" y="272034"/>
                    <a:pt x="87564" y="272034"/>
                  </a:cubicBezTo>
                  <a:cubicBezTo>
                    <a:pt x="83516" y="272034"/>
                    <a:pt x="79468" y="272034"/>
                    <a:pt x="75420" y="272034"/>
                  </a:cubicBezTo>
                  <a:cubicBezTo>
                    <a:pt x="71372" y="272034"/>
                    <a:pt x="71372" y="272034"/>
                    <a:pt x="69753" y="272034"/>
                  </a:cubicBezTo>
                  <a:cubicBezTo>
                    <a:pt x="68943" y="272034"/>
                    <a:pt x="68133" y="272034"/>
                    <a:pt x="66514" y="272034"/>
                  </a:cubicBezTo>
                  <a:cubicBezTo>
                    <a:pt x="62466" y="270415"/>
                    <a:pt x="55989" y="269605"/>
                    <a:pt x="52751" y="267176"/>
                  </a:cubicBezTo>
                  <a:cubicBezTo>
                    <a:pt x="52751" y="267176"/>
                    <a:pt x="52751" y="267176"/>
                    <a:pt x="52751" y="267176"/>
                  </a:cubicBezTo>
                  <a:cubicBezTo>
                    <a:pt x="53560" y="267176"/>
                    <a:pt x="54370" y="267176"/>
                    <a:pt x="54370" y="267176"/>
                  </a:cubicBezTo>
                  <a:cubicBezTo>
                    <a:pt x="55179" y="267176"/>
                    <a:pt x="55179" y="267176"/>
                    <a:pt x="55989" y="267176"/>
                  </a:cubicBezTo>
                  <a:cubicBezTo>
                    <a:pt x="58418" y="267176"/>
                    <a:pt x="60037" y="267176"/>
                    <a:pt x="60847" y="267176"/>
                  </a:cubicBezTo>
                  <a:lnTo>
                    <a:pt x="66514" y="268795"/>
                  </a:lnTo>
                  <a:cubicBezTo>
                    <a:pt x="71372" y="269605"/>
                    <a:pt x="77039" y="268795"/>
                    <a:pt x="82707" y="268795"/>
                  </a:cubicBezTo>
                  <a:cubicBezTo>
                    <a:pt x="85945" y="268795"/>
                    <a:pt x="87564" y="268795"/>
                    <a:pt x="89993" y="268795"/>
                  </a:cubicBezTo>
                  <a:lnTo>
                    <a:pt x="98090" y="268795"/>
                  </a:lnTo>
                  <a:cubicBezTo>
                    <a:pt x="102138" y="266367"/>
                    <a:pt x="106186" y="267986"/>
                    <a:pt x="109424" y="266367"/>
                  </a:cubicBezTo>
                  <a:cubicBezTo>
                    <a:pt x="112663" y="265557"/>
                    <a:pt x="115092" y="264747"/>
                    <a:pt x="117521" y="263128"/>
                  </a:cubicBezTo>
                  <a:lnTo>
                    <a:pt x="121569" y="259890"/>
                  </a:lnTo>
                  <a:cubicBezTo>
                    <a:pt x="123997" y="258270"/>
                    <a:pt x="126426" y="258270"/>
                    <a:pt x="128046" y="256651"/>
                  </a:cubicBezTo>
                  <a:cubicBezTo>
                    <a:pt x="131284" y="254222"/>
                    <a:pt x="132903" y="250984"/>
                    <a:pt x="135332" y="247745"/>
                  </a:cubicBezTo>
                  <a:cubicBezTo>
                    <a:pt x="138571" y="244507"/>
                    <a:pt x="141809" y="240459"/>
                    <a:pt x="144238" y="237220"/>
                  </a:cubicBezTo>
                  <a:cubicBezTo>
                    <a:pt x="145857" y="233982"/>
                    <a:pt x="146667" y="230743"/>
                    <a:pt x="147477" y="226695"/>
                  </a:cubicBezTo>
                  <a:lnTo>
                    <a:pt x="150715" y="214551"/>
                  </a:lnTo>
                  <a:close/>
                  <a:moveTo>
                    <a:pt x="64895" y="208883"/>
                  </a:moveTo>
                  <a:cubicBezTo>
                    <a:pt x="64895" y="209693"/>
                    <a:pt x="64895" y="209693"/>
                    <a:pt x="64085" y="208883"/>
                  </a:cubicBezTo>
                  <a:cubicBezTo>
                    <a:pt x="64085" y="208883"/>
                    <a:pt x="64085" y="208883"/>
                    <a:pt x="62466" y="208074"/>
                  </a:cubicBezTo>
                  <a:cubicBezTo>
                    <a:pt x="62466" y="208074"/>
                    <a:pt x="62466" y="208074"/>
                    <a:pt x="62466" y="208074"/>
                  </a:cubicBezTo>
                  <a:cubicBezTo>
                    <a:pt x="62466" y="208074"/>
                    <a:pt x="62466" y="206454"/>
                    <a:pt x="62466" y="204835"/>
                  </a:cubicBezTo>
                  <a:cubicBezTo>
                    <a:pt x="62466" y="199168"/>
                    <a:pt x="62466" y="193500"/>
                    <a:pt x="62466" y="187833"/>
                  </a:cubicBezTo>
                  <a:lnTo>
                    <a:pt x="61656" y="187833"/>
                  </a:lnTo>
                  <a:cubicBezTo>
                    <a:pt x="60847" y="187833"/>
                    <a:pt x="60037" y="187833"/>
                    <a:pt x="60037" y="186214"/>
                  </a:cubicBezTo>
                  <a:cubicBezTo>
                    <a:pt x="60037" y="184595"/>
                    <a:pt x="60037" y="184595"/>
                    <a:pt x="61656" y="184595"/>
                  </a:cubicBezTo>
                  <a:lnTo>
                    <a:pt x="61656" y="184595"/>
                  </a:lnTo>
                  <a:cubicBezTo>
                    <a:pt x="62466" y="184595"/>
                    <a:pt x="63276" y="184595"/>
                    <a:pt x="64085" y="185404"/>
                  </a:cubicBezTo>
                  <a:cubicBezTo>
                    <a:pt x="64085" y="186214"/>
                    <a:pt x="64895" y="186214"/>
                    <a:pt x="64895" y="187833"/>
                  </a:cubicBezTo>
                  <a:cubicBezTo>
                    <a:pt x="64895" y="195120"/>
                    <a:pt x="64895" y="202406"/>
                    <a:pt x="64895" y="208883"/>
                  </a:cubicBezTo>
                  <a:close/>
                  <a:moveTo>
                    <a:pt x="84326" y="54245"/>
                  </a:moveTo>
                  <a:cubicBezTo>
                    <a:pt x="85136" y="54245"/>
                    <a:pt x="85945" y="54245"/>
                    <a:pt x="86755" y="55055"/>
                  </a:cubicBezTo>
                  <a:lnTo>
                    <a:pt x="86755" y="55055"/>
                  </a:lnTo>
                  <a:cubicBezTo>
                    <a:pt x="86755" y="55597"/>
                    <a:pt x="86755" y="56131"/>
                    <a:pt x="86755" y="56674"/>
                  </a:cubicBezTo>
                  <a:lnTo>
                    <a:pt x="86755" y="56674"/>
                  </a:lnTo>
                  <a:cubicBezTo>
                    <a:pt x="86755" y="56674"/>
                    <a:pt x="85945" y="56674"/>
                    <a:pt x="85945" y="56674"/>
                  </a:cubicBezTo>
                  <a:cubicBezTo>
                    <a:pt x="85136" y="56674"/>
                    <a:pt x="82707" y="56674"/>
                    <a:pt x="79468" y="58293"/>
                  </a:cubicBezTo>
                  <a:cubicBezTo>
                    <a:pt x="77039" y="59103"/>
                    <a:pt x="75420" y="59103"/>
                    <a:pt x="72181" y="60722"/>
                  </a:cubicBezTo>
                  <a:cubicBezTo>
                    <a:pt x="68943" y="62341"/>
                    <a:pt x="68133" y="63151"/>
                    <a:pt x="66514" y="65580"/>
                  </a:cubicBezTo>
                  <a:cubicBezTo>
                    <a:pt x="65705" y="67199"/>
                    <a:pt x="65705" y="68009"/>
                    <a:pt x="64085" y="69628"/>
                  </a:cubicBezTo>
                  <a:cubicBezTo>
                    <a:pt x="64085" y="72057"/>
                    <a:pt x="64085" y="73676"/>
                    <a:pt x="64085" y="76914"/>
                  </a:cubicBezTo>
                  <a:cubicBezTo>
                    <a:pt x="64085" y="80153"/>
                    <a:pt x="63276" y="76914"/>
                    <a:pt x="62466" y="76914"/>
                  </a:cubicBezTo>
                  <a:cubicBezTo>
                    <a:pt x="61656" y="74485"/>
                    <a:pt x="60847" y="72866"/>
                    <a:pt x="62466" y="70437"/>
                  </a:cubicBezTo>
                  <a:cubicBezTo>
                    <a:pt x="62466" y="67199"/>
                    <a:pt x="64085" y="64770"/>
                    <a:pt x="65705" y="62341"/>
                  </a:cubicBezTo>
                  <a:lnTo>
                    <a:pt x="68943" y="59103"/>
                  </a:lnTo>
                  <a:lnTo>
                    <a:pt x="71372" y="57483"/>
                  </a:lnTo>
                  <a:cubicBezTo>
                    <a:pt x="73801" y="55864"/>
                    <a:pt x="75420" y="55055"/>
                    <a:pt x="77849" y="54245"/>
                  </a:cubicBezTo>
                  <a:cubicBezTo>
                    <a:pt x="80278" y="54245"/>
                    <a:pt x="81897" y="54245"/>
                    <a:pt x="83516" y="54245"/>
                  </a:cubicBezTo>
                  <a:close/>
                  <a:moveTo>
                    <a:pt x="157192" y="73676"/>
                  </a:moveTo>
                  <a:cubicBezTo>
                    <a:pt x="158002" y="81772"/>
                    <a:pt x="157192" y="89868"/>
                    <a:pt x="156382" y="98774"/>
                  </a:cubicBezTo>
                  <a:cubicBezTo>
                    <a:pt x="156382" y="102013"/>
                    <a:pt x="155573" y="102822"/>
                    <a:pt x="152334" y="103632"/>
                  </a:cubicBezTo>
                  <a:cubicBezTo>
                    <a:pt x="149096" y="104442"/>
                    <a:pt x="145857" y="103632"/>
                    <a:pt x="141809" y="103632"/>
                  </a:cubicBezTo>
                  <a:cubicBezTo>
                    <a:pt x="137761" y="103632"/>
                    <a:pt x="135332" y="103632"/>
                    <a:pt x="132094" y="103632"/>
                  </a:cubicBezTo>
                  <a:cubicBezTo>
                    <a:pt x="128855" y="103632"/>
                    <a:pt x="127236" y="103632"/>
                    <a:pt x="124807" y="103632"/>
                  </a:cubicBezTo>
                  <a:cubicBezTo>
                    <a:pt x="122378" y="103632"/>
                    <a:pt x="119949" y="102822"/>
                    <a:pt x="117521" y="102013"/>
                  </a:cubicBezTo>
                  <a:cubicBezTo>
                    <a:pt x="115901" y="102013"/>
                    <a:pt x="113472" y="102013"/>
                    <a:pt x="111853" y="100394"/>
                  </a:cubicBezTo>
                  <a:cubicBezTo>
                    <a:pt x="111853" y="100394"/>
                    <a:pt x="111853" y="99584"/>
                    <a:pt x="111853" y="98774"/>
                  </a:cubicBezTo>
                  <a:cubicBezTo>
                    <a:pt x="111853" y="98774"/>
                    <a:pt x="111853" y="97965"/>
                    <a:pt x="111853" y="97965"/>
                  </a:cubicBezTo>
                  <a:lnTo>
                    <a:pt x="111853" y="97965"/>
                  </a:lnTo>
                  <a:cubicBezTo>
                    <a:pt x="112663" y="97965"/>
                    <a:pt x="113472" y="97965"/>
                    <a:pt x="115092" y="97965"/>
                  </a:cubicBezTo>
                  <a:cubicBezTo>
                    <a:pt x="126426" y="102013"/>
                    <a:pt x="140190" y="99584"/>
                    <a:pt x="152334" y="99584"/>
                  </a:cubicBezTo>
                  <a:cubicBezTo>
                    <a:pt x="153144" y="95536"/>
                    <a:pt x="152334" y="91488"/>
                    <a:pt x="152334" y="86630"/>
                  </a:cubicBezTo>
                  <a:cubicBezTo>
                    <a:pt x="152334" y="79343"/>
                    <a:pt x="152334" y="73676"/>
                    <a:pt x="152334" y="68009"/>
                  </a:cubicBezTo>
                  <a:cubicBezTo>
                    <a:pt x="152334" y="66389"/>
                    <a:pt x="151525" y="63960"/>
                    <a:pt x="150715" y="60722"/>
                  </a:cubicBezTo>
                  <a:lnTo>
                    <a:pt x="150715" y="60722"/>
                  </a:lnTo>
                  <a:cubicBezTo>
                    <a:pt x="150715" y="55864"/>
                    <a:pt x="149906" y="51006"/>
                    <a:pt x="148286" y="46958"/>
                  </a:cubicBezTo>
                  <a:lnTo>
                    <a:pt x="148286" y="45339"/>
                  </a:lnTo>
                  <a:cubicBezTo>
                    <a:pt x="148286" y="45339"/>
                    <a:pt x="148286" y="45339"/>
                    <a:pt x="148286" y="45339"/>
                  </a:cubicBezTo>
                  <a:cubicBezTo>
                    <a:pt x="149906" y="49387"/>
                    <a:pt x="151525" y="53435"/>
                    <a:pt x="153144" y="57483"/>
                  </a:cubicBezTo>
                  <a:cubicBezTo>
                    <a:pt x="153954" y="62341"/>
                    <a:pt x="156382" y="67199"/>
                    <a:pt x="156382" y="72866"/>
                  </a:cubicBezTo>
                  <a:close/>
                </a:path>
              </a:pathLst>
            </a:custGeom>
            <a:grpFill/>
            <a:ln w="0"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7E6E625F-3E58-F1EA-A015-C2A5C1650E6E}"/>
                </a:ext>
              </a:extLst>
            </p:cNvPr>
            <p:cNvSpPr/>
            <p:nvPr/>
          </p:nvSpPr>
          <p:spPr>
            <a:xfrm>
              <a:off x="4965935" y="2195565"/>
              <a:ext cx="153019" cy="273057"/>
            </a:xfrm>
            <a:custGeom>
              <a:avLst/>
              <a:gdLst>
                <a:gd name="connsiteX0" fmla="*/ 139255 w 153019"/>
                <a:gd name="connsiteY0" fmla="*/ 231767 h 273057"/>
                <a:gd name="connsiteX1" fmla="*/ 137636 w 153019"/>
                <a:gd name="connsiteY1" fmla="*/ 243911 h 273057"/>
                <a:gd name="connsiteX2" fmla="*/ 137636 w 153019"/>
                <a:gd name="connsiteY2" fmla="*/ 246340 h 273057"/>
                <a:gd name="connsiteX3" fmla="*/ 134398 w 153019"/>
                <a:gd name="connsiteY3" fmla="*/ 257675 h 273057"/>
                <a:gd name="connsiteX4" fmla="*/ 132778 w 153019"/>
                <a:gd name="connsiteY4" fmla="*/ 256056 h 273057"/>
                <a:gd name="connsiteX5" fmla="*/ 87439 w 153019"/>
                <a:gd name="connsiteY5" fmla="*/ 256056 h 273057"/>
                <a:gd name="connsiteX6" fmla="*/ 29147 w 153019"/>
                <a:gd name="connsiteY6" fmla="*/ 258484 h 273057"/>
                <a:gd name="connsiteX7" fmla="*/ 810 w 153019"/>
                <a:gd name="connsiteY7" fmla="*/ 256056 h 273057"/>
                <a:gd name="connsiteX8" fmla="*/ 0 w 153019"/>
                <a:gd name="connsiteY8" fmla="*/ 209097 h 273057"/>
                <a:gd name="connsiteX9" fmla="*/ 0 w 153019"/>
                <a:gd name="connsiteY9" fmla="*/ 196953 h 273057"/>
                <a:gd name="connsiteX10" fmla="*/ 0 w 153019"/>
                <a:gd name="connsiteY10" fmla="*/ 175903 h 273057"/>
                <a:gd name="connsiteX11" fmla="*/ 1619 w 153019"/>
                <a:gd name="connsiteY11" fmla="*/ 146756 h 273057"/>
                <a:gd name="connsiteX12" fmla="*/ 1619 w 153019"/>
                <a:gd name="connsiteY12" fmla="*/ 145137 h 273057"/>
                <a:gd name="connsiteX13" fmla="*/ 1619 w 153019"/>
                <a:gd name="connsiteY13" fmla="*/ 141898 h 273057"/>
                <a:gd name="connsiteX14" fmla="*/ 0 w 153019"/>
                <a:gd name="connsiteY14" fmla="*/ 112752 h 273057"/>
                <a:gd name="connsiteX15" fmla="*/ 0 w 153019"/>
                <a:gd name="connsiteY15" fmla="*/ 107085 h 273057"/>
                <a:gd name="connsiteX16" fmla="*/ 0 w 153019"/>
                <a:gd name="connsiteY16" fmla="*/ 76319 h 273057"/>
                <a:gd name="connsiteX17" fmla="*/ 0 w 153019"/>
                <a:gd name="connsiteY17" fmla="*/ 58507 h 273057"/>
                <a:gd name="connsiteX18" fmla="*/ 0 w 153019"/>
                <a:gd name="connsiteY18" fmla="*/ 58507 h 273057"/>
                <a:gd name="connsiteX19" fmla="*/ 0 w 153019"/>
                <a:gd name="connsiteY19" fmla="*/ 4262 h 273057"/>
                <a:gd name="connsiteX20" fmla="*/ 34004 w 153019"/>
                <a:gd name="connsiteY20" fmla="*/ 214 h 273057"/>
                <a:gd name="connsiteX21" fmla="*/ 76914 w 153019"/>
                <a:gd name="connsiteY21" fmla="*/ 214 h 273057"/>
                <a:gd name="connsiteX22" fmla="*/ 102822 w 153019"/>
                <a:gd name="connsiteY22" fmla="*/ 214 h 273057"/>
                <a:gd name="connsiteX23" fmla="*/ 128730 w 153019"/>
                <a:gd name="connsiteY23" fmla="*/ 214 h 273057"/>
                <a:gd name="connsiteX24" fmla="*/ 133588 w 153019"/>
                <a:gd name="connsiteY24" fmla="*/ 214 h 273057"/>
                <a:gd name="connsiteX25" fmla="*/ 139255 w 153019"/>
                <a:gd name="connsiteY25" fmla="*/ 22884 h 273057"/>
                <a:gd name="connsiteX26" fmla="*/ 131969 w 153019"/>
                <a:gd name="connsiteY26" fmla="*/ 47172 h 273057"/>
                <a:gd name="connsiteX27" fmla="*/ 119015 w 153019"/>
                <a:gd name="connsiteY27" fmla="*/ 47172 h 273057"/>
                <a:gd name="connsiteX28" fmla="*/ 106870 w 153019"/>
                <a:gd name="connsiteY28" fmla="*/ 47172 h 273057"/>
                <a:gd name="connsiteX29" fmla="*/ 89059 w 153019"/>
                <a:gd name="connsiteY29" fmla="*/ 47172 h 273057"/>
                <a:gd name="connsiteX30" fmla="*/ 74485 w 153019"/>
                <a:gd name="connsiteY30" fmla="*/ 47172 h 273057"/>
                <a:gd name="connsiteX31" fmla="*/ 45339 w 153019"/>
                <a:gd name="connsiteY31" fmla="*/ 47172 h 273057"/>
                <a:gd name="connsiteX32" fmla="*/ 45339 w 153019"/>
                <a:gd name="connsiteY32" fmla="*/ 51221 h 273057"/>
                <a:gd name="connsiteX33" fmla="*/ 45339 w 153019"/>
                <a:gd name="connsiteY33" fmla="*/ 51221 h 273057"/>
                <a:gd name="connsiteX34" fmla="*/ 42910 w 153019"/>
                <a:gd name="connsiteY34" fmla="*/ 88463 h 273057"/>
                <a:gd name="connsiteX35" fmla="*/ 46148 w 153019"/>
                <a:gd name="connsiteY35" fmla="*/ 107894 h 273057"/>
                <a:gd name="connsiteX36" fmla="*/ 76914 w 153019"/>
                <a:gd name="connsiteY36" fmla="*/ 107894 h 273057"/>
                <a:gd name="connsiteX37" fmla="*/ 91488 w 153019"/>
                <a:gd name="connsiteY37" fmla="*/ 107894 h 273057"/>
                <a:gd name="connsiteX38" fmla="*/ 96345 w 153019"/>
                <a:gd name="connsiteY38" fmla="*/ 107894 h 273057"/>
                <a:gd name="connsiteX39" fmla="*/ 106870 w 153019"/>
                <a:gd name="connsiteY39" fmla="*/ 107894 h 273057"/>
                <a:gd name="connsiteX40" fmla="*/ 111728 w 153019"/>
                <a:gd name="connsiteY40" fmla="*/ 107894 h 273057"/>
                <a:gd name="connsiteX41" fmla="*/ 118205 w 153019"/>
                <a:gd name="connsiteY41" fmla="*/ 132183 h 273057"/>
                <a:gd name="connsiteX42" fmla="*/ 116586 w 153019"/>
                <a:gd name="connsiteY42" fmla="*/ 150804 h 273057"/>
                <a:gd name="connsiteX43" fmla="*/ 109299 w 153019"/>
                <a:gd name="connsiteY43" fmla="*/ 150804 h 273057"/>
                <a:gd name="connsiteX44" fmla="*/ 90678 w 153019"/>
                <a:gd name="connsiteY44" fmla="*/ 150804 h 273057"/>
                <a:gd name="connsiteX45" fmla="*/ 82582 w 153019"/>
                <a:gd name="connsiteY45" fmla="*/ 150804 h 273057"/>
                <a:gd name="connsiteX46" fmla="*/ 71247 w 153019"/>
                <a:gd name="connsiteY46" fmla="*/ 150804 h 273057"/>
                <a:gd name="connsiteX47" fmla="*/ 46958 w 153019"/>
                <a:gd name="connsiteY47" fmla="*/ 150804 h 273057"/>
                <a:gd name="connsiteX48" fmla="*/ 45339 w 153019"/>
                <a:gd name="connsiteY48" fmla="*/ 191286 h 273057"/>
                <a:gd name="connsiteX49" fmla="*/ 45339 w 153019"/>
                <a:gd name="connsiteY49" fmla="*/ 212336 h 273057"/>
                <a:gd name="connsiteX50" fmla="*/ 105251 w 153019"/>
                <a:gd name="connsiteY50" fmla="*/ 213955 h 273057"/>
                <a:gd name="connsiteX51" fmla="*/ 123873 w 153019"/>
                <a:gd name="connsiteY51" fmla="*/ 212336 h 273057"/>
                <a:gd name="connsiteX52" fmla="*/ 126302 w 153019"/>
                <a:gd name="connsiteY52" fmla="*/ 212336 h 273057"/>
                <a:gd name="connsiteX53" fmla="*/ 129540 w 153019"/>
                <a:gd name="connsiteY53" fmla="*/ 212336 h 273057"/>
                <a:gd name="connsiteX54" fmla="*/ 131969 w 153019"/>
                <a:gd name="connsiteY54" fmla="*/ 212336 h 273057"/>
                <a:gd name="connsiteX55" fmla="*/ 134398 w 153019"/>
                <a:gd name="connsiteY55" fmla="*/ 211526 h 273057"/>
                <a:gd name="connsiteX56" fmla="*/ 136017 w 153019"/>
                <a:gd name="connsiteY56" fmla="*/ 211526 h 273057"/>
                <a:gd name="connsiteX57" fmla="*/ 138446 w 153019"/>
                <a:gd name="connsiteY57" fmla="*/ 230957 h 273057"/>
                <a:gd name="connsiteX58" fmla="*/ 148971 w 153019"/>
                <a:gd name="connsiteY58" fmla="*/ 242292 h 273057"/>
                <a:gd name="connsiteX59" fmla="*/ 148161 w 153019"/>
                <a:gd name="connsiteY59" fmla="*/ 228528 h 273057"/>
                <a:gd name="connsiteX60" fmla="*/ 148161 w 153019"/>
                <a:gd name="connsiteY60" fmla="*/ 228528 h 273057"/>
                <a:gd name="connsiteX61" fmla="*/ 148161 w 153019"/>
                <a:gd name="connsiteY61" fmla="*/ 228528 h 273057"/>
                <a:gd name="connsiteX62" fmla="*/ 148971 w 153019"/>
                <a:gd name="connsiteY62" fmla="*/ 226099 h 273057"/>
                <a:gd name="connsiteX63" fmla="*/ 148971 w 153019"/>
                <a:gd name="connsiteY63" fmla="*/ 226099 h 273057"/>
                <a:gd name="connsiteX64" fmla="*/ 151400 w 153019"/>
                <a:gd name="connsiteY64" fmla="*/ 228528 h 273057"/>
                <a:gd name="connsiteX65" fmla="*/ 153019 w 153019"/>
                <a:gd name="connsiteY65" fmla="*/ 246340 h 273057"/>
                <a:gd name="connsiteX66" fmla="*/ 151400 w 153019"/>
                <a:gd name="connsiteY66" fmla="*/ 258484 h 273057"/>
                <a:gd name="connsiteX67" fmla="*/ 151400 w 153019"/>
                <a:gd name="connsiteY67" fmla="*/ 260913 h 273057"/>
                <a:gd name="connsiteX68" fmla="*/ 148161 w 153019"/>
                <a:gd name="connsiteY68" fmla="*/ 272248 h 273057"/>
                <a:gd name="connsiteX69" fmla="*/ 146542 w 153019"/>
                <a:gd name="connsiteY69" fmla="*/ 270629 h 273057"/>
                <a:gd name="connsiteX70" fmla="*/ 101203 w 153019"/>
                <a:gd name="connsiteY70" fmla="*/ 270629 h 273057"/>
                <a:gd name="connsiteX71" fmla="*/ 42910 w 153019"/>
                <a:gd name="connsiteY71" fmla="*/ 273058 h 273057"/>
                <a:gd name="connsiteX72" fmla="*/ 16193 w 153019"/>
                <a:gd name="connsiteY72" fmla="*/ 272248 h 273057"/>
                <a:gd name="connsiteX73" fmla="*/ 14573 w 153019"/>
                <a:gd name="connsiteY73" fmla="*/ 269819 h 273057"/>
                <a:gd name="connsiteX74" fmla="*/ 16193 w 153019"/>
                <a:gd name="connsiteY74" fmla="*/ 268200 h 273057"/>
                <a:gd name="connsiteX75" fmla="*/ 17812 w 153019"/>
                <a:gd name="connsiteY75" fmla="*/ 269819 h 273057"/>
                <a:gd name="connsiteX76" fmla="*/ 48578 w 153019"/>
                <a:gd name="connsiteY76" fmla="*/ 269819 h 273057"/>
                <a:gd name="connsiteX77" fmla="*/ 95536 w 153019"/>
                <a:gd name="connsiteY77" fmla="*/ 267390 h 273057"/>
                <a:gd name="connsiteX78" fmla="*/ 147352 w 153019"/>
                <a:gd name="connsiteY78" fmla="*/ 268200 h 273057"/>
                <a:gd name="connsiteX79" fmla="*/ 149781 w 153019"/>
                <a:gd name="connsiteY79" fmla="*/ 243911 h 273057"/>
                <a:gd name="connsiteX80" fmla="*/ 56674 w 153019"/>
                <a:gd name="connsiteY80" fmla="*/ 99798 h 273057"/>
                <a:gd name="connsiteX81" fmla="*/ 55054 w 153019"/>
                <a:gd name="connsiteY81" fmla="*/ 101417 h 273057"/>
                <a:gd name="connsiteX82" fmla="*/ 53435 w 153019"/>
                <a:gd name="connsiteY82" fmla="*/ 99798 h 273057"/>
                <a:gd name="connsiteX83" fmla="*/ 53435 w 153019"/>
                <a:gd name="connsiteY83" fmla="*/ 99798 h 273057"/>
                <a:gd name="connsiteX84" fmla="*/ 56674 w 153019"/>
                <a:gd name="connsiteY84" fmla="*/ 59317 h 273057"/>
                <a:gd name="connsiteX85" fmla="*/ 56674 w 153019"/>
                <a:gd name="connsiteY85" fmla="*/ 59317 h 273057"/>
                <a:gd name="connsiteX86" fmla="*/ 56674 w 153019"/>
                <a:gd name="connsiteY86" fmla="*/ 56888 h 273057"/>
                <a:gd name="connsiteX87" fmla="*/ 68818 w 153019"/>
                <a:gd name="connsiteY87" fmla="*/ 56888 h 273057"/>
                <a:gd name="connsiteX88" fmla="*/ 96345 w 153019"/>
                <a:gd name="connsiteY88" fmla="*/ 56888 h 273057"/>
                <a:gd name="connsiteX89" fmla="*/ 119824 w 153019"/>
                <a:gd name="connsiteY89" fmla="*/ 56888 h 273057"/>
                <a:gd name="connsiteX90" fmla="*/ 127111 w 153019"/>
                <a:gd name="connsiteY90" fmla="*/ 56888 h 273057"/>
                <a:gd name="connsiteX91" fmla="*/ 144923 w 153019"/>
                <a:gd name="connsiteY91" fmla="*/ 56888 h 273057"/>
                <a:gd name="connsiteX92" fmla="*/ 147352 w 153019"/>
                <a:gd name="connsiteY92" fmla="*/ 33409 h 273057"/>
                <a:gd name="connsiteX93" fmla="*/ 145733 w 153019"/>
                <a:gd name="connsiteY93" fmla="*/ 15597 h 273057"/>
                <a:gd name="connsiteX94" fmla="*/ 144923 w 153019"/>
                <a:gd name="connsiteY94" fmla="*/ 15597 h 273057"/>
                <a:gd name="connsiteX95" fmla="*/ 144923 w 153019"/>
                <a:gd name="connsiteY95" fmla="*/ 15597 h 273057"/>
                <a:gd name="connsiteX96" fmla="*/ 146542 w 153019"/>
                <a:gd name="connsiteY96" fmla="*/ 13168 h 273057"/>
                <a:gd name="connsiteX97" fmla="*/ 151400 w 153019"/>
                <a:gd name="connsiteY97" fmla="*/ 35838 h 273057"/>
                <a:gd name="connsiteX98" fmla="*/ 144113 w 153019"/>
                <a:gd name="connsiteY98" fmla="*/ 60126 h 273057"/>
                <a:gd name="connsiteX99" fmla="*/ 131159 w 153019"/>
                <a:gd name="connsiteY99" fmla="*/ 60126 h 273057"/>
                <a:gd name="connsiteX100" fmla="*/ 119015 w 153019"/>
                <a:gd name="connsiteY100" fmla="*/ 60126 h 273057"/>
                <a:gd name="connsiteX101" fmla="*/ 101203 w 153019"/>
                <a:gd name="connsiteY101" fmla="*/ 60126 h 273057"/>
                <a:gd name="connsiteX102" fmla="*/ 86630 w 153019"/>
                <a:gd name="connsiteY102" fmla="*/ 60126 h 273057"/>
                <a:gd name="connsiteX103" fmla="*/ 57483 w 153019"/>
                <a:gd name="connsiteY103" fmla="*/ 60126 h 273057"/>
                <a:gd name="connsiteX104" fmla="*/ 57483 w 153019"/>
                <a:gd name="connsiteY104" fmla="*/ 63365 h 273057"/>
                <a:gd name="connsiteX105" fmla="*/ 57483 w 153019"/>
                <a:gd name="connsiteY105" fmla="*/ 64984 h 273057"/>
                <a:gd name="connsiteX106" fmla="*/ 55054 w 153019"/>
                <a:gd name="connsiteY106" fmla="*/ 99798 h 273057"/>
                <a:gd name="connsiteX107" fmla="*/ 58293 w 153019"/>
                <a:gd name="connsiteY107" fmla="*/ 203430 h 273057"/>
                <a:gd name="connsiteX108" fmla="*/ 56674 w 153019"/>
                <a:gd name="connsiteY108" fmla="*/ 205049 h 273057"/>
                <a:gd name="connsiteX109" fmla="*/ 55054 w 153019"/>
                <a:gd name="connsiteY109" fmla="*/ 203430 h 273057"/>
                <a:gd name="connsiteX110" fmla="*/ 55054 w 153019"/>
                <a:gd name="connsiteY110" fmla="*/ 201811 h 273057"/>
                <a:gd name="connsiteX111" fmla="*/ 56674 w 153019"/>
                <a:gd name="connsiteY111" fmla="*/ 166997 h 273057"/>
                <a:gd name="connsiteX112" fmla="*/ 60722 w 153019"/>
                <a:gd name="connsiteY112" fmla="*/ 162949 h 273057"/>
                <a:gd name="connsiteX113" fmla="*/ 76914 w 153019"/>
                <a:gd name="connsiteY113" fmla="*/ 161329 h 273057"/>
                <a:gd name="connsiteX114" fmla="*/ 81772 w 153019"/>
                <a:gd name="connsiteY114" fmla="*/ 161329 h 273057"/>
                <a:gd name="connsiteX115" fmla="*/ 82582 w 153019"/>
                <a:gd name="connsiteY115" fmla="*/ 161329 h 273057"/>
                <a:gd name="connsiteX116" fmla="*/ 93107 w 153019"/>
                <a:gd name="connsiteY116" fmla="*/ 161329 h 273057"/>
                <a:gd name="connsiteX117" fmla="*/ 110918 w 153019"/>
                <a:gd name="connsiteY117" fmla="*/ 161329 h 273057"/>
                <a:gd name="connsiteX118" fmla="*/ 124682 w 153019"/>
                <a:gd name="connsiteY118" fmla="*/ 161329 h 273057"/>
                <a:gd name="connsiteX119" fmla="*/ 128730 w 153019"/>
                <a:gd name="connsiteY119" fmla="*/ 146756 h 273057"/>
                <a:gd name="connsiteX120" fmla="*/ 127111 w 153019"/>
                <a:gd name="connsiteY120" fmla="*/ 124087 h 273057"/>
                <a:gd name="connsiteX121" fmla="*/ 127111 w 153019"/>
                <a:gd name="connsiteY121" fmla="*/ 124087 h 273057"/>
                <a:gd name="connsiteX122" fmla="*/ 127111 w 153019"/>
                <a:gd name="connsiteY122" fmla="*/ 124087 h 273057"/>
                <a:gd name="connsiteX123" fmla="*/ 128730 w 153019"/>
                <a:gd name="connsiteY123" fmla="*/ 122467 h 273057"/>
                <a:gd name="connsiteX124" fmla="*/ 132778 w 153019"/>
                <a:gd name="connsiteY124" fmla="*/ 145947 h 273057"/>
                <a:gd name="connsiteX125" fmla="*/ 131969 w 153019"/>
                <a:gd name="connsiteY125" fmla="*/ 160520 h 273057"/>
                <a:gd name="connsiteX126" fmla="*/ 127921 w 153019"/>
                <a:gd name="connsiteY126" fmla="*/ 164568 h 273057"/>
                <a:gd name="connsiteX127" fmla="*/ 123873 w 153019"/>
                <a:gd name="connsiteY127" fmla="*/ 164568 h 273057"/>
                <a:gd name="connsiteX128" fmla="*/ 105251 w 153019"/>
                <a:gd name="connsiteY128" fmla="*/ 164568 h 273057"/>
                <a:gd name="connsiteX129" fmla="*/ 97155 w 153019"/>
                <a:gd name="connsiteY129" fmla="*/ 164568 h 273057"/>
                <a:gd name="connsiteX130" fmla="*/ 85820 w 153019"/>
                <a:gd name="connsiteY130" fmla="*/ 164568 h 273057"/>
                <a:gd name="connsiteX131" fmla="*/ 61532 w 153019"/>
                <a:gd name="connsiteY131" fmla="*/ 164568 h 273057"/>
                <a:gd name="connsiteX132" fmla="*/ 59912 w 153019"/>
                <a:gd name="connsiteY132" fmla="*/ 204240 h 273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Lst>
              <a:rect l="l" t="t" r="r" b="b"/>
              <a:pathLst>
                <a:path w="153019" h="273057">
                  <a:moveTo>
                    <a:pt x="139255" y="231767"/>
                  </a:moveTo>
                  <a:cubicBezTo>
                    <a:pt x="139255" y="235815"/>
                    <a:pt x="139255" y="239863"/>
                    <a:pt x="137636" y="243911"/>
                  </a:cubicBezTo>
                  <a:cubicBezTo>
                    <a:pt x="137636" y="244721"/>
                    <a:pt x="137636" y="245531"/>
                    <a:pt x="137636" y="246340"/>
                  </a:cubicBezTo>
                  <a:cubicBezTo>
                    <a:pt x="137636" y="250388"/>
                    <a:pt x="136017" y="257675"/>
                    <a:pt x="134398" y="257675"/>
                  </a:cubicBezTo>
                  <a:cubicBezTo>
                    <a:pt x="132778" y="257675"/>
                    <a:pt x="132778" y="257675"/>
                    <a:pt x="132778" y="256056"/>
                  </a:cubicBezTo>
                  <a:lnTo>
                    <a:pt x="87439" y="256056"/>
                  </a:lnTo>
                  <a:cubicBezTo>
                    <a:pt x="69628" y="255246"/>
                    <a:pt x="49387" y="258484"/>
                    <a:pt x="29147" y="258484"/>
                  </a:cubicBezTo>
                  <a:cubicBezTo>
                    <a:pt x="8906" y="258484"/>
                    <a:pt x="4858" y="260104"/>
                    <a:pt x="810" y="256056"/>
                  </a:cubicBezTo>
                  <a:cubicBezTo>
                    <a:pt x="0" y="240673"/>
                    <a:pt x="0" y="224480"/>
                    <a:pt x="0" y="209097"/>
                  </a:cubicBezTo>
                  <a:lnTo>
                    <a:pt x="0" y="196953"/>
                  </a:lnTo>
                  <a:cubicBezTo>
                    <a:pt x="0" y="189666"/>
                    <a:pt x="0" y="183189"/>
                    <a:pt x="0" y="175903"/>
                  </a:cubicBezTo>
                  <a:cubicBezTo>
                    <a:pt x="0" y="168616"/>
                    <a:pt x="0" y="149185"/>
                    <a:pt x="1619" y="146756"/>
                  </a:cubicBezTo>
                  <a:cubicBezTo>
                    <a:pt x="1619" y="146756"/>
                    <a:pt x="1619" y="146756"/>
                    <a:pt x="1619" y="145137"/>
                  </a:cubicBezTo>
                  <a:cubicBezTo>
                    <a:pt x="1619" y="143518"/>
                    <a:pt x="1619" y="142708"/>
                    <a:pt x="1619" y="141898"/>
                  </a:cubicBezTo>
                  <a:cubicBezTo>
                    <a:pt x="1619" y="131373"/>
                    <a:pt x="0" y="123277"/>
                    <a:pt x="0" y="112752"/>
                  </a:cubicBezTo>
                  <a:cubicBezTo>
                    <a:pt x="0" y="102227"/>
                    <a:pt x="0" y="108704"/>
                    <a:pt x="0" y="107085"/>
                  </a:cubicBezTo>
                  <a:lnTo>
                    <a:pt x="0" y="76319"/>
                  </a:lnTo>
                  <a:cubicBezTo>
                    <a:pt x="0" y="72271"/>
                    <a:pt x="810" y="60126"/>
                    <a:pt x="0" y="58507"/>
                  </a:cubicBezTo>
                  <a:lnTo>
                    <a:pt x="0" y="58507"/>
                  </a:lnTo>
                  <a:cubicBezTo>
                    <a:pt x="0" y="39886"/>
                    <a:pt x="0" y="20455"/>
                    <a:pt x="0" y="4262"/>
                  </a:cubicBezTo>
                  <a:cubicBezTo>
                    <a:pt x="8096" y="-1405"/>
                    <a:pt x="23479" y="214"/>
                    <a:pt x="34004" y="214"/>
                  </a:cubicBezTo>
                  <a:cubicBezTo>
                    <a:pt x="44529" y="214"/>
                    <a:pt x="62341" y="214"/>
                    <a:pt x="76914" y="214"/>
                  </a:cubicBezTo>
                  <a:cubicBezTo>
                    <a:pt x="91488" y="214"/>
                    <a:pt x="93917" y="214"/>
                    <a:pt x="102822" y="214"/>
                  </a:cubicBezTo>
                  <a:cubicBezTo>
                    <a:pt x="111728" y="214"/>
                    <a:pt x="120634" y="214"/>
                    <a:pt x="128730" y="214"/>
                  </a:cubicBezTo>
                  <a:cubicBezTo>
                    <a:pt x="136827" y="214"/>
                    <a:pt x="131969" y="214"/>
                    <a:pt x="133588" y="214"/>
                  </a:cubicBezTo>
                  <a:cubicBezTo>
                    <a:pt x="138446" y="214"/>
                    <a:pt x="139255" y="18026"/>
                    <a:pt x="139255" y="22884"/>
                  </a:cubicBezTo>
                  <a:cubicBezTo>
                    <a:pt x="139255" y="27741"/>
                    <a:pt x="139255" y="47172"/>
                    <a:pt x="131969" y="47172"/>
                  </a:cubicBezTo>
                  <a:cubicBezTo>
                    <a:pt x="124682" y="47172"/>
                    <a:pt x="123063" y="47172"/>
                    <a:pt x="119015" y="47172"/>
                  </a:cubicBezTo>
                  <a:lnTo>
                    <a:pt x="106870" y="47172"/>
                  </a:lnTo>
                  <a:cubicBezTo>
                    <a:pt x="100393" y="47172"/>
                    <a:pt x="94726" y="47172"/>
                    <a:pt x="89059" y="47172"/>
                  </a:cubicBezTo>
                  <a:cubicBezTo>
                    <a:pt x="83391" y="47172"/>
                    <a:pt x="79343" y="47172"/>
                    <a:pt x="74485" y="47172"/>
                  </a:cubicBezTo>
                  <a:cubicBezTo>
                    <a:pt x="64770" y="47172"/>
                    <a:pt x="55054" y="47172"/>
                    <a:pt x="45339" y="47172"/>
                  </a:cubicBezTo>
                  <a:cubicBezTo>
                    <a:pt x="45339" y="49601"/>
                    <a:pt x="45339" y="51221"/>
                    <a:pt x="45339" y="51221"/>
                  </a:cubicBezTo>
                  <a:lnTo>
                    <a:pt x="45339" y="51221"/>
                  </a:lnTo>
                  <a:cubicBezTo>
                    <a:pt x="45339" y="64174"/>
                    <a:pt x="42910" y="76319"/>
                    <a:pt x="42910" y="88463"/>
                  </a:cubicBezTo>
                  <a:cubicBezTo>
                    <a:pt x="42910" y="100608"/>
                    <a:pt x="43720" y="102227"/>
                    <a:pt x="46148" y="107894"/>
                  </a:cubicBezTo>
                  <a:cubicBezTo>
                    <a:pt x="55864" y="107894"/>
                    <a:pt x="67199" y="107894"/>
                    <a:pt x="76914" y="107894"/>
                  </a:cubicBezTo>
                  <a:cubicBezTo>
                    <a:pt x="86630" y="107894"/>
                    <a:pt x="87439" y="107894"/>
                    <a:pt x="91488" y="107894"/>
                  </a:cubicBezTo>
                  <a:cubicBezTo>
                    <a:pt x="93107" y="107894"/>
                    <a:pt x="94726" y="107894"/>
                    <a:pt x="96345" y="107894"/>
                  </a:cubicBezTo>
                  <a:cubicBezTo>
                    <a:pt x="99584" y="107894"/>
                    <a:pt x="103632" y="107894"/>
                    <a:pt x="106870" y="107894"/>
                  </a:cubicBezTo>
                  <a:cubicBezTo>
                    <a:pt x="110109" y="107894"/>
                    <a:pt x="110109" y="107894"/>
                    <a:pt x="111728" y="107894"/>
                  </a:cubicBezTo>
                  <a:cubicBezTo>
                    <a:pt x="117396" y="107894"/>
                    <a:pt x="118205" y="123277"/>
                    <a:pt x="118205" y="132183"/>
                  </a:cubicBezTo>
                  <a:cubicBezTo>
                    <a:pt x="118205" y="141089"/>
                    <a:pt x="118205" y="143518"/>
                    <a:pt x="116586" y="150804"/>
                  </a:cubicBezTo>
                  <a:cubicBezTo>
                    <a:pt x="114157" y="150804"/>
                    <a:pt x="111728" y="150804"/>
                    <a:pt x="109299" y="150804"/>
                  </a:cubicBezTo>
                  <a:cubicBezTo>
                    <a:pt x="102013" y="150804"/>
                    <a:pt x="96345" y="150804"/>
                    <a:pt x="90678" y="150804"/>
                  </a:cubicBezTo>
                  <a:cubicBezTo>
                    <a:pt x="85011" y="150804"/>
                    <a:pt x="85011" y="150804"/>
                    <a:pt x="82582" y="150804"/>
                  </a:cubicBezTo>
                  <a:cubicBezTo>
                    <a:pt x="78533" y="150804"/>
                    <a:pt x="75295" y="150804"/>
                    <a:pt x="71247" y="150804"/>
                  </a:cubicBezTo>
                  <a:cubicBezTo>
                    <a:pt x="63960" y="150804"/>
                    <a:pt x="55864" y="150804"/>
                    <a:pt x="46958" y="150804"/>
                  </a:cubicBezTo>
                  <a:cubicBezTo>
                    <a:pt x="46148" y="162139"/>
                    <a:pt x="45339" y="176712"/>
                    <a:pt x="45339" y="191286"/>
                  </a:cubicBezTo>
                  <a:cubicBezTo>
                    <a:pt x="45339" y="205859"/>
                    <a:pt x="45339" y="205859"/>
                    <a:pt x="45339" y="212336"/>
                  </a:cubicBezTo>
                  <a:cubicBezTo>
                    <a:pt x="63960" y="212336"/>
                    <a:pt x="85011" y="213955"/>
                    <a:pt x="105251" y="213955"/>
                  </a:cubicBezTo>
                  <a:cubicBezTo>
                    <a:pt x="125492" y="213955"/>
                    <a:pt x="119824" y="213955"/>
                    <a:pt x="123873" y="212336"/>
                  </a:cubicBezTo>
                  <a:cubicBezTo>
                    <a:pt x="123873" y="212336"/>
                    <a:pt x="124682" y="212336"/>
                    <a:pt x="126302" y="212336"/>
                  </a:cubicBezTo>
                  <a:lnTo>
                    <a:pt x="129540" y="212336"/>
                  </a:lnTo>
                  <a:cubicBezTo>
                    <a:pt x="131159" y="212336"/>
                    <a:pt x="131969" y="212336"/>
                    <a:pt x="131969" y="212336"/>
                  </a:cubicBezTo>
                  <a:cubicBezTo>
                    <a:pt x="131969" y="212336"/>
                    <a:pt x="133588" y="211526"/>
                    <a:pt x="134398" y="211526"/>
                  </a:cubicBezTo>
                  <a:cubicBezTo>
                    <a:pt x="135207" y="211526"/>
                    <a:pt x="135207" y="211526"/>
                    <a:pt x="136017" y="211526"/>
                  </a:cubicBezTo>
                  <a:cubicBezTo>
                    <a:pt x="136827" y="217194"/>
                    <a:pt x="138446" y="223671"/>
                    <a:pt x="138446" y="230957"/>
                  </a:cubicBezTo>
                  <a:close/>
                  <a:moveTo>
                    <a:pt x="148971" y="242292"/>
                  </a:moveTo>
                  <a:cubicBezTo>
                    <a:pt x="148971" y="238244"/>
                    <a:pt x="148971" y="233386"/>
                    <a:pt x="148161" y="228528"/>
                  </a:cubicBezTo>
                  <a:cubicBezTo>
                    <a:pt x="148161" y="228528"/>
                    <a:pt x="148161" y="228528"/>
                    <a:pt x="148161" y="228528"/>
                  </a:cubicBezTo>
                  <a:cubicBezTo>
                    <a:pt x="148161" y="228528"/>
                    <a:pt x="148161" y="228528"/>
                    <a:pt x="148161" y="228528"/>
                  </a:cubicBezTo>
                  <a:cubicBezTo>
                    <a:pt x="148161" y="227719"/>
                    <a:pt x="148161" y="226909"/>
                    <a:pt x="148971" y="226099"/>
                  </a:cubicBezTo>
                  <a:cubicBezTo>
                    <a:pt x="148971" y="226099"/>
                    <a:pt x="148971" y="226099"/>
                    <a:pt x="148971" y="226099"/>
                  </a:cubicBezTo>
                  <a:cubicBezTo>
                    <a:pt x="149781" y="226099"/>
                    <a:pt x="150590" y="226099"/>
                    <a:pt x="151400" y="228528"/>
                  </a:cubicBezTo>
                  <a:cubicBezTo>
                    <a:pt x="152209" y="235005"/>
                    <a:pt x="153019" y="240673"/>
                    <a:pt x="153019" y="246340"/>
                  </a:cubicBezTo>
                  <a:cubicBezTo>
                    <a:pt x="153019" y="252007"/>
                    <a:pt x="153019" y="254436"/>
                    <a:pt x="151400" y="258484"/>
                  </a:cubicBezTo>
                  <a:cubicBezTo>
                    <a:pt x="151400" y="259294"/>
                    <a:pt x="151400" y="260104"/>
                    <a:pt x="151400" y="260913"/>
                  </a:cubicBezTo>
                  <a:cubicBezTo>
                    <a:pt x="151400" y="264961"/>
                    <a:pt x="149781" y="272248"/>
                    <a:pt x="148161" y="272248"/>
                  </a:cubicBezTo>
                  <a:cubicBezTo>
                    <a:pt x="146542" y="272248"/>
                    <a:pt x="146542" y="272248"/>
                    <a:pt x="146542" y="270629"/>
                  </a:cubicBezTo>
                  <a:lnTo>
                    <a:pt x="101203" y="270629"/>
                  </a:lnTo>
                  <a:cubicBezTo>
                    <a:pt x="83391" y="269819"/>
                    <a:pt x="63151" y="273058"/>
                    <a:pt x="42910" y="273058"/>
                  </a:cubicBezTo>
                  <a:cubicBezTo>
                    <a:pt x="22669" y="273058"/>
                    <a:pt x="21050" y="273058"/>
                    <a:pt x="16193" y="272248"/>
                  </a:cubicBezTo>
                  <a:cubicBezTo>
                    <a:pt x="15383" y="271439"/>
                    <a:pt x="14573" y="270629"/>
                    <a:pt x="14573" y="269819"/>
                  </a:cubicBezTo>
                  <a:cubicBezTo>
                    <a:pt x="14573" y="269010"/>
                    <a:pt x="14573" y="268200"/>
                    <a:pt x="16193" y="268200"/>
                  </a:cubicBezTo>
                  <a:cubicBezTo>
                    <a:pt x="17812" y="268200"/>
                    <a:pt x="17812" y="268200"/>
                    <a:pt x="17812" y="269819"/>
                  </a:cubicBezTo>
                  <a:lnTo>
                    <a:pt x="48578" y="269819"/>
                  </a:lnTo>
                  <a:cubicBezTo>
                    <a:pt x="63960" y="269819"/>
                    <a:pt x="80153" y="267390"/>
                    <a:pt x="95536" y="267390"/>
                  </a:cubicBezTo>
                  <a:cubicBezTo>
                    <a:pt x="110918" y="267390"/>
                    <a:pt x="130350" y="267390"/>
                    <a:pt x="147352" y="268200"/>
                  </a:cubicBezTo>
                  <a:cubicBezTo>
                    <a:pt x="148161" y="260104"/>
                    <a:pt x="149781" y="252817"/>
                    <a:pt x="149781" y="243911"/>
                  </a:cubicBezTo>
                  <a:close/>
                  <a:moveTo>
                    <a:pt x="56674" y="99798"/>
                  </a:moveTo>
                  <a:cubicBezTo>
                    <a:pt x="56674" y="100608"/>
                    <a:pt x="56674" y="101417"/>
                    <a:pt x="55054" y="101417"/>
                  </a:cubicBezTo>
                  <a:cubicBezTo>
                    <a:pt x="53435" y="101417"/>
                    <a:pt x="53435" y="101417"/>
                    <a:pt x="53435" y="99798"/>
                  </a:cubicBezTo>
                  <a:lnTo>
                    <a:pt x="53435" y="99798"/>
                  </a:lnTo>
                  <a:cubicBezTo>
                    <a:pt x="53435" y="92511"/>
                    <a:pt x="55054" y="59317"/>
                    <a:pt x="56674" y="59317"/>
                  </a:cubicBezTo>
                  <a:cubicBezTo>
                    <a:pt x="58293" y="59317"/>
                    <a:pt x="56674" y="59317"/>
                    <a:pt x="56674" y="59317"/>
                  </a:cubicBezTo>
                  <a:cubicBezTo>
                    <a:pt x="56674" y="59317"/>
                    <a:pt x="56674" y="56888"/>
                    <a:pt x="56674" y="56888"/>
                  </a:cubicBezTo>
                  <a:cubicBezTo>
                    <a:pt x="60722" y="56888"/>
                    <a:pt x="64770" y="56888"/>
                    <a:pt x="68818" y="56888"/>
                  </a:cubicBezTo>
                  <a:cubicBezTo>
                    <a:pt x="77724" y="56888"/>
                    <a:pt x="86630" y="56888"/>
                    <a:pt x="96345" y="56888"/>
                  </a:cubicBezTo>
                  <a:cubicBezTo>
                    <a:pt x="106061" y="56888"/>
                    <a:pt x="112538" y="56888"/>
                    <a:pt x="119824" y="56888"/>
                  </a:cubicBezTo>
                  <a:lnTo>
                    <a:pt x="127111" y="56888"/>
                  </a:lnTo>
                  <a:cubicBezTo>
                    <a:pt x="134398" y="56888"/>
                    <a:pt x="139255" y="56888"/>
                    <a:pt x="144923" y="56888"/>
                  </a:cubicBezTo>
                  <a:cubicBezTo>
                    <a:pt x="146542" y="48792"/>
                    <a:pt x="147352" y="41505"/>
                    <a:pt x="147352" y="33409"/>
                  </a:cubicBezTo>
                  <a:cubicBezTo>
                    <a:pt x="147352" y="25312"/>
                    <a:pt x="147352" y="22074"/>
                    <a:pt x="145733" y="15597"/>
                  </a:cubicBezTo>
                  <a:cubicBezTo>
                    <a:pt x="145733" y="15597"/>
                    <a:pt x="145733" y="15597"/>
                    <a:pt x="144923" y="15597"/>
                  </a:cubicBezTo>
                  <a:lnTo>
                    <a:pt x="144923" y="15597"/>
                  </a:lnTo>
                  <a:cubicBezTo>
                    <a:pt x="144923" y="13168"/>
                    <a:pt x="144923" y="13168"/>
                    <a:pt x="146542" y="13168"/>
                  </a:cubicBezTo>
                  <a:cubicBezTo>
                    <a:pt x="150590" y="16407"/>
                    <a:pt x="151400" y="30980"/>
                    <a:pt x="151400" y="35838"/>
                  </a:cubicBezTo>
                  <a:cubicBezTo>
                    <a:pt x="151400" y="40695"/>
                    <a:pt x="151400" y="60126"/>
                    <a:pt x="144113" y="60126"/>
                  </a:cubicBezTo>
                  <a:cubicBezTo>
                    <a:pt x="136827" y="60126"/>
                    <a:pt x="135207" y="60126"/>
                    <a:pt x="131159" y="60126"/>
                  </a:cubicBezTo>
                  <a:lnTo>
                    <a:pt x="119015" y="60126"/>
                  </a:lnTo>
                  <a:cubicBezTo>
                    <a:pt x="112538" y="60126"/>
                    <a:pt x="106870" y="60126"/>
                    <a:pt x="101203" y="60126"/>
                  </a:cubicBezTo>
                  <a:cubicBezTo>
                    <a:pt x="95536" y="60126"/>
                    <a:pt x="91488" y="60126"/>
                    <a:pt x="86630" y="60126"/>
                  </a:cubicBezTo>
                  <a:cubicBezTo>
                    <a:pt x="76914" y="60126"/>
                    <a:pt x="67199" y="60126"/>
                    <a:pt x="57483" y="60126"/>
                  </a:cubicBezTo>
                  <a:lnTo>
                    <a:pt x="57483" y="63365"/>
                  </a:lnTo>
                  <a:cubicBezTo>
                    <a:pt x="57483" y="63365"/>
                    <a:pt x="57483" y="63365"/>
                    <a:pt x="57483" y="64984"/>
                  </a:cubicBezTo>
                  <a:cubicBezTo>
                    <a:pt x="57483" y="76319"/>
                    <a:pt x="55054" y="87654"/>
                    <a:pt x="55054" y="99798"/>
                  </a:cubicBezTo>
                  <a:close/>
                  <a:moveTo>
                    <a:pt x="58293" y="203430"/>
                  </a:moveTo>
                  <a:cubicBezTo>
                    <a:pt x="58293" y="204240"/>
                    <a:pt x="58293" y="205049"/>
                    <a:pt x="56674" y="205049"/>
                  </a:cubicBezTo>
                  <a:cubicBezTo>
                    <a:pt x="55054" y="205049"/>
                    <a:pt x="55054" y="205049"/>
                    <a:pt x="55054" y="203430"/>
                  </a:cubicBezTo>
                  <a:lnTo>
                    <a:pt x="55054" y="201811"/>
                  </a:lnTo>
                  <a:cubicBezTo>
                    <a:pt x="55054" y="189666"/>
                    <a:pt x="55054" y="179141"/>
                    <a:pt x="56674" y="166997"/>
                  </a:cubicBezTo>
                  <a:cubicBezTo>
                    <a:pt x="56674" y="164568"/>
                    <a:pt x="58293" y="162949"/>
                    <a:pt x="60722" y="162949"/>
                  </a:cubicBezTo>
                  <a:cubicBezTo>
                    <a:pt x="66389" y="162139"/>
                    <a:pt x="70437" y="161329"/>
                    <a:pt x="76914" y="161329"/>
                  </a:cubicBezTo>
                  <a:cubicBezTo>
                    <a:pt x="83391" y="161329"/>
                    <a:pt x="80153" y="161329"/>
                    <a:pt x="81772" y="161329"/>
                  </a:cubicBezTo>
                  <a:cubicBezTo>
                    <a:pt x="83391" y="161329"/>
                    <a:pt x="81772" y="161329"/>
                    <a:pt x="82582" y="161329"/>
                  </a:cubicBezTo>
                  <a:cubicBezTo>
                    <a:pt x="88249" y="161329"/>
                    <a:pt x="89868" y="161329"/>
                    <a:pt x="93107" y="161329"/>
                  </a:cubicBezTo>
                  <a:cubicBezTo>
                    <a:pt x="98774" y="161329"/>
                    <a:pt x="104442" y="161329"/>
                    <a:pt x="110918" y="161329"/>
                  </a:cubicBezTo>
                  <a:cubicBezTo>
                    <a:pt x="117396" y="161329"/>
                    <a:pt x="120634" y="161329"/>
                    <a:pt x="124682" y="161329"/>
                  </a:cubicBezTo>
                  <a:cubicBezTo>
                    <a:pt x="128730" y="161329"/>
                    <a:pt x="128730" y="150804"/>
                    <a:pt x="128730" y="146756"/>
                  </a:cubicBezTo>
                  <a:cubicBezTo>
                    <a:pt x="128730" y="139470"/>
                    <a:pt x="128730" y="132183"/>
                    <a:pt x="127111" y="124087"/>
                  </a:cubicBezTo>
                  <a:cubicBezTo>
                    <a:pt x="127111" y="124087"/>
                    <a:pt x="127111" y="124087"/>
                    <a:pt x="127111" y="124087"/>
                  </a:cubicBezTo>
                  <a:lnTo>
                    <a:pt x="127111" y="124087"/>
                  </a:lnTo>
                  <a:cubicBezTo>
                    <a:pt x="127111" y="121658"/>
                    <a:pt x="127111" y="120848"/>
                    <a:pt x="128730" y="122467"/>
                  </a:cubicBezTo>
                  <a:cubicBezTo>
                    <a:pt x="132778" y="125706"/>
                    <a:pt x="132778" y="137850"/>
                    <a:pt x="132778" y="145947"/>
                  </a:cubicBezTo>
                  <a:cubicBezTo>
                    <a:pt x="132778" y="154043"/>
                    <a:pt x="132778" y="155662"/>
                    <a:pt x="131969" y="160520"/>
                  </a:cubicBezTo>
                  <a:cubicBezTo>
                    <a:pt x="131969" y="162949"/>
                    <a:pt x="130350" y="164568"/>
                    <a:pt x="127921" y="164568"/>
                  </a:cubicBezTo>
                  <a:lnTo>
                    <a:pt x="123873" y="164568"/>
                  </a:lnTo>
                  <a:cubicBezTo>
                    <a:pt x="116586" y="164568"/>
                    <a:pt x="110918" y="164568"/>
                    <a:pt x="105251" y="164568"/>
                  </a:cubicBezTo>
                  <a:cubicBezTo>
                    <a:pt x="99584" y="164568"/>
                    <a:pt x="99584" y="164568"/>
                    <a:pt x="97155" y="164568"/>
                  </a:cubicBezTo>
                  <a:cubicBezTo>
                    <a:pt x="93107" y="164568"/>
                    <a:pt x="89868" y="164568"/>
                    <a:pt x="85820" y="164568"/>
                  </a:cubicBezTo>
                  <a:cubicBezTo>
                    <a:pt x="78533" y="164568"/>
                    <a:pt x="70437" y="164568"/>
                    <a:pt x="61532" y="164568"/>
                  </a:cubicBezTo>
                  <a:cubicBezTo>
                    <a:pt x="60722" y="175903"/>
                    <a:pt x="59912" y="190476"/>
                    <a:pt x="59912" y="204240"/>
                  </a:cubicBezTo>
                  <a:close/>
                </a:path>
              </a:pathLst>
            </a:custGeom>
            <a:grpFill/>
            <a:ln w="0"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29A0EB46-36AB-DE16-4FC2-58F2EE2A257B}"/>
                </a:ext>
              </a:extLst>
            </p:cNvPr>
            <p:cNvSpPr/>
            <p:nvPr/>
          </p:nvSpPr>
          <p:spPr>
            <a:xfrm>
              <a:off x="5125306" y="2194969"/>
              <a:ext cx="155098" cy="272034"/>
            </a:xfrm>
            <a:custGeom>
              <a:avLst/>
              <a:gdLst>
                <a:gd name="connsiteX0" fmla="*/ 142619 w 155098"/>
                <a:gd name="connsiteY0" fmla="*/ 60722 h 272034"/>
                <a:gd name="connsiteX1" fmla="*/ 141809 w 155098"/>
                <a:gd name="connsiteY1" fmla="*/ 89868 h 272034"/>
                <a:gd name="connsiteX2" fmla="*/ 127236 w 155098"/>
                <a:gd name="connsiteY2" fmla="*/ 91488 h 272034"/>
                <a:gd name="connsiteX3" fmla="*/ 117520 w 155098"/>
                <a:gd name="connsiteY3" fmla="*/ 91488 h 272034"/>
                <a:gd name="connsiteX4" fmla="*/ 108615 w 155098"/>
                <a:gd name="connsiteY4" fmla="*/ 91488 h 272034"/>
                <a:gd name="connsiteX5" fmla="*/ 106186 w 155098"/>
                <a:gd name="connsiteY5" fmla="*/ 91488 h 272034"/>
                <a:gd name="connsiteX6" fmla="*/ 96470 w 155098"/>
                <a:gd name="connsiteY6" fmla="*/ 88249 h 272034"/>
                <a:gd name="connsiteX7" fmla="*/ 96470 w 155098"/>
                <a:gd name="connsiteY7" fmla="*/ 68009 h 272034"/>
                <a:gd name="connsiteX8" fmla="*/ 92422 w 155098"/>
                <a:gd name="connsiteY8" fmla="*/ 53435 h 272034"/>
                <a:gd name="connsiteX9" fmla="*/ 85945 w 155098"/>
                <a:gd name="connsiteY9" fmla="*/ 46958 h 272034"/>
                <a:gd name="connsiteX10" fmla="*/ 81897 w 155098"/>
                <a:gd name="connsiteY10" fmla="*/ 46958 h 272034"/>
                <a:gd name="connsiteX11" fmla="*/ 72182 w 155098"/>
                <a:gd name="connsiteY11" fmla="*/ 44529 h 272034"/>
                <a:gd name="connsiteX12" fmla="*/ 65705 w 155098"/>
                <a:gd name="connsiteY12" fmla="*/ 46149 h 272034"/>
                <a:gd name="connsiteX13" fmla="*/ 55989 w 155098"/>
                <a:gd name="connsiteY13" fmla="*/ 50197 h 272034"/>
                <a:gd name="connsiteX14" fmla="*/ 51131 w 155098"/>
                <a:gd name="connsiteY14" fmla="*/ 56674 h 272034"/>
                <a:gd name="connsiteX15" fmla="*/ 52750 w 155098"/>
                <a:gd name="connsiteY15" fmla="*/ 74485 h 272034"/>
                <a:gd name="connsiteX16" fmla="*/ 64085 w 155098"/>
                <a:gd name="connsiteY16" fmla="*/ 92297 h 272034"/>
                <a:gd name="connsiteX17" fmla="*/ 68134 w 155098"/>
                <a:gd name="connsiteY17" fmla="*/ 97155 h 272034"/>
                <a:gd name="connsiteX18" fmla="*/ 72182 w 155098"/>
                <a:gd name="connsiteY18" fmla="*/ 100394 h 272034"/>
                <a:gd name="connsiteX19" fmla="*/ 83516 w 155098"/>
                <a:gd name="connsiteY19" fmla="*/ 110109 h 272034"/>
                <a:gd name="connsiteX20" fmla="*/ 99709 w 155098"/>
                <a:gd name="connsiteY20" fmla="*/ 123063 h 272034"/>
                <a:gd name="connsiteX21" fmla="*/ 106995 w 155098"/>
                <a:gd name="connsiteY21" fmla="*/ 129540 h 272034"/>
                <a:gd name="connsiteX22" fmla="*/ 118330 w 155098"/>
                <a:gd name="connsiteY22" fmla="*/ 140065 h 272034"/>
                <a:gd name="connsiteX23" fmla="*/ 128855 w 155098"/>
                <a:gd name="connsiteY23" fmla="*/ 153829 h 272034"/>
                <a:gd name="connsiteX24" fmla="*/ 136142 w 155098"/>
                <a:gd name="connsiteY24" fmla="*/ 166783 h 272034"/>
                <a:gd name="connsiteX25" fmla="*/ 138571 w 155098"/>
                <a:gd name="connsiteY25" fmla="*/ 172450 h 272034"/>
                <a:gd name="connsiteX26" fmla="*/ 138571 w 155098"/>
                <a:gd name="connsiteY26" fmla="*/ 178118 h 272034"/>
                <a:gd name="connsiteX27" fmla="*/ 139380 w 155098"/>
                <a:gd name="connsiteY27" fmla="*/ 182166 h 272034"/>
                <a:gd name="connsiteX28" fmla="*/ 139380 w 155098"/>
                <a:gd name="connsiteY28" fmla="*/ 189452 h 272034"/>
                <a:gd name="connsiteX29" fmla="*/ 134523 w 155098"/>
                <a:gd name="connsiteY29" fmla="*/ 220218 h 272034"/>
                <a:gd name="connsiteX30" fmla="*/ 131284 w 155098"/>
                <a:gd name="connsiteY30" fmla="*/ 229934 h 272034"/>
                <a:gd name="connsiteX31" fmla="*/ 127236 w 155098"/>
                <a:gd name="connsiteY31" fmla="*/ 234791 h 272034"/>
                <a:gd name="connsiteX32" fmla="*/ 125617 w 155098"/>
                <a:gd name="connsiteY32" fmla="*/ 237220 h 272034"/>
                <a:gd name="connsiteX33" fmla="*/ 123188 w 155098"/>
                <a:gd name="connsiteY33" fmla="*/ 239649 h 272034"/>
                <a:gd name="connsiteX34" fmla="*/ 121569 w 155098"/>
                <a:gd name="connsiteY34" fmla="*/ 242888 h 272034"/>
                <a:gd name="connsiteX35" fmla="*/ 119949 w 155098"/>
                <a:gd name="connsiteY35" fmla="*/ 242888 h 272034"/>
                <a:gd name="connsiteX36" fmla="*/ 111044 w 155098"/>
                <a:gd name="connsiteY36" fmla="*/ 250174 h 272034"/>
                <a:gd name="connsiteX37" fmla="*/ 104567 w 155098"/>
                <a:gd name="connsiteY37" fmla="*/ 254222 h 272034"/>
                <a:gd name="connsiteX38" fmla="*/ 100519 w 155098"/>
                <a:gd name="connsiteY38" fmla="*/ 254222 h 272034"/>
                <a:gd name="connsiteX39" fmla="*/ 80278 w 155098"/>
                <a:gd name="connsiteY39" fmla="*/ 258270 h 272034"/>
                <a:gd name="connsiteX40" fmla="*/ 77849 w 155098"/>
                <a:gd name="connsiteY40" fmla="*/ 258270 h 272034"/>
                <a:gd name="connsiteX41" fmla="*/ 74610 w 155098"/>
                <a:gd name="connsiteY41" fmla="*/ 258270 h 272034"/>
                <a:gd name="connsiteX42" fmla="*/ 58418 w 155098"/>
                <a:gd name="connsiteY42" fmla="*/ 258270 h 272034"/>
                <a:gd name="connsiteX43" fmla="*/ 52750 w 155098"/>
                <a:gd name="connsiteY43" fmla="*/ 258270 h 272034"/>
                <a:gd name="connsiteX44" fmla="*/ 49512 w 155098"/>
                <a:gd name="connsiteY44" fmla="*/ 258270 h 272034"/>
                <a:gd name="connsiteX45" fmla="*/ 31700 w 155098"/>
                <a:gd name="connsiteY45" fmla="*/ 250984 h 272034"/>
                <a:gd name="connsiteX46" fmla="*/ 18746 w 155098"/>
                <a:gd name="connsiteY46" fmla="*/ 240459 h 272034"/>
                <a:gd name="connsiteX47" fmla="*/ 9031 w 155098"/>
                <a:gd name="connsiteY47" fmla="*/ 228314 h 272034"/>
                <a:gd name="connsiteX48" fmla="*/ 9031 w 155098"/>
                <a:gd name="connsiteY48" fmla="*/ 226695 h 272034"/>
                <a:gd name="connsiteX49" fmla="*/ 1744 w 155098"/>
                <a:gd name="connsiteY49" fmla="*/ 197549 h 272034"/>
                <a:gd name="connsiteX50" fmla="*/ 1744 w 155098"/>
                <a:gd name="connsiteY50" fmla="*/ 195929 h 272034"/>
                <a:gd name="connsiteX51" fmla="*/ 1744 w 155098"/>
                <a:gd name="connsiteY51" fmla="*/ 170831 h 272034"/>
                <a:gd name="connsiteX52" fmla="*/ 43845 w 155098"/>
                <a:gd name="connsiteY52" fmla="*/ 170831 h 272034"/>
                <a:gd name="connsiteX53" fmla="*/ 45464 w 155098"/>
                <a:gd name="connsiteY53" fmla="*/ 172450 h 272034"/>
                <a:gd name="connsiteX54" fmla="*/ 52750 w 155098"/>
                <a:gd name="connsiteY54" fmla="*/ 213741 h 272034"/>
                <a:gd name="connsiteX55" fmla="*/ 71372 w 155098"/>
                <a:gd name="connsiteY55" fmla="*/ 217789 h 272034"/>
                <a:gd name="connsiteX56" fmla="*/ 89184 w 155098"/>
                <a:gd name="connsiteY56" fmla="*/ 205645 h 272034"/>
                <a:gd name="connsiteX57" fmla="*/ 85135 w 155098"/>
                <a:gd name="connsiteY57" fmla="*/ 174879 h 272034"/>
                <a:gd name="connsiteX58" fmla="*/ 57608 w 155098"/>
                <a:gd name="connsiteY58" fmla="*/ 149781 h 272034"/>
                <a:gd name="connsiteX59" fmla="*/ 55989 w 155098"/>
                <a:gd name="connsiteY59" fmla="*/ 149781 h 272034"/>
                <a:gd name="connsiteX60" fmla="*/ 48702 w 155098"/>
                <a:gd name="connsiteY60" fmla="*/ 143304 h 272034"/>
                <a:gd name="connsiteX61" fmla="*/ 45464 w 155098"/>
                <a:gd name="connsiteY61" fmla="*/ 140065 h 272034"/>
                <a:gd name="connsiteX62" fmla="*/ 39797 w 155098"/>
                <a:gd name="connsiteY62" fmla="*/ 135207 h 272034"/>
                <a:gd name="connsiteX63" fmla="*/ 32510 w 155098"/>
                <a:gd name="connsiteY63" fmla="*/ 128730 h 272034"/>
                <a:gd name="connsiteX64" fmla="*/ 27652 w 155098"/>
                <a:gd name="connsiteY64" fmla="*/ 124682 h 272034"/>
                <a:gd name="connsiteX65" fmla="*/ 24414 w 155098"/>
                <a:gd name="connsiteY65" fmla="*/ 121444 h 272034"/>
                <a:gd name="connsiteX66" fmla="*/ 15508 w 155098"/>
                <a:gd name="connsiteY66" fmla="*/ 114157 h 272034"/>
                <a:gd name="connsiteX67" fmla="*/ 12269 w 155098"/>
                <a:gd name="connsiteY67" fmla="*/ 110919 h 272034"/>
                <a:gd name="connsiteX68" fmla="*/ 6602 w 155098"/>
                <a:gd name="connsiteY68" fmla="*/ 102822 h 272034"/>
                <a:gd name="connsiteX69" fmla="*/ 125 w 155098"/>
                <a:gd name="connsiteY69" fmla="*/ 73676 h 272034"/>
                <a:gd name="connsiteX70" fmla="*/ 125 w 155098"/>
                <a:gd name="connsiteY70" fmla="*/ 70437 h 272034"/>
                <a:gd name="connsiteX71" fmla="*/ 125 w 155098"/>
                <a:gd name="connsiteY71" fmla="*/ 62341 h 272034"/>
                <a:gd name="connsiteX72" fmla="*/ 4173 w 155098"/>
                <a:gd name="connsiteY72" fmla="*/ 43720 h 272034"/>
                <a:gd name="connsiteX73" fmla="*/ 8221 w 155098"/>
                <a:gd name="connsiteY73" fmla="*/ 32385 h 272034"/>
                <a:gd name="connsiteX74" fmla="*/ 11460 w 155098"/>
                <a:gd name="connsiteY74" fmla="*/ 27527 h 272034"/>
                <a:gd name="connsiteX75" fmla="*/ 18746 w 155098"/>
                <a:gd name="connsiteY75" fmla="*/ 19431 h 272034"/>
                <a:gd name="connsiteX76" fmla="*/ 21985 w 155098"/>
                <a:gd name="connsiteY76" fmla="*/ 16193 h 272034"/>
                <a:gd name="connsiteX77" fmla="*/ 43035 w 155098"/>
                <a:gd name="connsiteY77" fmla="*/ 4858 h 272034"/>
                <a:gd name="connsiteX78" fmla="*/ 52750 w 155098"/>
                <a:gd name="connsiteY78" fmla="*/ 1619 h 272034"/>
                <a:gd name="connsiteX79" fmla="*/ 65705 w 155098"/>
                <a:gd name="connsiteY79" fmla="*/ 0 h 272034"/>
                <a:gd name="connsiteX80" fmla="*/ 73801 w 155098"/>
                <a:gd name="connsiteY80" fmla="*/ 0 h 272034"/>
                <a:gd name="connsiteX81" fmla="*/ 87564 w 155098"/>
                <a:gd name="connsiteY81" fmla="*/ 0 h 272034"/>
                <a:gd name="connsiteX82" fmla="*/ 99709 w 155098"/>
                <a:gd name="connsiteY82" fmla="*/ 4858 h 272034"/>
                <a:gd name="connsiteX83" fmla="*/ 107805 w 155098"/>
                <a:gd name="connsiteY83" fmla="*/ 9715 h 272034"/>
                <a:gd name="connsiteX84" fmla="*/ 122378 w 155098"/>
                <a:gd name="connsiteY84" fmla="*/ 21860 h 272034"/>
                <a:gd name="connsiteX85" fmla="*/ 135332 w 155098"/>
                <a:gd name="connsiteY85" fmla="*/ 46958 h 272034"/>
                <a:gd name="connsiteX86" fmla="*/ 138571 w 155098"/>
                <a:gd name="connsiteY86" fmla="*/ 62341 h 272034"/>
                <a:gd name="connsiteX87" fmla="*/ 150715 w 155098"/>
                <a:gd name="connsiteY87" fmla="*/ 216170 h 272034"/>
                <a:gd name="connsiteX88" fmla="*/ 147477 w 155098"/>
                <a:gd name="connsiteY88" fmla="*/ 184595 h 272034"/>
                <a:gd name="connsiteX89" fmla="*/ 147477 w 155098"/>
                <a:gd name="connsiteY89" fmla="*/ 181356 h 272034"/>
                <a:gd name="connsiteX90" fmla="*/ 147477 w 155098"/>
                <a:gd name="connsiteY90" fmla="*/ 178927 h 272034"/>
                <a:gd name="connsiteX91" fmla="*/ 147477 w 155098"/>
                <a:gd name="connsiteY91" fmla="*/ 176498 h 272034"/>
                <a:gd name="connsiteX92" fmla="*/ 147477 w 155098"/>
                <a:gd name="connsiteY92" fmla="*/ 174879 h 272034"/>
                <a:gd name="connsiteX93" fmla="*/ 147477 w 155098"/>
                <a:gd name="connsiteY93" fmla="*/ 174879 h 272034"/>
                <a:gd name="connsiteX94" fmla="*/ 147477 w 155098"/>
                <a:gd name="connsiteY94" fmla="*/ 174879 h 272034"/>
                <a:gd name="connsiteX95" fmla="*/ 149905 w 155098"/>
                <a:gd name="connsiteY95" fmla="*/ 180546 h 272034"/>
                <a:gd name="connsiteX96" fmla="*/ 152334 w 155098"/>
                <a:gd name="connsiteY96" fmla="*/ 186214 h 272034"/>
                <a:gd name="connsiteX97" fmla="*/ 152334 w 155098"/>
                <a:gd name="connsiteY97" fmla="*/ 187833 h 272034"/>
                <a:gd name="connsiteX98" fmla="*/ 153954 w 155098"/>
                <a:gd name="connsiteY98" fmla="*/ 195120 h 272034"/>
                <a:gd name="connsiteX99" fmla="*/ 153954 w 155098"/>
                <a:gd name="connsiteY99" fmla="*/ 195120 h 272034"/>
                <a:gd name="connsiteX100" fmla="*/ 153954 w 155098"/>
                <a:gd name="connsiteY100" fmla="*/ 202406 h 272034"/>
                <a:gd name="connsiteX101" fmla="*/ 149096 w 155098"/>
                <a:gd name="connsiteY101" fmla="*/ 233172 h 272034"/>
                <a:gd name="connsiteX102" fmla="*/ 145048 w 155098"/>
                <a:gd name="connsiteY102" fmla="*/ 242888 h 272034"/>
                <a:gd name="connsiteX103" fmla="*/ 141000 w 155098"/>
                <a:gd name="connsiteY103" fmla="*/ 247745 h 272034"/>
                <a:gd name="connsiteX104" fmla="*/ 139380 w 155098"/>
                <a:gd name="connsiteY104" fmla="*/ 250174 h 272034"/>
                <a:gd name="connsiteX105" fmla="*/ 136952 w 155098"/>
                <a:gd name="connsiteY105" fmla="*/ 252603 h 272034"/>
                <a:gd name="connsiteX106" fmla="*/ 135332 w 155098"/>
                <a:gd name="connsiteY106" fmla="*/ 255842 h 272034"/>
                <a:gd name="connsiteX107" fmla="*/ 133713 w 155098"/>
                <a:gd name="connsiteY107" fmla="*/ 255842 h 272034"/>
                <a:gd name="connsiteX108" fmla="*/ 124807 w 155098"/>
                <a:gd name="connsiteY108" fmla="*/ 263128 h 272034"/>
                <a:gd name="connsiteX109" fmla="*/ 120759 w 155098"/>
                <a:gd name="connsiteY109" fmla="*/ 265557 h 272034"/>
                <a:gd name="connsiteX110" fmla="*/ 115092 w 155098"/>
                <a:gd name="connsiteY110" fmla="*/ 267986 h 272034"/>
                <a:gd name="connsiteX111" fmla="*/ 115092 w 155098"/>
                <a:gd name="connsiteY111" fmla="*/ 267986 h 272034"/>
                <a:gd name="connsiteX112" fmla="*/ 94851 w 155098"/>
                <a:gd name="connsiteY112" fmla="*/ 272034 h 272034"/>
                <a:gd name="connsiteX113" fmla="*/ 92422 w 155098"/>
                <a:gd name="connsiteY113" fmla="*/ 272034 h 272034"/>
                <a:gd name="connsiteX114" fmla="*/ 85135 w 155098"/>
                <a:gd name="connsiteY114" fmla="*/ 272034 h 272034"/>
                <a:gd name="connsiteX115" fmla="*/ 72991 w 155098"/>
                <a:gd name="connsiteY115" fmla="*/ 272034 h 272034"/>
                <a:gd name="connsiteX116" fmla="*/ 67324 w 155098"/>
                <a:gd name="connsiteY116" fmla="*/ 272034 h 272034"/>
                <a:gd name="connsiteX117" fmla="*/ 64085 w 155098"/>
                <a:gd name="connsiteY117" fmla="*/ 272034 h 272034"/>
                <a:gd name="connsiteX118" fmla="*/ 50322 w 155098"/>
                <a:gd name="connsiteY118" fmla="*/ 267176 h 272034"/>
                <a:gd name="connsiteX119" fmla="*/ 50322 w 155098"/>
                <a:gd name="connsiteY119" fmla="*/ 267176 h 272034"/>
                <a:gd name="connsiteX120" fmla="*/ 51941 w 155098"/>
                <a:gd name="connsiteY120" fmla="*/ 267176 h 272034"/>
                <a:gd name="connsiteX121" fmla="*/ 53560 w 155098"/>
                <a:gd name="connsiteY121" fmla="*/ 267176 h 272034"/>
                <a:gd name="connsiteX122" fmla="*/ 58418 w 155098"/>
                <a:gd name="connsiteY122" fmla="*/ 267176 h 272034"/>
                <a:gd name="connsiteX123" fmla="*/ 64085 w 155098"/>
                <a:gd name="connsiteY123" fmla="*/ 268795 h 272034"/>
                <a:gd name="connsiteX124" fmla="*/ 80278 w 155098"/>
                <a:gd name="connsiteY124" fmla="*/ 268795 h 272034"/>
                <a:gd name="connsiteX125" fmla="*/ 87564 w 155098"/>
                <a:gd name="connsiteY125" fmla="*/ 268795 h 272034"/>
                <a:gd name="connsiteX126" fmla="*/ 95661 w 155098"/>
                <a:gd name="connsiteY126" fmla="*/ 268795 h 272034"/>
                <a:gd name="connsiteX127" fmla="*/ 106995 w 155098"/>
                <a:gd name="connsiteY127" fmla="*/ 266367 h 272034"/>
                <a:gd name="connsiteX128" fmla="*/ 115092 w 155098"/>
                <a:gd name="connsiteY128" fmla="*/ 263128 h 272034"/>
                <a:gd name="connsiteX129" fmla="*/ 119140 w 155098"/>
                <a:gd name="connsiteY129" fmla="*/ 259890 h 272034"/>
                <a:gd name="connsiteX130" fmla="*/ 125617 w 155098"/>
                <a:gd name="connsiteY130" fmla="*/ 256651 h 272034"/>
                <a:gd name="connsiteX131" fmla="*/ 132904 w 155098"/>
                <a:gd name="connsiteY131" fmla="*/ 247745 h 272034"/>
                <a:gd name="connsiteX132" fmla="*/ 141809 w 155098"/>
                <a:gd name="connsiteY132" fmla="*/ 237220 h 272034"/>
                <a:gd name="connsiteX133" fmla="*/ 145048 w 155098"/>
                <a:gd name="connsiteY133" fmla="*/ 226695 h 272034"/>
                <a:gd name="connsiteX134" fmla="*/ 148286 w 155098"/>
                <a:gd name="connsiteY134" fmla="*/ 214551 h 272034"/>
                <a:gd name="connsiteX135" fmla="*/ 63276 w 155098"/>
                <a:gd name="connsiteY135" fmla="*/ 208883 h 272034"/>
                <a:gd name="connsiteX136" fmla="*/ 62466 w 155098"/>
                <a:gd name="connsiteY136" fmla="*/ 208883 h 272034"/>
                <a:gd name="connsiteX137" fmla="*/ 60847 w 155098"/>
                <a:gd name="connsiteY137" fmla="*/ 208074 h 272034"/>
                <a:gd name="connsiteX138" fmla="*/ 60847 w 155098"/>
                <a:gd name="connsiteY138" fmla="*/ 208074 h 272034"/>
                <a:gd name="connsiteX139" fmla="*/ 60847 w 155098"/>
                <a:gd name="connsiteY139" fmla="*/ 204835 h 272034"/>
                <a:gd name="connsiteX140" fmla="*/ 60847 w 155098"/>
                <a:gd name="connsiteY140" fmla="*/ 187833 h 272034"/>
                <a:gd name="connsiteX141" fmla="*/ 60037 w 155098"/>
                <a:gd name="connsiteY141" fmla="*/ 187833 h 272034"/>
                <a:gd name="connsiteX142" fmla="*/ 58418 w 155098"/>
                <a:gd name="connsiteY142" fmla="*/ 186214 h 272034"/>
                <a:gd name="connsiteX143" fmla="*/ 60037 w 155098"/>
                <a:gd name="connsiteY143" fmla="*/ 184595 h 272034"/>
                <a:gd name="connsiteX144" fmla="*/ 60037 w 155098"/>
                <a:gd name="connsiteY144" fmla="*/ 184595 h 272034"/>
                <a:gd name="connsiteX145" fmla="*/ 62466 w 155098"/>
                <a:gd name="connsiteY145" fmla="*/ 185404 h 272034"/>
                <a:gd name="connsiteX146" fmla="*/ 63276 w 155098"/>
                <a:gd name="connsiteY146" fmla="*/ 187833 h 272034"/>
                <a:gd name="connsiteX147" fmla="*/ 63276 w 155098"/>
                <a:gd name="connsiteY147" fmla="*/ 208883 h 272034"/>
                <a:gd name="connsiteX148" fmla="*/ 81897 w 155098"/>
                <a:gd name="connsiteY148" fmla="*/ 54245 h 272034"/>
                <a:gd name="connsiteX149" fmla="*/ 84326 w 155098"/>
                <a:gd name="connsiteY149" fmla="*/ 55055 h 272034"/>
                <a:gd name="connsiteX150" fmla="*/ 84326 w 155098"/>
                <a:gd name="connsiteY150" fmla="*/ 55055 h 272034"/>
                <a:gd name="connsiteX151" fmla="*/ 84326 w 155098"/>
                <a:gd name="connsiteY151" fmla="*/ 56674 h 272034"/>
                <a:gd name="connsiteX152" fmla="*/ 84326 w 155098"/>
                <a:gd name="connsiteY152" fmla="*/ 56674 h 272034"/>
                <a:gd name="connsiteX153" fmla="*/ 83516 w 155098"/>
                <a:gd name="connsiteY153" fmla="*/ 56674 h 272034"/>
                <a:gd name="connsiteX154" fmla="*/ 77039 w 155098"/>
                <a:gd name="connsiteY154" fmla="*/ 58293 h 272034"/>
                <a:gd name="connsiteX155" fmla="*/ 69753 w 155098"/>
                <a:gd name="connsiteY155" fmla="*/ 60722 h 272034"/>
                <a:gd name="connsiteX156" fmla="*/ 64085 w 155098"/>
                <a:gd name="connsiteY156" fmla="*/ 65580 h 272034"/>
                <a:gd name="connsiteX157" fmla="*/ 61656 w 155098"/>
                <a:gd name="connsiteY157" fmla="*/ 69628 h 272034"/>
                <a:gd name="connsiteX158" fmla="*/ 61656 w 155098"/>
                <a:gd name="connsiteY158" fmla="*/ 76914 h 272034"/>
                <a:gd name="connsiteX159" fmla="*/ 60037 w 155098"/>
                <a:gd name="connsiteY159" fmla="*/ 76914 h 272034"/>
                <a:gd name="connsiteX160" fmla="*/ 60037 w 155098"/>
                <a:gd name="connsiteY160" fmla="*/ 70437 h 272034"/>
                <a:gd name="connsiteX161" fmla="*/ 64085 w 155098"/>
                <a:gd name="connsiteY161" fmla="*/ 62341 h 272034"/>
                <a:gd name="connsiteX162" fmla="*/ 67324 w 155098"/>
                <a:gd name="connsiteY162" fmla="*/ 59103 h 272034"/>
                <a:gd name="connsiteX163" fmla="*/ 69753 w 155098"/>
                <a:gd name="connsiteY163" fmla="*/ 57483 h 272034"/>
                <a:gd name="connsiteX164" fmla="*/ 76230 w 155098"/>
                <a:gd name="connsiteY164" fmla="*/ 54245 h 272034"/>
                <a:gd name="connsiteX165" fmla="*/ 81897 w 155098"/>
                <a:gd name="connsiteY165" fmla="*/ 54245 h 272034"/>
                <a:gd name="connsiteX166" fmla="*/ 154763 w 155098"/>
                <a:gd name="connsiteY166" fmla="*/ 73676 h 272034"/>
                <a:gd name="connsiteX167" fmla="*/ 153954 w 155098"/>
                <a:gd name="connsiteY167" fmla="*/ 98774 h 272034"/>
                <a:gd name="connsiteX168" fmla="*/ 150715 w 155098"/>
                <a:gd name="connsiteY168" fmla="*/ 103632 h 272034"/>
                <a:gd name="connsiteX169" fmla="*/ 140190 w 155098"/>
                <a:gd name="connsiteY169" fmla="*/ 103632 h 272034"/>
                <a:gd name="connsiteX170" fmla="*/ 130475 w 155098"/>
                <a:gd name="connsiteY170" fmla="*/ 103632 h 272034"/>
                <a:gd name="connsiteX171" fmla="*/ 123188 w 155098"/>
                <a:gd name="connsiteY171" fmla="*/ 103632 h 272034"/>
                <a:gd name="connsiteX172" fmla="*/ 115901 w 155098"/>
                <a:gd name="connsiteY172" fmla="*/ 102013 h 272034"/>
                <a:gd name="connsiteX173" fmla="*/ 110234 w 155098"/>
                <a:gd name="connsiteY173" fmla="*/ 100394 h 272034"/>
                <a:gd name="connsiteX174" fmla="*/ 110234 w 155098"/>
                <a:gd name="connsiteY174" fmla="*/ 98774 h 272034"/>
                <a:gd name="connsiteX175" fmla="*/ 110234 w 155098"/>
                <a:gd name="connsiteY175" fmla="*/ 97965 h 272034"/>
                <a:gd name="connsiteX176" fmla="*/ 110234 w 155098"/>
                <a:gd name="connsiteY176" fmla="*/ 97965 h 272034"/>
                <a:gd name="connsiteX177" fmla="*/ 113472 w 155098"/>
                <a:gd name="connsiteY177" fmla="*/ 97965 h 272034"/>
                <a:gd name="connsiteX178" fmla="*/ 150715 w 155098"/>
                <a:gd name="connsiteY178" fmla="*/ 99584 h 272034"/>
                <a:gd name="connsiteX179" fmla="*/ 150715 w 155098"/>
                <a:gd name="connsiteY179" fmla="*/ 86630 h 272034"/>
                <a:gd name="connsiteX180" fmla="*/ 150715 w 155098"/>
                <a:gd name="connsiteY180" fmla="*/ 68009 h 272034"/>
                <a:gd name="connsiteX181" fmla="*/ 149096 w 155098"/>
                <a:gd name="connsiteY181" fmla="*/ 60722 h 272034"/>
                <a:gd name="connsiteX182" fmla="*/ 149096 w 155098"/>
                <a:gd name="connsiteY182" fmla="*/ 60722 h 272034"/>
                <a:gd name="connsiteX183" fmla="*/ 146667 w 155098"/>
                <a:gd name="connsiteY183" fmla="*/ 46958 h 272034"/>
                <a:gd name="connsiteX184" fmla="*/ 146667 w 155098"/>
                <a:gd name="connsiteY184" fmla="*/ 45339 h 272034"/>
                <a:gd name="connsiteX185" fmla="*/ 146667 w 155098"/>
                <a:gd name="connsiteY185" fmla="*/ 45339 h 272034"/>
                <a:gd name="connsiteX186" fmla="*/ 151525 w 155098"/>
                <a:gd name="connsiteY186" fmla="*/ 57483 h 272034"/>
                <a:gd name="connsiteX187" fmla="*/ 154763 w 155098"/>
                <a:gd name="connsiteY187" fmla="*/ 72866 h 272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Lst>
              <a:rect l="l" t="t" r="r" b="b"/>
              <a:pathLst>
                <a:path w="155098" h="272034">
                  <a:moveTo>
                    <a:pt x="142619" y="60722"/>
                  </a:moveTo>
                  <a:cubicBezTo>
                    <a:pt x="143429" y="69628"/>
                    <a:pt x="142619" y="79343"/>
                    <a:pt x="141809" y="89868"/>
                  </a:cubicBezTo>
                  <a:cubicBezTo>
                    <a:pt x="137761" y="91488"/>
                    <a:pt x="132094" y="91488"/>
                    <a:pt x="127236" y="91488"/>
                  </a:cubicBezTo>
                  <a:cubicBezTo>
                    <a:pt x="122378" y="91488"/>
                    <a:pt x="120759" y="91488"/>
                    <a:pt x="117520" y="91488"/>
                  </a:cubicBezTo>
                  <a:cubicBezTo>
                    <a:pt x="114282" y="91488"/>
                    <a:pt x="111044" y="91488"/>
                    <a:pt x="108615" y="91488"/>
                  </a:cubicBezTo>
                  <a:cubicBezTo>
                    <a:pt x="107805" y="91488"/>
                    <a:pt x="107805" y="91488"/>
                    <a:pt x="106186" y="91488"/>
                  </a:cubicBezTo>
                  <a:cubicBezTo>
                    <a:pt x="102138" y="90678"/>
                    <a:pt x="98899" y="91488"/>
                    <a:pt x="96470" y="88249"/>
                  </a:cubicBezTo>
                  <a:cubicBezTo>
                    <a:pt x="96470" y="82582"/>
                    <a:pt x="97280" y="74485"/>
                    <a:pt x="96470" y="68009"/>
                  </a:cubicBezTo>
                  <a:cubicBezTo>
                    <a:pt x="95661" y="62341"/>
                    <a:pt x="94851" y="57483"/>
                    <a:pt x="92422" y="53435"/>
                  </a:cubicBezTo>
                  <a:cubicBezTo>
                    <a:pt x="90803" y="50197"/>
                    <a:pt x="88374" y="48578"/>
                    <a:pt x="85945" y="46958"/>
                  </a:cubicBezTo>
                  <a:cubicBezTo>
                    <a:pt x="85135" y="46958"/>
                    <a:pt x="83516" y="46958"/>
                    <a:pt x="81897" y="46958"/>
                  </a:cubicBezTo>
                  <a:cubicBezTo>
                    <a:pt x="78659" y="46149"/>
                    <a:pt x="76230" y="44529"/>
                    <a:pt x="72182" y="44529"/>
                  </a:cubicBezTo>
                  <a:cubicBezTo>
                    <a:pt x="71372" y="44529"/>
                    <a:pt x="68943" y="44529"/>
                    <a:pt x="65705" y="46149"/>
                  </a:cubicBezTo>
                  <a:cubicBezTo>
                    <a:pt x="61656" y="47768"/>
                    <a:pt x="58418" y="47768"/>
                    <a:pt x="55989" y="50197"/>
                  </a:cubicBezTo>
                  <a:cubicBezTo>
                    <a:pt x="53560" y="51816"/>
                    <a:pt x="52750" y="54245"/>
                    <a:pt x="51131" y="56674"/>
                  </a:cubicBezTo>
                  <a:cubicBezTo>
                    <a:pt x="50322" y="62341"/>
                    <a:pt x="51131" y="68009"/>
                    <a:pt x="52750" y="74485"/>
                  </a:cubicBezTo>
                  <a:cubicBezTo>
                    <a:pt x="55179" y="81772"/>
                    <a:pt x="60037" y="86630"/>
                    <a:pt x="64085" y="92297"/>
                  </a:cubicBezTo>
                  <a:cubicBezTo>
                    <a:pt x="65705" y="93917"/>
                    <a:pt x="66514" y="95536"/>
                    <a:pt x="68134" y="97155"/>
                  </a:cubicBezTo>
                  <a:cubicBezTo>
                    <a:pt x="68943" y="98774"/>
                    <a:pt x="70562" y="99584"/>
                    <a:pt x="72182" y="100394"/>
                  </a:cubicBezTo>
                  <a:cubicBezTo>
                    <a:pt x="76230" y="103632"/>
                    <a:pt x="79468" y="107680"/>
                    <a:pt x="83516" y="110109"/>
                  </a:cubicBezTo>
                  <a:cubicBezTo>
                    <a:pt x="89993" y="114157"/>
                    <a:pt x="94851" y="118205"/>
                    <a:pt x="99709" y="123063"/>
                  </a:cubicBezTo>
                  <a:cubicBezTo>
                    <a:pt x="102947" y="123873"/>
                    <a:pt x="104567" y="127111"/>
                    <a:pt x="106995" y="129540"/>
                  </a:cubicBezTo>
                  <a:cubicBezTo>
                    <a:pt x="111044" y="133588"/>
                    <a:pt x="114282" y="136017"/>
                    <a:pt x="118330" y="140065"/>
                  </a:cubicBezTo>
                  <a:cubicBezTo>
                    <a:pt x="122378" y="144113"/>
                    <a:pt x="126426" y="148161"/>
                    <a:pt x="128855" y="153829"/>
                  </a:cubicBezTo>
                  <a:cubicBezTo>
                    <a:pt x="132094" y="157067"/>
                    <a:pt x="132904" y="162735"/>
                    <a:pt x="136142" y="166783"/>
                  </a:cubicBezTo>
                  <a:cubicBezTo>
                    <a:pt x="136952" y="169212"/>
                    <a:pt x="138571" y="170021"/>
                    <a:pt x="138571" y="172450"/>
                  </a:cubicBezTo>
                  <a:cubicBezTo>
                    <a:pt x="138571" y="174069"/>
                    <a:pt x="138571" y="176498"/>
                    <a:pt x="138571" y="178118"/>
                  </a:cubicBezTo>
                  <a:cubicBezTo>
                    <a:pt x="138571" y="179737"/>
                    <a:pt x="139380" y="180546"/>
                    <a:pt x="139380" y="182166"/>
                  </a:cubicBezTo>
                  <a:cubicBezTo>
                    <a:pt x="139380" y="184595"/>
                    <a:pt x="139380" y="186214"/>
                    <a:pt x="139380" y="189452"/>
                  </a:cubicBezTo>
                  <a:cubicBezTo>
                    <a:pt x="140190" y="202406"/>
                    <a:pt x="136952" y="211312"/>
                    <a:pt x="134523" y="220218"/>
                  </a:cubicBezTo>
                  <a:cubicBezTo>
                    <a:pt x="133713" y="223457"/>
                    <a:pt x="132094" y="227505"/>
                    <a:pt x="131284" y="229934"/>
                  </a:cubicBezTo>
                  <a:cubicBezTo>
                    <a:pt x="130475" y="231553"/>
                    <a:pt x="128046" y="233172"/>
                    <a:pt x="127236" y="234791"/>
                  </a:cubicBezTo>
                  <a:lnTo>
                    <a:pt x="125617" y="237220"/>
                  </a:lnTo>
                  <a:lnTo>
                    <a:pt x="123188" y="239649"/>
                  </a:lnTo>
                  <a:cubicBezTo>
                    <a:pt x="122378" y="240459"/>
                    <a:pt x="123188" y="241268"/>
                    <a:pt x="121569" y="242888"/>
                  </a:cubicBezTo>
                  <a:lnTo>
                    <a:pt x="119949" y="242888"/>
                  </a:lnTo>
                  <a:cubicBezTo>
                    <a:pt x="117520" y="246936"/>
                    <a:pt x="115092" y="249365"/>
                    <a:pt x="111044" y="250174"/>
                  </a:cubicBezTo>
                  <a:cubicBezTo>
                    <a:pt x="108615" y="251793"/>
                    <a:pt x="106186" y="252603"/>
                    <a:pt x="104567" y="254222"/>
                  </a:cubicBezTo>
                  <a:cubicBezTo>
                    <a:pt x="102947" y="254222"/>
                    <a:pt x="102138" y="255032"/>
                    <a:pt x="100519" y="254222"/>
                  </a:cubicBezTo>
                  <a:cubicBezTo>
                    <a:pt x="93232" y="257461"/>
                    <a:pt x="87564" y="257461"/>
                    <a:pt x="80278" y="258270"/>
                  </a:cubicBezTo>
                  <a:cubicBezTo>
                    <a:pt x="79468" y="258270"/>
                    <a:pt x="79468" y="258270"/>
                    <a:pt x="77849" y="258270"/>
                  </a:cubicBezTo>
                  <a:cubicBezTo>
                    <a:pt x="76230" y="258270"/>
                    <a:pt x="75420" y="258270"/>
                    <a:pt x="74610" y="258270"/>
                  </a:cubicBezTo>
                  <a:cubicBezTo>
                    <a:pt x="70562" y="258270"/>
                    <a:pt x="64085" y="258270"/>
                    <a:pt x="58418" y="258270"/>
                  </a:cubicBezTo>
                  <a:cubicBezTo>
                    <a:pt x="52750" y="258270"/>
                    <a:pt x="54370" y="258270"/>
                    <a:pt x="52750" y="258270"/>
                  </a:cubicBezTo>
                  <a:cubicBezTo>
                    <a:pt x="51941" y="258270"/>
                    <a:pt x="51131" y="258270"/>
                    <a:pt x="49512" y="258270"/>
                  </a:cubicBezTo>
                  <a:cubicBezTo>
                    <a:pt x="43035" y="255842"/>
                    <a:pt x="37368" y="255032"/>
                    <a:pt x="31700" y="250984"/>
                  </a:cubicBezTo>
                  <a:cubicBezTo>
                    <a:pt x="26843" y="250984"/>
                    <a:pt x="18746" y="240459"/>
                    <a:pt x="18746" y="240459"/>
                  </a:cubicBezTo>
                  <a:cubicBezTo>
                    <a:pt x="14698" y="238030"/>
                    <a:pt x="13079" y="232362"/>
                    <a:pt x="9031" y="228314"/>
                  </a:cubicBezTo>
                  <a:cubicBezTo>
                    <a:pt x="9031" y="227505"/>
                    <a:pt x="9031" y="228314"/>
                    <a:pt x="9031" y="226695"/>
                  </a:cubicBezTo>
                  <a:cubicBezTo>
                    <a:pt x="3364" y="217789"/>
                    <a:pt x="4173" y="208074"/>
                    <a:pt x="1744" y="197549"/>
                  </a:cubicBezTo>
                  <a:cubicBezTo>
                    <a:pt x="1744" y="197549"/>
                    <a:pt x="1744" y="196739"/>
                    <a:pt x="1744" y="195929"/>
                  </a:cubicBezTo>
                  <a:cubicBezTo>
                    <a:pt x="125" y="187833"/>
                    <a:pt x="1744" y="177308"/>
                    <a:pt x="1744" y="170831"/>
                  </a:cubicBezTo>
                  <a:cubicBezTo>
                    <a:pt x="15508" y="165973"/>
                    <a:pt x="30081" y="170021"/>
                    <a:pt x="43845" y="170831"/>
                  </a:cubicBezTo>
                  <a:cubicBezTo>
                    <a:pt x="44654" y="171640"/>
                    <a:pt x="43845" y="172450"/>
                    <a:pt x="45464" y="172450"/>
                  </a:cubicBezTo>
                  <a:cubicBezTo>
                    <a:pt x="45464" y="187023"/>
                    <a:pt x="43845" y="206454"/>
                    <a:pt x="52750" y="213741"/>
                  </a:cubicBezTo>
                  <a:cubicBezTo>
                    <a:pt x="58418" y="215360"/>
                    <a:pt x="64895" y="219408"/>
                    <a:pt x="71372" y="217789"/>
                  </a:cubicBezTo>
                  <a:cubicBezTo>
                    <a:pt x="79468" y="216170"/>
                    <a:pt x="85135" y="209693"/>
                    <a:pt x="89184" y="205645"/>
                  </a:cubicBezTo>
                  <a:cubicBezTo>
                    <a:pt x="93232" y="195120"/>
                    <a:pt x="89184" y="182975"/>
                    <a:pt x="85135" y="174879"/>
                  </a:cubicBezTo>
                  <a:cubicBezTo>
                    <a:pt x="77849" y="164354"/>
                    <a:pt x="65705" y="159496"/>
                    <a:pt x="57608" y="149781"/>
                  </a:cubicBezTo>
                  <a:cubicBezTo>
                    <a:pt x="56799" y="149781"/>
                    <a:pt x="57608" y="149781"/>
                    <a:pt x="55989" y="149781"/>
                  </a:cubicBezTo>
                  <a:cubicBezTo>
                    <a:pt x="54370" y="147352"/>
                    <a:pt x="51131" y="145733"/>
                    <a:pt x="48702" y="143304"/>
                  </a:cubicBezTo>
                  <a:cubicBezTo>
                    <a:pt x="47083" y="143304"/>
                    <a:pt x="46274" y="142494"/>
                    <a:pt x="45464" y="140065"/>
                  </a:cubicBezTo>
                  <a:cubicBezTo>
                    <a:pt x="43845" y="139255"/>
                    <a:pt x="41416" y="137636"/>
                    <a:pt x="39797" y="135207"/>
                  </a:cubicBezTo>
                  <a:cubicBezTo>
                    <a:pt x="35749" y="134398"/>
                    <a:pt x="34939" y="131159"/>
                    <a:pt x="32510" y="128730"/>
                  </a:cubicBezTo>
                  <a:cubicBezTo>
                    <a:pt x="30891" y="127111"/>
                    <a:pt x="29271" y="126302"/>
                    <a:pt x="27652" y="124682"/>
                  </a:cubicBezTo>
                  <a:lnTo>
                    <a:pt x="24414" y="121444"/>
                  </a:lnTo>
                  <a:cubicBezTo>
                    <a:pt x="21985" y="119015"/>
                    <a:pt x="18746" y="116586"/>
                    <a:pt x="15508" y="114157"/>
                  </a:cubicBezTo>
                  <a:lnTo>
                    <a:pt x="12269" y="110919"/>
                  </a:lnTo>
                  <a:cubicBezTo>
                    <a:pt x="9840" y="108490"/>
                    <a:pt x="9031" y="105251"/>
                    <a:pt x="6602" y="102822"/>
                  </a:cubicBezTo>
                  <a:cubicBezTo>
                    <a:pt x="2554" y="94726"/>
                    <a:pt x="-685" y="85820"/>
                    <a:pt x="125" y="73676"/>
                  </a:cubicBezTo>
                  <a:cubicBezTo>
                    <a:pt x="125" y="72866"/>
                    <a:pt x="125" y="71247"/>
                    <a:pt x="125" y="70437"/>
                  </a:cubicBezTo>
                  <a:cubicBezTo>
                    <a:pt x="125" y="68009"/>
                    <a:pt x="125" y="64770"/>
                    <a:pt x="125" y="62341"/>
                  </a:cubicBezTo>
                  <a:cubicBezTo>
                    <a:pt x="935" y="55864"/>
                    <a:pt x="1744" y="49387"/>
                    <a:pt x="4173" y="43720"/>
                  </a:cubicBezTo>
                  <a:cubicBezTo>
                    <a:pt x="4173" y="39672"/>
                    <a:pt x="6602" y="36433"/>
                    <a:pt x="8221" y="32385"/>
                  </a:cubicBezTo>
                  <a:cubicBezTo>
                    <a:pt x="9031" y="30766"/>
                    <a:pt x="9840" y="28337"/>
                    <a:pt x="11460" y="27527"/>
                  </a:cubicBezTo>
                  <a:cubicBezTo>
                    <a:pt x="13889" y="24289"/>
                    <a:pt x="17127" y="22670"/>
                    <a:pt x="18746" y="19431"/>
                  </a:cubicBezTo>
                  <a:lnTo>
                    <a:pt x="21985" y="16193"/>
                  </a:lnTo>
                  <a:cubicBezTo>
                    <a:pt x="27652" y="11335"/>
                    <a:pt x="34939" y="7287"/>
                    <a:pt x="43035" y="4858"/>
                  </a:cubicBezTo>
                  <a:lnTo>
                    <a:pt x="52750" y="1619"/>
                  </a:lnTo>
                  <a:cubicBezTo>
                    <a:pt x="56799" y="810"/>
                    <a:pt x="61656" y="0"/>
                    <a:pt x="65705" y="0"/>
                  </a:cubicBezTo>
                  <a:cubicBezTo>
                    <a:pt x="68943" y="0"/>
                    <a:pt x="71372" y="0"/>
                    <a:pt x="73801" y="0"/>
                  </a:cubicBezTo>
                  <a:lnTo>
                    <a:pt x="87564" y="0"/>
                  </a:lnTo>
                  <a:cubicBezTo>
                    <a:pt x="93232" y="1619"/>
                    <a:pt x="95661" y="3239"/>
                    <a:pt x="99709" y="4858"/>
                  </a:cubicBezTo>
                  <a:cubicBezTo>
                    <a:pt x="101328" y="7287"/>
                    <a:pt x="105376" y="8096"/>
                    <a:pt x="107805" y="9715"/>
                  </a:cubicBezTo>
                  <a:cubicBezTo>
                    <a:pt x="113472" y="12954"/>
                    <a:pt x="117520" y="17812"/>
                    <a:pt x="122378" y="21860"/>
                  </a:cubicBezTo>
                  <a:cubicBezTo>
                    <a:pt x="128046" y="29147"/>
                    <a:pt x="132904" y="36433"/>
                    <a:pt x="135332" y="46958"/>
                  </a:cubicBezTo>
                  <a:cubicBezTo>
                    <a:pt x="136142" y="51816"/>
                    <a:pt x="138571" y="56674"/>
                    <a:pt x="138571" y="62341"/>
                  </a:cubicBezTo>
                  <a:close/>
                  <a:moveTo>
                    <a:pt x="150715" y="216170"/>
                  </a:moveTo>
                  <a:cubicBezTo>
                    <a:pt x="151525" y="205645"/>
                    <a:pt x="150715" y="195120"/>
                    <a:pt x="147477" y="184595"/>
                  </a:cubicBezTo>
                  <a:cubicBezTo>
                    <a:pt x="147477" y="184595"/>
                    <a:pt x="147477" y="182975"/>
                    <a:pt x="147477" y="181356"/>
                  </a:cubicBezTo>
                  <a:cubicBezTo>
                    <a:pt x="147477" y="179737"/>
                    <a:pt x="147477" y="179737"/>
                    <a:pt x="147477" y="178927"/>
                  </a:cubicBezTo>
                  <a:cubicBezTo>
                    <a:pt x="147477" y="177308"/>
                    <a:pt x="147477" y="176498"/>
                    <a:pt x="147477" y="176498"/>
                  </a:cubicBezTo>
                  <a:cubicBezTo>
                    <a:pt x="147477" y="176498"/>
                    <a:pt x="147477" y="176498"/>
                    <a:pt x="147477" y="174879"/>
                  </a:cubicBezTo>
                  <a:lnTo>
                    <a:pt x="147477" y="174879"/>
                  </a:lnTo>
                  <a:cubicBezTo>
                    <a:pt x="147477" y="174879"/>
                    <a:pt x="147477" y="174879"/>
                    <a:pt x="147477" y="174879"/>
                  </a:cubicBezTo>
                  <a:cubicBezTo>
                    <a:pt x="148286" y="176498"/>
                    <a:pt x="149096" y="178927"/>
                    <a:pt x="149905" y="180546"/>
                  </a:cubicBezTo>
                  <a:cubicBezTo>
                    <a:pt x="150715" y="182975"/>
                    <a:pt x="152334" y="184595"/>
                    <a:pt x="152334" y="186214"/>
                  </a:cubicBezTo>
                  <a:lnTo>
                    <a:pt x="152334" y="187833"/>
                  </a:lnTo>
                  <a:lnTo>
                    <a:pt x="153954" y="195120"/>
                  </a:lnTo>
                  <a:lnTo>
                    <a:pt x="153954" y="195120"/>
                  </a:lnTo>
                  <a:cubicBezTo>
                    <a:pt x="153954" y="198358"/>
                    <a:pt x="153954" y="199977"/>
                    <a:pt x="153954" y="202406"/>
                  </a:cubicBezTo>
                  <a:cubicBezTo>
                    <a:pt x="154763" y="215360"/>
                    <a:pt x="151525" y="224266"/>
                    <a:pt x="149096" y="233172"/>
                  </a:cubicBezTo>
                  <a:cubicBezTo>
                    <a:pt x="148286" y="236410"/>
                    <a:pt x="146667" y="240459"/>
                    <a:pt x="145048" y="242888"/>
                  </a:cubicBezTo>
                  <a:cubicBezTo>
                    <a:pt x="144238" y="244507"/>
                    <a:pt x="141809" y="246126"/>
                    <a:pt x="141000" y="247745"/>
                  </a:cubicBezTo>
                  <a:lnTo>
                    <a:pt x="139380" y="250174"/>
                  </a:lnTo>
                  <a:lnTo>
                    <a:pt x="136952" y="252603"/>
                  </a:lnTo>
                  <a:cubicBezTo>
                    <a:pt x="136142" y="253413"/>
                    <a:pt x="136952" y="254222"/>
                    <a:pt x="135332" y="255842"/>
                  </a:cubicBezTo>
                  <a:lnTo>
                    <a:pt x="133713" y="255842"/>
                  </a:lnTo>
                  <a:cubicBezTo>
                    <a:pt x="131284" y="259080"/>
                    <a:pt x="128855" y="262319"/>
                    <a:pt x="124807" y="263128"/>
                  </a:cubicBezTo>
                  <a:cubicBezTo>
                    <a:pt x="123188" y="263938"/>
                    <a:pt x="121569" y="264747"/>
                    <a:pt x="120759" y="265557"/>
                  </a:cubicBezTo>
                  <a:cubicBezTo>
                    <a:pt x="119140" y="266367"/>
                    <a:pt x="117520" y="267986"/>
                    <a:pt x="115092" y="267986"/>
                  </a:cubicBezTo>
                  <a:lnTo>
                    <a:pt x="115092" y="267986"/>
                  </a:lnTo>
                  <a:cubicBezTo>
                    <a:pt x="107805" y="271224"/>
                    <a:pt x="102138" y="271224"/>
                    <a:pt x="94851" y="272034"/>
                  </a:cubicBezTo>
                  <a:cubicBezTo>
                    <a:pt x="94041" y="272034"/>
                    <a:pt x="94041" y="272034"/>
                    <a:pt x="92422" y="272034"/>
                  </a:cubicBezTo>
                  <a:cubicBezTo>
                    <a:pt x="89993" y="272034"/>
                    <a:pt x="87564" y="272034"/>
                    <a:pt x="85135" y="272034"/>
                  </a:cubicBezTo>
                  <a:cubicBezTo>
                    <a:pt x="81087" y="272034"/>
                    <a:pt x="77039" y="272034"/>
                    <a:pt x="72991" y="272034"/>
                  </a:cubicBezTo>
                  <a:cubicBezTo>
                    <a:pt x="68943" y="272034"/>
                    <a:pt x="68943" y="272034"/>
                    <a:pt x="67324" y="272034"/>
                  </a:cubicBezTo>
                  <a:cubicBezTo>
                    <a:pt x="66514" y="272034"/>
                    <a:pt x="65705" y="272034"/>
                    <a:pt x="64085" y="272034"/>
                  </a:cubicBezTo>
                  <a:cubicBezTo>
                    <a:pt x="60037" y="270415"/>
                    <a:pt x="53560" y="269605"/>
                    <a:pt x="50322" y="267176"/>
                  </a:cubicBezTo>
                  <a:cubicBezTo>
                    <a:pt x="50322" y="267176"/>
                    <a:pt x="50322" y="267176"/>
                    <a:pt x="50322" y="267176"/>
                  </a:cubicBezTo>
                  <a:cubicBezTo>
                    <a:pt x="51131" y="267176"/>
                    <a:pt x="51941" y="267176"/>
                    <a:pt x="51941" y="267176"/>
                  </a:cubicBezTo>
                  <a:cubicBezTo>
                    <a:pt x="52750" y="267176"/>
                    <a:pt x="52750" y="267176"/>
                    <a:pt x="53560" y="267176"/>
                  </a:cubicBezTo>
                  <a:cubicBezTo>
                    <a:pt x="55989" y="267176"/>
                    <a:pt x="57608" y="267176"/>
                    <a:pt x="58418" y="267176"/>
                  </a:cubicBezTo>
                  <a:lnTo>
                    <a:pt x="64085" y="268795"/>
                  </a:lnTo>
                  <a:cubicBezTo>
                    <a:pt x="68943" y="269605"/>
                    <a:pt x="74610" y="268795"/>
                    <a:pt x="80278" y="268795"/>
                  </a:cubicBezTo>
                  <a:cubicBezTo>
                    <a:pt x="83516" y="268795"/>
                    <a:pt x="85135" y="268795"/>
                    <a:pt x="87564" y="268795"/>
                  </a:cubicBezTo>
                  <a:lnTo>
                    <a:pt x="95661" y="268795"/>
                  </a:lnTo>
                  <a:cubicBezTo>
                    <a:pt x="99709" y="266367"/>
                    <a:pt x="103757" y="267986"/>
                    <a:pt x="106995" y="266367"/>
                  </a:cubicBezTo>
                  <a:cubicBezTo>
                    <a:pt x="110234" y="265557"/>
                    <a:pt x="112663" y="264747"/>
                    <a:pt x="115092" y="263128"/>
                  </a:cubicBezTo>
                  <a:lnTo>
                    <a:pt x="119140" y="259890"/>
                  </a:lnTo>
                  <a:cubicBezTo>
                    <a:pt x="121569" y="258270"/>
                    <a:pt x="123998" y="258270"/>
                    <a:pt x="125617" y="256651"/>
                  </a:cubicBezTo>
                  <a:cubicBezTo>
                    <a:pt x="128855" y="254222"/>
                    <a:pt x="130475" y="250984"/>
                    <a:pt x="132904" y="247745"/>
                  </a:cubicBezTo>
                  <a:cubicBezTo>
                    <a:pt x="136142" y="244507"/>
                    <a:pt x="139380" y="240459"/>
                    <a:pt x="141809" y="237220"/>
                  </a:cubicBezTo>
                  <a:cubicBezTo>
                    <a:pt x="143429" y="233982"/>
                    <a:pt x="144238" y="230743"/>
                    <a:pt x="145048" y="226695"/>
                  </a:cubicBezTo>
                  <a:lnTo>
                    <a:pt x="148286" y="214551"/>
                  </a:lnTo>
                  <a:close/>
                  <a:moveTo>
                    <a:pt x="63276" y="208883"/>
                  </a:moveTo>
                  <a:cubicBezTo>
                    <a:pt x="63276" y="209693"/>
                    <a:pt x="63276" y="209693"/>
                    <a:pt x="62466" y="208883"/>
                  </a:cubicBezTo>
                  <a:cubicBezTo>
                    <a:pt x="62466" y="208883"/>
                    <a:pt x="62466" y="208883"/>
                    <a:pt x="60847" y="208074"/>
                  </a:cubicBezTo>
                  <a:cubicBezTo>
                    <a:pt x="60847" y="208074"/>
                    <a:pt x="60847" y="208074"/>
                    <a:pt x="60847" y="208074"/>
                  </a:cubicBezTo>
                  <a:cubicBezTo>
                    <a:pt x="60847" y="208074"/>
                    <a:pt x="60847" y="206454"/>
                    <a:pt x="60847" y="204835"/>
                  </a:cubicBezTo>
                  <a:cubicBezTo>
                    <a:pt x="60847" y="199168"/>
                    <a:pt x="60847" y="193500"/>
                    <a:pt x="60847" y="187833"/>
                  </a:cubicBezTo>
                  <a:lnTo>
                    <a:pt x="60037" y="187833"/>
                  </a:lnTo>
                  <a:cubicBezTo>
                    <a:pt x="59228" y="187833"/>
                    <a:pt x="58418" y="187833"/>
                    <a:pt x="58418" y="186214"/>
                  </a:cubicBezTo>
                  <a:cubicBezTo>
                    <a:pt x="58418" y="184595"/>
                    <a:pt x="58418" y="184595"/>
                    <a:pt x="60037" y="184595"/>
                  </a:cubicBezTo>
                  <a:lnTo>
                    <a:pt x="60037" y="184595"/>
                  </a:lnTo>
                  <a:cubicBezTo>
                    <a:pt x="60847" y="184595"/>
                    <a:pt x="61656" y="184595"/>
                    <a:pt x="62466" y="185404"/>
                  </a:cubicBezTo>
                  <a:cubicBezTo>
                    <a:pt x="62466" y="186214"/>
                    <a:pt x="63276" y="186214"/>
                    <a:pt x="63276" y="187833"/>
                  </a:cubicBezTo>
                  <a:cubicBezTo>
                    <a:pt x="63276" y="195120"/>
                    <a:pt x="63276" y="202406"/>
                    <a:pt x="63276" y="208883"/>
                  </a:cubicBezTo>
                  <a:close/>
                  <a:moveTo>
                    <a:pt x="81897" y="54245"/>
                  </a:moveTo>
                  <a:cubicBezTo>
                    <a:pt x="82707" y="54245"/>
                    <a:pt x="83516" y="54245"/>
                    <a:pt x="84326" y="55055"/>
                  </a:cubicBezTo>
                  <a:lnTo>
                    <a:pt x="84326" y="55055"/>
                  </a:lnTo>
                  <a:cubicBezTo>
                    <a:pt x="84326" y="55597"/>
                    <a:pt x="84326" y="56131"/>
                    <a:pt x="84326" y="56674"/>
                  </a:cubicBezTo>
                  <a:lnTo>
                    <a:pt x="84326" y="56674"/>
                  </a:lnTo>
                  <a:cubicBezTo>
                    <a:pt x="84326" y="56674"/>
                    <a:pt x="83516" y="56674"/>
                    <a:pt x="83516" y="56674"/>
                  </a:cubicBezTo>
                  <a:cubicBezTo>
                    <a:pt x="82707" y="56674"/>
                    <a:pt x="80278" y="56674"/>
                    <a:pt x="77039" y="58293"/>
                  </a:cubicBezTo>
                  <a:cubicBezTo>
                    <a:pt x="74610" y="59103"/>
                    <a:pt x="72991" y="59103"/>
                    <a:pt x="69753" y="60722"/>
                  </a:cubicBezTo>
                  <a:cubicBezTo>
                    <a:pt x="67324" y="61532"/>
                    <a:pt x="65705" y="63151"/>
                    <a:pt x="64085" y="65580"/>
                  </a:cubicBezTo>
                  <a:cubicBezTo>
                    <a:pt x="63276" y="67199"/>
                    <a:pt x="63276" y="68009"/>
                    <a:pt x="61656" y="69628"/>
                  </a:cubicBezTo>
                  <a:cubicBezTo>
                    <a:pt x="61656" y="72057"/>
                    <a:pt x="61656" y="73676"/>
                    <a:pt x="61656" y="76914"/>
                  </a:cubicBezTo>
                  <a:cubicBezTo>
                    <a:pt x="61656" y="80153"/>
                    <a:pt x="60847" y="76914"/>
                    <a:pt x="60037" y="76914"/>
                  </a:cubicBezTo>
                  <a:cubicBezTo>
                    <a:pt x="59228" y="74485"/>
                    <a:pt x="58418" y="72866"/>
                    <a:pt x="60037" y="70437"/>
                  </a:cubicBezTo>
                  <a:cubicBezTo>
                    <a:pt x="60037" y="67199"/>
                    <a:pt x="61656" y="64770"/>
                    <a:pt x="64085" y="62341"/>
                  </a:cubicBezTo>
                  <a:lnTo>
                    <a:pt x="67324" y="59103"/>
                  </a:lnTo>
                  <a:lnTo>
                    <a:pt x="69753" y="57483"/>
                  </a:lnTo>
                  <a:cubicBezTo>
                    <a:pt x="72182" y="55864"/>
                    <a:pt x="73801" y="55055"/>
                    <a:pt x="76230" y="54245"/>
                  </a:cubicBezTo>
                  <a:cubicBezTo>
                    <a:pt x="78659" y="54245"/>
                    <a:pt x="80278" y="54245"/>
                    <a:pt x="81897" y="54245"/>
                  </a:cubicBezTo>
                  <a:close/>
                  <a:moveTo>
                    <a:pt x="154763" y="73676"/>
                  </a:moveTo>
                  <a:cubicBezTo>
                    <a:pt x="155573" y="81772"/>
                    <a:pt x="154763" y="89868"/>
                    <a:pt x="153954" y="98774"/>
                  </a:cubicBezTo>
                  <a:cubicBezTo>
                    <a:pt x="153954" y="102013"/>
                    <a:pt x="153144" y="102822"/>
                    <a:pt x="150715" y="103632"/>
                  </a:cubicBezTo>
                  <a:cubicBezTo>
                    <a:pt x="147477" y="104442"/>
                    <a:pt x="144238" y="103632"/>
                    <a:pt x="140190" y="103632"/>
                  </a:cubicBezTo>
                  <a:cubicBezTo>
                    <a:pt x="136142" y="103632"/>
                    <a:pt x="133713" y="103632"/>
                    <a:pt x="130475" y="103632"/>
                  </a:cubicBezTo>
                  <a:cubicBezTo>
                    <a:pt x="127236" y="103632"/>
                    <a:pt x="125617" y="103632"/>
                    <a:pt x="123188" y="103632"/>
                  </a:cubicBezTo>
                  <a:cubicBezTo>
                    <a:pt x="120759" y="103632"/>
                    <a:pt x="118330" y="102822"/>
                    <a:pt x="115901" y="102013"/>
                  </a:cubicBezTo>
                  <a:cubicBezTo>
                    <a:pt x="114282" y="102013"/>
                    <a:pt x="111853" y="102013"/>
                    <a:pt x="110234" y="100394"/>
                  </a:cubicBezTo>
                  <a:cubicBezTo>
                    <a:pt x="110234" y="100394"/>
                    <a:pt x="110234" y="99584"/>
                    <a:pt x="110234" y="98774"/>
                  </a:cubicBezTo>
                  <a:cubicBezTo>
                    <a:pt x="110234" y="98774"/>
                    <a:pt x="110234" y="97965"/>
                    <a:pt x="110234" y="97965"/>
                  </a:cubicBezTo>
                  <a:lnTo>
                    <a:pt x="110234" y="97965"/>
                  </a:lnTo>
                  <a:cubicBezTo>
                    <a:pt x="111044" y="97965"/>
                    <a:pt x="111853" y="97965"/>
                    <a:pt x="113472" y="97965"/>
                  </a:cubicBezTo>
                  <a:cubicBezTo>
                    <a:pt x="124807" y="102013"/>
                    <a:pt x="138571" y="99584"/>
                    <a:pt x="150715" y="99584"/>
                  </a:cubicBezTo>
                  <a:cubicBezTo>
                    <a:pt x="151525" y="95536"/>
                    <a:pt x="150715" y="91488"/>
                    <a:pt x="150715" y="86630"/>
                  </a:cubicBezTo>
                  <a:cubicBezTo>
                    <a:pt x="150715" y="79343"/>
                    <a:pt x="150715" y="73676"/>
                    <a:pt x="150715" y="68009"/>
                  </a:cubicBezTo>
                  <a:cubicBezTo>
                    <a:pt x="150715" y="66389"/>
                    <a:pt x="149905" y="63960"/>
                    <a:pt x="149096" y="60722"/>
                  </a:cubicBezTo>
                  <a:lnTo>
                    <a:pt x="149096" y="60722"/>
                  </a:lnTo>
                  <a:cubicBezTo>
                    <a:pt x="149096" y="55864"/>
                    <a:pt x="148286" y="51006"/>
                    <a:pt x="146667" y="46958"/>
                  </a:cubicBezTo>
                  <a:lnTo>
                    <a:pt x="146667" y="45339"/>
                  </a:lnTo>
                  <a:cubicBezTo>
                    <a:pt x="146667" y="45339"/>
                    <a:pt x="146667" y="45339"/>
                    <a:pt x="146667" y="45339"/>
                  </a:cubicBezTo>
                  <a:cubicBezTo>
                    <a:pt x="148286" y="49387"/>
                    <a:pt x="149905" y="53435"/>
                    <a:pt x="151525" y="57483"/>
                  </a:cubicBezTo>
                  <a:cubicBezTo>
                    <a:pt x="152334" y="62341"/>
                    <a:pt x="154763" y="67199"/>
                    <a:pt x="154763" y="72866"/>
                  </a:cubicBezTo>
                  <a:close/>
                </a:path>
              </a:pathLst>
            </a:custGeom>
            <a:grpFill/>
            <a:ln w="0" cap="flat">
              <a:noFill/>
              <a:prstDash val="solid"/>
              <a:miter/>
            </a:ln>
          </p:spPr>
          <p:txBody>
            <a:bodyPr rtlCol="0" anchor="ctr"/>
            <a:lstStyle/>
            <a:p>
              <a:endParaRPr lang="en-US"/>
            </a:p>
          </p:txBody>
        </p:sp>
      </p:grpSp>
      <p:cxnSp>
        <p:nvCxnSpPr>
          <p:cNvPr id="66" name="Straight Connector 65">
            <a:extLst>
              <a:ext uri="{FF2B5EF4-FFF2-40B4-BE49-F238E27FC236}">
                <a16:creationId xmlns:a16="http://schemas.microsoft.com/office/drawing/2014/main" id="{862DB2C3-EE8F-54BE-F566-8944AF54AA6B}"/>
              </a:ext>
            </a:extLst>
          </p:cNvPr>
          <p:cNvCxnSpPr>
            <a:cxnSpLocks/>
          </p:cNvCxnSpPr>
          <p:nvPr/>
        </p:nvCxnSpPr>
        <p:spPr>
          <a:xfrm flipV="1">
            <a:off x="746104" y="3370841"/>
            <a:ext cx="1280160" cy="2755392"/>
          </a:xfrm>
          <a:prstGeom prst="line">
            <a:avLst/>
          </a:prstGeom>
          <a:ln w="8890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38FDC54A-393B-0E75-5425-C6E6F2E83D4E}"/>
              </a:ext>
            </a:extLst>
          </p:cNvPr>
          <p:cNvCxnSpPr>
            <a:cxnSpLocks/>
          </p:cNvCxnSpPr>
          <p:nvPr/>
        </p:nvCxnSpPr>
        <p:spPr>
          <a:xfrm flipV="1">
            <a:off x="3703276" y="3370841"/>
            <a:ext cx="1280160" cy="2755392"/>
          </a:xfrm>
          <a:prstGeom prst="line">
            <a:avLst/>
          </a:prstGeom>
          <a:ln w="8890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3E93CCD2-0FF7-190A-511B-A917C59F1494}"/>
              </a:ext>
            </a:extLst>
          </p:cNvPr>
          <p:cNvCxnSpPr>
            <a:cxnSpLocks/>
          </p:cNvCxnSpPr>
          <p:nvPr/>
        </p:nvCxnSpPr>
        <p:spPr>
          <a:xfrm flipV="1">
            <a:off x="6639757" y="3370841"/>
            <a:ext cx="1280160" cy="2755392"/>
          </a:xfrm>
          <a:prstGeom prst="line">
            <a:avLst/>
          </a:prstGeom>
          <a:ln w="8890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14907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3" name="Right Triangle 133">
            <a:extLst>
              <a:ext uri="{FF2B5EF4-FFF2-40B4-BE49-F238E27FC236}">
                <a16:creationId xmlns:a16="http://schemas.microsoft.com/office/drawing/2014/main" id="{75BB2761-E73D-7027-3357-50CACC800D6F}"/>
              </a:ext>
            </a:extLst>
          </p:cNvPr>
          <p:cNvSpPr/>
          <p:nvPr/>
        </p:nvSpPr>
        <p:spPr>
          <a:xfrm rot="13500000">
            <a:off x="-673470" y="2169192"/>
            <a:ext cx="2212498" cy="2187093"/>
          </a:xfrm>
          <a:custGeom>
            <a:avLst/>
            <a:gdLst>
              <a:gd name="connsiteX0" fmla="*/ 0 w 1689094"/>
              <a:gd name="connsiteY0" fmla="*/ 1689094 h 1689094"/>
              <a:gd name="connsiteX1" fmla="*/ 0 w 1689094"/>
              <a:gd name="connsiteY1" fmla="*/ 0 h 1689094"/>
              <a:gd name="connsiteX2" fmla="*/ 1689094 w 1689094"/>
              <a:gd name="connsiteY2" fmla="*/ 1689094 h 1689094"/>
              <a:gd name="connsiteX3" fmla="*/ 0 w 1689094"/>
              <a:gd name="connsiteY3" fmla="*/ 1689094 h 1689094"/>
              <a:gd name="connsiteX0" fmla="*/ 0 w 1689094"/>
              <a:gd name="connsiteY0" fmla="*/ 1689094 h 1689094"/>
              <a:gd name="connsiteX1" fmla="*/ 0 w 1689094"/>
              <a:gd name="connsiteY1" fmla="*/ 0 h 1689094"/>
              <a:gd name="connsiteX2" fmla="*/ 867990 w 1689094"/>
              <a:gd name="connsiteY2" fmla="*/ 852972 h 1689094"/>
              <a:gd name="connsiteX3" fmla="*/ 1689094 w 1689094"/>
              <a:gd name="connsiteY3" fmla="*/ 1689094 h 1689094"/>
              <a:gd name="connsiteX4" fmla="*/ 0 w 1689094"/>
              <a:gd name="connsiteY4" fmla="*/ 1689094 h 1689094"/>
              <a:gd name="connsiteX0" fmla="*/ 0 w 1689094"/>
              <a:gd name="connsiteY0" fmla="*/ 1689094 h 1689094"/>
              <a:gd name="connsiteX1" fmla="*/ 0 w 1689094"/>
              <a:gd name="connsiteY1" fmla="*/ 0 h 1689094"/>
              <a:gd name="connsiteX2" fmla="*/ 638823 w 1689094"/>
              <a:gd name="connsiteY2" fmla="*/ 1131246 h 1689094"/>
              <a:gd name="connsiteX3" fmla="*/ 1689094 w 1689094"/>
              <a:gd name="connsiteY3" fmla="*/ 1689094 h 1689094"/>
              <a:gd name="connsiteX4" fmla="*/ 0 w 1689094"/>
              <a:gd name="connsiteY4" fmla="*/ 1689094 h 1689094"/>
              <a:gd name="connsiteX0" fmla="*/ 0 w 1689094"/>
              <a:gd name="connsiteY0" fmla="*/ 1689094 h 1689094"/>
              <a:gd name="connsiteX1" fmla="*/ 0 w 1689094"/>
              <a:gd name="connsiteY1" fmla="*/ 0 h 1689094"/>
              <a:gd name="connsiteX2" fmla="*/ 638823 w 1689094"/>
              <a:gd name="connsiteY2" fmla="*/ 1131246 h 1689094"/>
              <a:gd name="connsiteX3" fmla="*/ 1689094 w 1689094"/>
              <a:gd name="connsiteY3" fmla="*/ 1689094 h 1689094"/>
              <a:gd name="connsiteX4" fmla="*/ 0 w 1689094"/>
              <a:gd name="connsiteY4" fmla="*/ 1689094 h 1689094"/>
              <a:gd name="connsiteX0" fmla="*/ 0 w 1689094"/>
              <a:gd name="connsiteY0" fmla="*/ 1689094 h 1689094"/>
              <a:gd name="connsiteX1" fmla="*/ 0 w 1689094"/>
              <a:gd name="connsiteY1" fmla="*/ 0 h 1689094"/>
              <a:gd name="connsiteX2" fmla="*/ 638823 w 1689094"/>
              <a:gd name="connsiteY2" fmla="*/ 1131246 h 1689094"/>
              <a:gd name="connsiteX3" fmla="*/ 1689094 w 1689094"/>
              <a:gd name="connsiteY3" fmla="*/ 1689094 h 1689094"/>
              <a:gd name="connsiteX4" fmla="*/ 0 w 1689094"/>
              <a:gd name="connsiteY4" fmla="*/ 1689094 h 1689094"/>
              <a:gd name="connsiteX0" fmla="*/ 0 w 1689094"/>
              <a:gd name="connsiteY0" fmla="*/ 1689094 h 1689094"/>
              <a:gd name="connsiteX1" fmla="*/ 0 w 1689094"/>
              <a:gd name="connsiteY1" fmla="*/ 0 h 1689094"/>
              <a:gd name="connsiteX2" fmla="*/ 638823 w 1689094"/>
              <a:gd name="connsiteY2" fmla="*/ 1131246 h 1689094"/>
              <a:gd name="connsiteX3" fmla="*/ 1689094 w 1689094"/>
              <a:gd name="connsiteY3" fmla="*/ 1689094 h 1689094"/>
              <a:gd name="connsiteX4" fmla="*/ 0 w 1689094"/>
              <a:gd name="connsiteY4" fmla="*/ 1689094 h 1689094"/>
              <a:gd name="connsiteX0" fmla="*/ 0 w 1689094"/>
              <a:gd name="connsiteY0" fmla="*/ 1689094 h 1689094"/>
              <a:gd name="connsiteX1" fmla="*/ 0 w 1689094"/>
              <a:gd name="connsiteY1" fmla="*/ 0 h 1689094"/>
              <a:gd name="connsiteX2" fmla="*/ 638823 w 1689094"/>
              <a:gd name="connsiteY2" fmla="*/ 1131246 h 1689094"/>
              <a:gd name="connsiteX3" fmla="*/ 1689094 w 1689094"/>
              <a:gd name="connsiteY3" fmla="*/ 1689094 h 1689094"/>
              <a:gd name="connsiteX4" fmla="*/ 0 w 1689094"/>
              <a:gd name="connsiteY4" fmla="*/ 1689094 h 1689094"/>
              <a:gd name="connsiteX0" fmla="*/ 0 w 1689094"/>
              <a:gd name="connsiteY0" fmla="*/ 1689094 h 1689094"/>
              <a:gd name="connsiteX1" fmla="*/ 0 w 1689094"/>
              <a:gd name="connsiteY1" fmla="*/ 0 h 1689094"/>
              <a:gd name="connsiteX2" fmla="*/ 638823 w 1689094"/>
              <a:gd name="connsiteY2" fmla="*/ 1131246 h 1689094"/>
              <a:gd name="connsiteX3" fmla="*/ 1689094 w 1689094"/>
              <a:gd name="connsiteY3" fmla="*/ 1689094 h 1689094"/>
              <a:gd name="connsiteX4" fmla="*/ 0 w 1689094"/>
              <a:gd name="connsiteY4" fmla="*/ 1689094 h 1689094"/>
              <a:gd name="connsiteX0" fmla="*/ 0 w 1689094"/>
              <a:gd name="connsiteY0" fmla="*/ 1689094 h 1779515"/>
              <a:gd name="connsiteX1" fmla="*/ 0 w 1689094"/>
              <a:gd name="connsiteY1" fmla="*/ 0 h 1779515"/>
              <a:gd name="connsiteX2" fmla="*/ 638823 w 1689094"/>
              <a:gd name="connsiteY2" fmla="*/ 1131246 h 1779515"/>
              <a:gd name="connsiteX3" fmla="*/ 1689094 w 1689094"/>
              <a:gd name="connsiteY3" fmla="*/ 1689094 h 1779515"/>
              <a:gd name="connsiteX4" fmla="*/ 0 w 1689094"/>
              <a:gd name="connsiteY4" fmla="*/ 1689094 h 1779515"/>
              <a:gd name="connsiteX0" fmla="*/ 26184 w 1715278"/>
              <a:gd name="connsiteY0" fmla="*/ 1689094 h 1779515"/>
              <a:gd name="connsiteX1" fmla="*/ 26184 w 1715278"/>
              <a:gd name="connsiteY1" fmla="*/ 0 h 1779515"/>
              <a:gd name="connsiteX2" fmla="*/ 665007 w 1715278"/>
              <a:gd name="connsiteY2" fmla="*/ 1131246 h 1779515"/>
              <a:gd name="connsiteX3" fmla="*/ 1715278 w 1715278"/>
              <a:gd name="connsiteY3" fmla="*/ 1689094 h 1779515"/>
              <a:gd name="connsiteX4" fmla="*/ 26184 w 1715278"/>
              <a:gd name="connsiteY4" fmla="*/ 1689094 h 1779515"/>
              <a:gd name="connsiteX0" fmla="*/ 20970 w 1710064"/>
              <a:gd name="connsiteY0" fmla="*/ 1689094 h 1779515"/>
              <a:gd name="connsiteX1" fmla="*/ 20970 w 1710064"/>
              <a:gd name="connsiteY1" fmla="*/ 0 h 1779515"/>
              <a:gd name="connsiteX2" fmla="*/ 659793 w 1710064"/>
              <a:gd name="connsiteY2" fmla="*/ 1131246 h 1779515"/>
              <a:gd name="connsiteX3" fmla="*/ 1710064 w 1710064"/>
              <a:gd name="connsiteY3" fmla="*/ 1689094 h 1779515"/>
              <a:gd name="connsiteX4" fmla="*/ 20970 w 1710064"/>
              <a:gd name="connsiteY4" fmla="*/ 1689094 h 1779515"/>
              <a:gd name="connsiteX0" fmla="*/ 85143 w 1774237"/>
              <a:gd name="connsiteY0" fmla="*/ 1689094 h 1779515"/>
              <a:gd name="connsiteX1" fmla="*/ 85143 w 1774237"/>
              <a:gd name="connsiteY1" fmla="*/ 0 h 1779515"/>
              <a:gd name="connsiteX2" fmla="*/ 723966 w 1774237"/>
              <a:gd name="connsiteY2" fmla="*/ 1131246 h 1779515"/>
              <a:gd name="connsiteX3" fmla="*/ 1774237 w 1774237"/>
              <a:gd name="connsiteY3" fmla="*/ 1689094 h 1779515"/>
              <a:gd name="connsiteX4" fmla="*/ 85143 w 1774237"/>
              <a:gd name="connsiteY4" fmla="*/ 1689094 h 1779515"/>
              <a:gd name="connsiteX0" fmla="*/ 85143 w 1503566"/>
              <a:gd name="connsiteY0" fmla="*/ 1689094 h 1694337"/>
              <a:gd name="connsiteX1" fmla="*/ 85143 w 1503566"/>
              <a:gd name="connsiteY1" fmla="*/ 0 h 1694337"/>
              <a:gd name="connsiteX2" fmla="*/ 723966 w 1503566"/>
              <a:gd name="connsiteY2" fmla="*/ 1131246 h 1694337"/>
              <a:gd name="connsiteX3" fmla="*/ 1503566 w 1503566"/>
              <a:gd name="connsiteY3" fmla="*/ 1577762 h 1694337"/>
              <a:gd name="connsiteX4" fmla="*/ 85143 w 1503566"/>
              <a:gd name="connsiteY4" fmla="*/ 1689094 h 1694337"/>
              <a:gd name="connsiteX0" fmla="*/ 0 w 1418423"/>
              <a:gd name="connsiteY0" fmla="*/ 1421896 h 1427139"/>
              <a:gd name="connsiteX1" fmla="*/ 174004 w 1418423"/>
              <a:gd name="connsiteY1" fmla="*/ 0 h 1427139"/>
              <a:gd name="connsiteX2" fmla="*/ 638823 w 1418423"/>
              <a:gd name="connsiteY2" fmla="*/ 864048 h 1427139"/>
              <a:gd name="connsiteX3" fmla="*/ 1418423 w 1418423"/>
              <a:gd name="connsiteY3" fmla="*/ 1310564 h 1427139"/>
              <a:gd name="connsiteX4" fmla="*/ 0 w 1418423"/>
              <a:gd name="connsiteY4" fmla="*/ 1421896 h 1427139"/>
              <a:gd name="connsiteX0" fmla="*/ 0 w 1350756"/>
              <a:gd name="connsiteY0" fmla="*/ 1477562 h 1477562"/>
              <a:gd name="connsiteX1" fmla="*/ 106337 w 1350756"/>
              <a:gd name="connsiteY1" fmla="*/ 0 h 1477562"/>
              <a:gd name="connsiteX2" fmla="*/ 571156 w 1350756"/>
              <a:gd name="connsiteY2" fmla="*/ 864048 h 1477562"/>
              <a:gd name="connsiteX3" fmla="*/ 1350756 w 1350756"/>
              <a:gd name="connsiteY3" fmla="*/ 1310564 h 1477562"/>
              <a:gd name="connsiteX4" fmla="*/ 0 w 1350756"/>
              <a:gd name="connsiteY4" fmla="*/ 1477562 h 1477562"/>
              <a:gd name="connsiteX0" fmla="*/ 0 w 1350756"/>
              <a:gd name="connsiteY0" fmla="*/ 1477562 h 1477562"/>
              <a:gd name="connsiteX1" fmla="*/ 106337 w 1350756"/>
              <a:gd name="connsiteY1" fmla="*/ 0 h 1477562"/>
              <a:gd name="connsiteX2" fmla="*/ 622529 w 1350756"/>
              <a:gd name="connsiteY2" fmla="*/ 765439 h 1477562"/>
              <a:gd name="connsiteX3" fmla="*/ 1350756 w 1350756"/>
              <a:gd name="connsiteY3" fmla="*/ 1310564 h 1477562"/>
              <a:gd name="connsiteX4" fmla="*/ 0 w 1350756"/>
              <a:gd name="connsiteY4" fmla="*/ 1477562 h 1477562"/>
              <a:gd name="connsiteX0" fmla="*/ 0 w 1350756"/>
              <a:gd name="connsiteY0" fmla="*/ 1477562 h 1477562"/>
              <a:gd name="connsiteX1" fmla="*/ 106337 w 1350756"/>
              <a:gd name="connsiteY1" fmla="*/ 0 h 1477562"/>
              <a:gd name="connsiteX2" fmla="*/ 622529 w 1350756"/>
              <a:gd name="connsiteY2" fmla="*/ 765439 h 1477562"/>
              <a:gd name="connsiteX3" fmla="*/ 1350756 w 1350756"/>
              <a:gd name="connsiteY3" fmla="*/ 1310564 h 1477562"/>
              <a:gd name="connsiteX4" fmla="*/ 0 w 1350756"/>
              <a:gd name="connsiteY4" fmla="*/ 1477562 h 1477562"/>
              <a:gd name="connsiteX0" fmla="*/ 0 w 1350756"/>
              <a:gd name="connsiteY0" fmla="*/ 1477562 h 1477562"/>
              <a:gd name="connsiteX1" fmla="*/ 106337 w 1350756"/>
              <a:gd name="connsiteY1" fmla="*/ 0 h 1477562"/>
              <a:gd name="connsiteX2" fmla="*/ 622529 w 1350756"/>
              <a:gd name="connsiteY2" fmla="*/ 765439 h 1477562"/>
              <a:gd name="connsiteX3" fmla="*/ 1350756 w 1350756"/>
              <a:gd name="connsiteY3" fmla="*/ 1310564 h 1477562"/>
              <a:gd name="connsiteX4" fmla="*/ 0 w 1350756"/>
              <a:gd name="connsiteY4" fmla="*/ 1477562 h 1477562"/>
              <a:gd name="connsiteX0" fmla="*/ 0 w 1350756"/>
              <a:gd name="connsiteY0" fmla="*/ 1477562 h 1477562"/>
              <a:gd name="connsiteX1" fmla="*/ 106337 w 1350756"/>
              <a:gd name="connsiteY1" fmla="*/ 0 h 1477562"/>
              <a:gd name="connsiteX2" fmla="*/ 679609 w 1350756"/>
              <a:gd name="connsiteY2" fmla="*/ 699699 h 1477562"/>
              <a:gd name="connsiteX3" fmla="*/ 1350756 w 1350756"/>
              <a:gd name="connsiteY3" fmla="*/ 1310564 h 1477562"/>
              <a:gd name="connsiteX4" fmla="*/ 0 w 1350756"/>
              <a:gd name="connsiteY4" fmla="*/ 1477562 h 1477562"/>
              <a:gd name="connsiteX0" fmla="*/ 0 w 1350756"/>
              <a:gd name="connsiteY0" fmla="*/ 1477562 h 1477562"/>
              <a:gd name="connsiteX1" fmla="*/ 106337 w 1350756"/>
              <a:gd name="connsiteY1" fmla="*/ 0 h 1477562"/>
              <a:gd name="connsiteX2" fmla="*/ 685317 w 1350756"/>
              <a:gd name="connsiteY2" fmla="*/ 745716 h 1477562"/>
              <a:gd name="connsiteX3" fmla="*/ 1350756 w 1350756"/>
              <a:gd name="connsiteY3" fmla="*/ 1310564 h 1477562"/>
              <a:gd name="connsiteX4" fmla="*/ 0 w 1350756"/>
              <a:gd name="connsiteY4" fmla="*/ 1477562 h 1477562"/>
              <a:gd name="connsiteX0" fmla="*/ 0 w 1430669"/>
              <a:gd name="connsiteY0" fmla="*/ 1477562 h 1626664"/>
              <a:gd name="connsiteX1" fmla="*/ 106337 w 1430669"/>
              <a:gd name="connsiteY1" fmla="*/ 0 h 1626664"/>
              <a:gd name="connsiteX2" fmla="*/ 685317 w 1430669"/>
              <a:gd name="connsiteY2" fmla="*/ 745716 h 1626664"/>
              <a:gd name="connsiteX3" fmla="*/ 1430669 w 1430669"/>
              <a:gd name="connsiteY3" fmla="*/ 1547225 h 1626664"/>
              <a:gd name="connsiteX4" fmla="*/ 0 w 1430669"/>
              <a:gd name="connsiteY4" fmla="*/ 1477562 h 1626664"/>
              <a:gd name="connsiteX0" fmla="*/ 0 w 1362172"/>
              <a:gd name="connsiteY0" fmla="*/ 1477562 h 1539368"/>
              <a:gd name="connsiteX1" fmla="*/ 106337 w 1362172"/>
              <a:gd name="connsiteY1" fmla="*/ 0 h 1539368"/>
              <a:gd name="connsiteX2" fmla="*/ 685317 w 1362172"/>
              <a:gd name="connsiteY2" fmla="*/ 745716 h 1539368"/>
              <a:gd name="connsiteX3" fmla="*/ 1362172 w 1362172"/>
              <a:gd name="connsiteY3" fmla="*/ 1442042 h 1539368"/>
              <a:gd name="connsiteX4" fmla="*/ 0 w 1362172"/>
              <a:gd name="connsiteY4" fmla="*/ 1477562 h 1539368"/>
              <a:gd name="connsiteX0" fmla="*/ 0 w 1362172"/>
              <a:gd name="connsiteY0" fmla="*/ 1477562 h 1559643"/>
              <a:gd name="connsiteX1" fmla="*/ 106337 w 1362172"/>
              <a:gd name="connsiteY1" fmla="*/ 0 h 1559643"/>
              <a:gd name="connsiteX2" fmla="*/ 685317 w 1362172"/>
              <a:gd name="connsiteY2" fmla="*/ 745716 h 1559643"/>
              <a:gd name="connsiteX3" fmla="*/ 1362172 w 1362172"/>
              <a:gd name="connsiteY3" fmla="*/ 1442042 h 1559643"/>
              <a:gd name="connsiteX4" fmla="*/ 0 w 1362172"/>
              <a:gd name="connsiteY4" fmla="*/ 1477562 h 1559643"/>
              <a:gd name="connsiteX0" fmla="*/ 3874 w 1366046"/>
              <a:gd name="connsiteY0" fmla="*/ 1569597 h 1651678"/>
              <a:gd name="connsiteX1" fmla="*/ 98795 w 1366046"/>
              <a:gd name="connsiteY1" fmla="*/ 0 h 1651678"/>
              <a:gd name="connsiteX2" fmla="*/ 689191 w 1366046"/>
              <a:gd name="connsiteY2" fmla="*/ 837751 h 1651678"/>
              <a:gd name="connsiteX3" fmla="*/ 1366046 w 1366046"/>
              <a:gd name="connsiteY3" fmla="*/ 1534077 h 1651678"/>
              <a:gd name="connsiteX4" fmla="*/ 3874 w 1366046"/>
              <a:gd name="connsiteY4" fmla="*/ 1569597 h 1651678"/>
              <a:gd name="connsiteX0" fmla="*/ 3874 w 1445960"/>
              <a:gd name="connsiteY0" fmla="*/ 1569597 h 1662043"/>
              <a:gd name="connsiteX1" fmla="*/ 98795 w 1445960"/>
              <a:gd name="connsiteY1" fmla="*/ 0 h 1662043"/>
              <a:gd name="connsiteX2" fmla="*/ 689191 w 1445960"/>
              <a:gd name="connsiteY2" fmla="*/ 837751 h 1662043"/>
              <a:gd name="connsiteX3" fmla="*/ 1445960 w 1445960"/>
              <a:gd name="connsiteY3" fmla="*/ 1547226 h 1662043"/>
              <a:gd name="connsiteX4" fmla="*/ 3874 w 1445960"/>
              <a:gd name="connsiteY4" fmla="*/ 1569597 h 1662043"/>
              <a:gd name="connsiteX0" fmla="*/ 3874 w 1445960"/>
              <a:gd name="connsiteY0" fmla="*/ 1569597 h 1662043"/>
              <a:gd name="connsiteX1" fmla="*/ 98795 w 1445960"/>
              <a:gd name="connsiteY1" fmla="*/ 0 h 1662043"/>
              <a:gd name="connsiteX2" fmla="*/ 689191 w 1445960"/>
              <a:gd name="connsiteY2" fmla="*/ 837751 h 1662043"/>
              <a:gd name="connsiteX3" fmla="*/ 1445960 w 1445960"/>
              <a:gd name="connsiteY3" fmla="*/ 1547226 h 1662043"/>
              <a:gd name="connsiteX4" fmla="*/ 3874 w 1445960"/>
              <a:gd name="connsiteY4" fmla="*/ 1569597 h 1662043"/>
              <a:gd name="connsiteX0" fmla="*/ 3874 w 1445960"/>
              <a:gd name="connsiteY0" fmla="*/ 1569597 h 1662043"/>
              <a:gd name="connsiteX1" fmla="*/ 98795 w 1445960"/>
              <a:gd name="connsiteY1" fmla="*/ 0 h 1662043"/>
              <a:gd name="connsiteX2" fmla="*/ 689191 w 1445960"/>
              <a:gd name="connsiteY2" fmla="*/ 837751 h 1662043"/>
              <a:gd name="connsiteX3" fmla="*/ 1445960 w 1445960"/>
              <a:gd name="connsiteY3" fmla="*/ 1547226 h 1662043"/>
              <a:gd name="connsiteX4" fmla="*/ 3874 w 1445960"/>
              <a:gd name="connsiteY4" fmla="*/ 1569597 h 1662043"/>
              <a:gd name="connsiteX0" fmla="*/ 3874 w 1445960"/>
              <a:gd name="connsiteY0" fmla="*/ 1569597 h 1662043"/>
              <a:gd name="connsiteX1" fmla="*/ 98795 w 1445960"/>
              <a:gd name="connsiteY1" fmla="*/ 0 h 1662043"/>
              <a:gd name="connsiteX2" fmla="*/ 689191 w 1445960"/>
              <a:gd name="connsiteY2" fmla="*/ 837751 h 1662043"/>
              <a:gd name="connsiteX3" fmla="*/ 1445960 w 1445960"/>
              <a:gd name="connsiteY3" fmla="*/ 1547226 h 1662043"/>
              <a:gd name="connsiteX4" fmla="*/ 3874 w 1445960"/>
              <a:gd name="connsiteY4" fmla="*/ 1569597 h 1662043"/>
              <a:gd name="connsiteX0" fmla="*/ 0 w 1527707"/>
              <a:gd name="connsiteY0" fmla="*/ 1655058 h 1683077"/>
              <a:gd name="connsiteX1" fmla="*/ 180542 w 1527707"/>
              <a:gd name="connsiteY1" fmla="*/ 0 h 1683077"/>
              <a:gd name="connsiteX2" fmla="*/ 770938 w 1527707"/>
              <a:gd name="connsiteY2" fmla="*/ 837751 h 1683077"/>
              <a:gd name="connsiteX3" fmla="*/ 1527707 w 1527707"/>
              <a:gd name="connsiteY3" fmla="*/ 1547226 h 1683077"/>
              <a:gd name="connsiteX4" fmla="*/ 0 w 1527707"/>
              <a:gd name="connsiteY4" fmla="*/ 1655058 h 1683077"/>
              <a:gd name="connsiteX0" fmla="*/ 0 w 1464918"/>
              <a:gd name="connsiteY0" fmla="*/ 1595893 h 1667755"/>
              <a:gd name="connsiteX1" fmla="*/ 117753 w 1464918"/>
              <a:gd name="connsiteY1" fmla="*/ 0 h 1667755"/>
              <a:gd name="connsiteX2" fmla="*/ 708149 w 1464918"/>
              <a:gd name="connsiteY2" fmla="*/ 837751 h 1667755"/>
              <a:gd name="connsiteX3" fmla="*/ 1464918 w 1464918"/>
              <a:gd name="connsiteY3" fmla="*/ 1547226 h 1667755"/>
              <a:gd name="connsiteX4" fmla="*/ 0 w 1464918"/>
              <a:gd name="connsiteY4" fmla="*/ 1595893 h 1667755"/>
              <a:gd name="connsiteX0" fmla="*/ 0 w 1464918"/>
              <a:gd name="connsiteY0" fmla="*/ 1595893 h 1667755"/>
              <a:gd name="connsiteX1" fmla="*/ 117753 w 1464918"/>
              <a:gd name="connsiteY1" fmla="*/ 0 h 1667755"/>
              <a:gd name="connsiteX2" fmla="*/ 708149 w 1464918"/>
              <a:gd name="connsiteY2" fmla="*/ 837751 h 1667755"/>
              <a:gd name="connsiteX3" fmla="*/ 1464918 w 1464918"/>
              <a:gd name="connsiteY3" fmla="*/ 1547226 h 1667755"/>
              <a:gd name="connsiteX4" fmla="*/ 0 w 1464918"/>
              <a:gd name="connsiteY4" fmla="*/ 1595893 h 16677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4918" h="1667755">
                <a:moveTo>
                  <a:pt x="0" y="1595893"/>
                </a:moveTo>
                <a:cubicBezTo>
                  <a:pt x="213988" y="661043"/>
                  <a:pt x="-167520" y="877563"/>
                  <a:pt x="117753" y="0"/>
                </a:cubicBezTo>
                <a:cubicBezTo>
                  <a:pt x="330694" y="377082"/>
                  <a:pt x="639507" y="560460"/>
                  <a:pt x="708149" y="837751"/>
                </a:cubicBezTo>
                <a:cubicBezTo>
                  <a:pt x="898835" y="886567"/>
                  <a:pt x="1240406" y="1427016"/>
                  <a:pt x="1464918" y="1547226"/>
                </a:cubicBezTo>
                <a:cubicBezTo>
                  <a:pt x="707435" y="1841944"/>
                  <a:pt x="876733" y="1489851"/>
                  <a:pt x="0" y="1595893"/>
                </a:cubicBezTo>
                <a:close/>
              </a:path>
            </a:pathLst>
          </a:cu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 name="Straight Connector 2">
            <a:extLst>
              <a:ext uri="{FF2B5EF4-FFF2-40B4-BE49-F238E27FC236}">
                <a16:creationId xmlns:a16="http://schemas.microsoft.com/office/drawing/2014/main" id="{C3DC258F-9F6A-6FD7-05FB-D997C7787DC1}"/>
              </a:ext>
            </a:extLst>
          </p:cNvPr>
          <p:cNvCxnSpPr>
            <a:cxnSpLocks/>
          </p:cNvCxnSpPr>
          <p:nvPr/>
        </p:nvCxnSpPr>
        <p:spPr>
          <a:xfrm>
            <a:off x="9905585" y="1292352"/>
            <a:ext cx="0" cy="5134289"/>
          </a:xfrm>
          <a:prstGeom prst="line">
            <a:avLst/>
          </a:prstGeom>
          <a:ln w="444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07A19CC7-6EE8-9AB3-D677-B09F663B0BEC}"/>
              </a:ext>
            </a:extLst>
          </p:cNvPr>
          <p:cNvCxnSpPr>
            <a:cxnSpLocks/>
          </p:cNvCxnSpPr>
          <p:nvPr/>
        </p:nvCxnSpPr>
        <p:spPr>
          <a:xfrm>
            <a:off x="740342" y="499872"/>
            <a:ext cx="1280160" cy="2755392"/>
          </a:xfrm>
          <a:prstGeom prst="line">
            <a:avLst/>
          </a:prstGeom>
          <a:ln w="8890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54" name="Group 53">
            <a:extLst>
              <a:ext uri="{FF2B5EF4-FFF2-40B4-BE49-F238E27FC236}">
                <a16:creationId xmlns:a16="http://schemas.microsoft.com/office/drawing/2014/main" id="{77688CE6-8012-E374-09F0-F36EB8DCD023}"/>
              </a:ext>
            </a:extLst>
          </p:cNvPr>
          <p:cNvGrpSpPr>
            <a:grpSpLocks/>
          </p:cNvGrpSpPr>
          <p:nvPr/>
        </p:nvGrpSpPr>
        <p:grpSpPr>
          <a:xfrm>
            <a:off x="9862507" y="499872"/>
            <a:ext cx="1853634" cy="681684"/>
            <a:chOff x="4138963" y="2640790"/>
            <a:chExt cx="1576464" cy="579754"/>
          </a:xfrm>
        </p:grpSpPr>
        <p:sp>
          <p:nvSpPr>
            <p:cNvPr id="16" name="Freeform 15">
              <a:extLst>
                <a:ext uri="{FF2B5EF4-FFF2-40B4-BE49-F238E27FC236}">
                  <a16:creationId xmlns:a16="http://schemas.microsoft.com/office/drawing/2014/main" id="{1AA8E234-A276-6505-C53F-ED000DC8CB9B}"/>
                </a:ext>
              </a:extLst>
            </p:cNvPr>
            <p:cNvSpPr/>
            <p:nvPr/>
          </p:nvSpPr>
          <p:spPr>
            <a:xfrm>
              <a:off x="4152492" y="2646185"/>
              <a:ext cx="150545" cy="268482"/>
            </a:xfrm>
            <a:custGeom>
              <a:avLst/>
              <a:gdLst>
                <a:gd name="connsiteX0" fmla="*/ 135567 w 150545"/>
                <a:gd name="connsiteY0" fmla="*/ 50532 h 268482"/>
                <a:gd name="connsiteX1" fmla="*/ 135567 w 150545"/>
                <a:gd name="connsiteY1" fmla="*/ 88584 h 268482"/>
                <a:gd name="connsiteX2" fmla="*/ 131519 w 150545"/>
                <a:gd name="connsiteY2" fmla="*/ 114493 h 268482"/>
                <a:gd name="connsiteX3" fmla="*/ 127471 w 150545"/>
                <a:gd name="connsiteY3" fmla="*/ 125018 h 268482"/>
                <a:gd name="connsiteX4" fmla="*/ 117755 w 150545"/>
                <a:gd name="connsiteY4" fmla="*/ 135543 h 268482"/>
                <a:gd name="connsiteX5" fmla="*/ 106421 w 150545"/>
                <a:gd name="connsiteY5" fmla="*/ 143639 h 268482"/>
                <a:gd name="connsiteX6" fmla="*/ 78084 w 150545"/>
                <a:gd name="connsiteY6" fmla="*/ 152545 h 268482"/>
                <a:gd name="connsiteX7" fmla="*/ 45699 w 150545"/>
                <a:gd name="connsiteY7" fmla="*/ 153354 h 268482"/>
                <a:gd name="connsiteX8" fmla="*/ 44080 w 150545"/>
                <a:gd name="connsiteY8" fmla="*/ 201122 h 268482"/>
                <a:gd name="connsiteX9" fmla="*/ 44080 w 150545"/>
                <a:gd name="connsiteY9" fmla="*/ 222982 h 268482"/>
                <a:gd name="connsiteX10" fmla="*/ 44080 w 150545"/>
                <a:gd name="connsiteY10" fmla="*/ 252938 h 268482"/>
                <a:gd name="connsiteX11" fmla="*/ 19791 w 150545"/>
                <a:gd name="connsiteY11" fmla="*/ 256177 h 268482"/>
                <a:gd name="connsiteX12" fmla="*/ 1979 w 150545"/>
                <a:gd name="connsiteY12" fmla="*/ 253748 h 268482"/>
                <a:gd name="connsiteX13" fmla="*/ 360 w 150545"/>
                <a:gd name="connsiteY13" fmla="*/ 227030 h 268482"/>
                <a:gd name="connsiteX14" fmla="*/ 360 w 150545"/>
                <a:gd name="connsiteY14" fmla="*/ 197884 h 268482"/>
                <a:gd name="connsiteX15" fmla="*/ 360 w 150545"/>
                <a:gd name="connsiteY15" fmla="*/ 173595 h 268482"/>
                <a:gd name="connsiteX16" fmla="*/ 360 w 150545"/>
                <a:gd name="connsiteY16" fmla="*/ 146068 h 268482"/>
                <a:gd name="connsiteX17" fmla="*/ 360 w 150545"/>
                <a:gd name="connsiteY17" fmla="*/ 121779 h 268482"/>
                <a:gd name="connsiteX18" fmla="*/ 1169 w 150545"/>
                <a:gd name="connsiteY18" fmla="*/ 99919 h 268482"/>
                <a:gd name="connsiteX19" fmla="*/ 1169 w 150545"/>
                <a:gd name="connsiteY19" fmla="*/ 83727 h 268482"/>
                <a:gd name="connsiteX20" fmla="*/ 1169 w 150545"/>
                <a:gd name="connsiteY20" fmla="*/ 77250 h 268482"/>
                <a:gd name="connsiteX21" fmla="*/ 1169 w 150545"/>
                <a:gd name="connsiteY21" fmla="*/ 71582 h 268482"/>
                <a:gd name="connsiteX22" fmla="*/ 1169 w 150545"/>
                <a:gd name="connsiteY22" fmla="*/ 50532 h 268482"/>
                <a:gd name="connsiteX23" fmla="*/ 1169 w 150545"/>
                <a:gd name="connsiteY23" fmla="*/ 40007 h 268482"/>
                <a:gd name="connsiteX24" fmla="*/ 1169 w 150545"/>
                <a:gd name="connsiteY24" fmla="*/ 29482 h 268482"/>
                <a:gd name="connsiteX25" fmla="*/ 360 w 150545"/>
                <a:gd name="connsiteY25" fmla="*/ 19766 h 268482"/>
                <a:gd name="connsiteX26" fmla="*/ 360 w 150545"/>
                <a:gd name="connsiteY26" fmla="*/ 1955 h 268482"/>
                <a:gd name="connsiteX27" fmla="*/ 3598 w 150545"/>
                <a:gd name="connsiteY27" fmla="*/ 335 h 268482"/>
                <a:gd name="connsiteX28" fmla="*/ 31935 w 150545"/>
                <a:gd name="connsiteY28" fmla="*/ 1145 h 268482"/>
                <a:gd name="connsiteX29" fmla="*/ 52176 w 150545"/>
                <a:gd name="connsiteY29" fmla="*/ 1145 h 268482"/>
                <a:gd name="connsiteX30" fmla="*/ 65939 w 150545"/>
                <a:gd name="connsiteY30" fmla="*/ 1145 h 268482"/>
                <a:gd name="connsiteX31" fmla="*/ 76465 w 150545"/>
                <a:gd name="connsiteY31" fmla="*/ 1145 h 268482"/>
                <a:gd name="connsiteX32" fmla="*/ 79703 w 150545"/>
                <a:gd name="connsiteY32" fmla="*/ 1145 h 268482"/>
                <a:gd name="connsiteX33" fmla="*/ 89419 w 150545"/>
                <a:gd name="connsiteY33" fmla="*/ 1955 h 268482"/>
                <a:gd name="connsiteX34" fmla="*/ 109659 w 150545"/>
                <a:gd name="connsiteY34" fmla="*/ 8432 h 268482"/>
                <a:gd name="connsiteX35" fmla="*/ 117755 w 150545"/>
                <a:gd name="connsiteY35" fmla="*/ 13289 h 268482"/>
                <a:gd name="connsiteX36" fmla="*/ 125042 w 150545"/>
                <a:gd name="connsiteY36" fmla="*/ 22195 h 268482"/>
                <a:gd name="connsiteX37" fmla="*/ 129090 w 150545"/>
                <a:gd name="connsiteY37" fmla="*/ 27053 h 268482"/>
                <a:gd name="connsiteX38" fmla="*/ 133948 w 150545"/>
                <a:gd name="connsiteY38" fmla="*/ 37578 h 268482"/>
                <a:gd name="connsiteX39" fmla="*/ 137996 w 150545"/>
                <a:gd name="connsiteY39" fmla="*/ 48913 h 268482"/>
                <a:gd name="connsiteX40" fmla="*/ 144473 w 150545"/>
                <a:gd name="connsiteY40" fmla="*/ 108016 h 268482"/>
                <a:gd name="connsiteX41" fmla="*/ 144473 w 150545"/>
                <a:gd name="connsiteY41" fmla="*/ 64296 h 268482"/>
                <a:gd name="connsiteX42" fmla="*/ 144473 w 150545"/>
                <a:gd name="connsiteY42" fmla="*/ 57009 h 268482"/>
                <a:gd name="connsiteX43" fmla="*/ 144473 w 150545"/>
                <a:gd name="connsiteY43" fmla="*/ 50532 h 268482"/>
                <a:gd name="connsiteX44" fmla="*/ 142854 w 150545"/>
                <a:gd name="connsiteY44" fmla="*/ 46484 h 268482"/>
                <a:gd name="connsiteX45" fmla="*/ 142854 w 150545"/>
                <a:gd name="connsiteY45" fmla="*/ 46484 h 268482"/>
                <a:gd name="connsiteX46" fmla="*/ 145283 w 150545"/>
                <a:gd name="connsiteY46" fmla="*/ 52151 h 268482"/>
                <a:gd name="connsiteX47" fmla="*/ 149331 w 150545"/>
                <a:gd name="connsiteY47" fmla="*/ 63486 h 268482"/>
                <a:gd name="connsiteX48" fmla="*/ 149331 w 150545"/>
                <a:gd name="connsiteY48" fmla="*/ 101539 h 268482"/>
                <a:gd name="connsiteX49" fmla="*/ 145283 w 150545"/>
                <a:gd name="connsiteY49" fmla="*/ 126637 h 268482"/>
                <a:gd name="connsiteX50" fmla="*/ 141235 w 150545"/>
                <a:gd name="connsiteY50" fmla="*/ 137162 h 268482"/>
                <a:gd name="connsiteX51" fmla="*/ 131519 w 150545"/>
                <a:gd name="connsiteY51" fmla="*/ 147687 h 268482"/>
                <a:gd name="connsiteX52" fmla="*/ 120994 w 150545"/>
                <a:gd name="connsiteY52" fmla="*/ 155783 h 268482"/>
                <a:gd name="connsiteX53" fmla="*/ 92657 w 150545"/>
                <a:gd name="connsiteY53" fmla="*/ 164689 h 268482"/>
                <a:gd name="connsiteX54" fmla="*/ 60272 w 150545"/>
                <a:gd name="connsiteY54" fmla="*/ 165499 h 268482"/>
                <a:gd name="connsiteX55" fmla="*/ 58653 w 150545"/>
                <a:gd name="connsiteY55" fmla="*/ 213267 h 268482"/>
                <a:gd name="connsiteX56" fmla="*/ 58653 w 150545"/>
                <a:gd name="connsiteY56" fmla="*/ 235127 h 268482"/>
                <a:gd name="connsiteX57" fmla="*/ 58653 w 150545"/>
                <a:gd name="connsiteY57" fmla="*/ 261035 h 268482"/>
                <a:gd name="connsiteX58" fmla="*/ 54605 w 150545"/>
                <a:gd name="connsiteY58" fmla="*/ 265083 h 268482"/>
                <a:gd name="connsiteX59" fmla="*/ 33554 w 150545"/>
                <a:gd name="connsiteY59" fmla="*/ 268321 h 268482"/>
                <a:gd name="connsiteX60" fmla="*/ 17362 w 150545"/>
                <a:gd name="connsiteY60" fmla="*/ 265892 h 268482"/>
                <a:gd name="connsiteX61" fmla="*/ 14933 w 150545"/>
                <a:gd name="connsiteY61" fmla="*/ 264273 h 268482"/>
                <a:gd name="connsiteX62" fmla="*/ 14933 w 150545"/>
                <a:gd name="connsiteY62" fmla="*/ 264273 h 268482"/>
                <a:gd name="connsiteX63" fmla="*/ 15743 w 150545"/>
                <a:gd name="connsiteY63" fmla="*/ 262654 h 268482"/>
                <a:gd name="connsiteX64" fmla="*/ 15743 w 150545"/>
                <a:gd name="connsiteY64" fmla="*/ 262654 h 268482"/>
                <a:gd name="connsiteX65" fmla="*/ 16552 w 150545"/>
                <a:gd name="connsiteY65" fmla="*/ 262654 h 268482"/>
                <a:gd name="connsiteX66" fmla="*/ 30316 w 150545"/>
                <a:gd name="connsiteY66" fmla="*/ 264273 h 268482"/>
                <a:gd name="connsiteX67" fmla="*/ 44889 w 150545"/>
                <a:gd name="connsiteY67" fmla="*/ 264273 h 268482"/>
                <a:gd name="connsiteX68" fmla="*/ 54605 w 150545"/>
                <a:gd name="connsiteY68" fmla="*/ 263464 h 268482"/>
                <a:gd name="connsiteX69" fmla="*/ 54605 w 150545"/>
                <a:gd name="connsiteY69" fmla="*/ 235936 h 268482"/>
                <a:gd name="connsiteX70" fmla="*/ 54605 w 150545"/>
                <a:gd name="connsiteY70" fmla="*/ 224601 h 268482"/>
                <a:gd name="connsiteX71" fmla="*/ 54605 w 150545"/>
                <a:gd name="connsiteY71" fmla="*/ 197884 h 268482"/>
                <a:gd name="connsiteX72" fmla="*/ 54605 w 150545"/>
                <a:gd name="connsiteY72" fmla="*/ 188978 h 268482"/>
                <a:gd name="connsiteX73" fmla="*/ 54605 w 150545"/>
                <a:gd name="connsiteY73" fmla="*/ 176834 h 268482"/>
                <a:gd name="connsiteX74" fmla="*/ 54605 w 150545"/>
                <a:gd name="connsiteY74" fmla="*/ 165499 h 268482"/>
                <a:gd name="connsiteX75" fmla="*/ 54605 w 150545"/>
                <a:gd name="connsiteY75" fmla="*/ 163070 h 268482"/>
                <a:gd name="connsiteX76" fmla="*/ 56224 w 150545"/>
                <a:gd name="connsiteY76" fmla="*/ 162260 h 268482"/>
                <a:gd name="connsiteX77" fmla="*/ 84561 w 150545"/>
                <a:gd name="connsiteY77" fmla="*/ 162260 h 268482"/>
                <a:gd name="connsiteX78" fmla="*/ 117755 w 150545"/>
                <a:gd name="connsiteY78" fmla="*/ 151735 h 268482"/>
                <a:gd name="connsiteX79" fmla="*/ 133948 w 150545"/>
                <a:gd name="connsiteY79" fmla="*/ 138781 h 268482"/>
                <a:gd name="connsiteX80" fmla="*/ 142854 w 150545"/>
                <a:gd name="connsiteY80" fmla="*/ 114493 h 268482"/>
                <a:gd name="connsiteX81" fmla="*/ 142854 w 150545"/>
                <a:gd name="connsiteY81" fmla="*/ 107206 h 268482"/>
                <a:gd name="connsiteX82" fmla="*/ 84561 w 150545"/>
                <a:gd name="connsiteY82" fmla="*/ 48103 h 268482"/>
                <a:gd name="connsiteX83" fmla="*/ 44889 w 150545"/>
                <a:gd name="connsiteY83" fmla="*/ 44865 h 268482"/>
                <a:gd name="connsiteX84" fmla="*/ 44889 w 150545"/>
                <a:gd name="connsiteY84" fmla="*/ 107206 h 268482"/>
                <a:gd name="connsiteX85" fmla="*/ 84561 w 150545"/>
                <a:gd name="connsiteY85" fmla="*/ 103967 h 268482"/>
                <a:gd name="connsiteX86" fmla="*/ 87799 w 150545"/>
                <a:gd name="connsiteY86" fmla="*/ 99110 h 268482"/>
                <a:gd name="connsiteX87" fmla="*/ 87799 w 150545"/>
                <a:gd name="connsiteY87" fmla="*/ 95871 h 268482"/>
                <a:gd name="connsiteX88" fmla="*/ 88609 w 150545"/>
                <a:gd name="connsiteY88" fmla="*/ 93442 h 268482"/>
                <a:gd name="connsiteX89" fmla="*/ 88609 w 150545"/>
                <a:gd name="connsiteY89" fmla="*/ 84536 h 268482"/>
                <a:gd name="connsiteX90" fmla="*/ 90228 w 150545"/>
                <a:gd name="connsiteY90" fmla="*/ 72392 h 268482"/>
                <a:gd name="connsiteX91" fmla="*/ 82941 w 150545"/>
                <a:gd name="connsiteY91" fmla="*/ 48103 h 268482"/>
                <a:gd name="connsiteX92" fmla="*/ 77274 w 150545"/>
                <a:gd name="connsiteY92" fmla="*/ 52961 h 268482"/>
                <a:gd name="connsiteX93" fmla="*/ 79703 w 150545"/>
                <a:gd name="connsiteY93" fmla="*/ 55390 h 268482"/>
                <a:gd name="connsiteX94" fmla="*/ 78893 w 150545"/>
                <a:gd name="connsiteY94" fmla="*/ 57009 h 268482"/>
                <a:gd name="connsiteX95" fmla="*/ 57034 w 150545"/>
                <a:gd name="connsiteY95" fmla="*/ 57009 h 268482"/>
                <a:gd name="connsiteX96" fmla="*/ 57034 w 150545"/>
                <a:gd name="connsiteY96" fmla="*/ 99110 h 268482"/>
                <a:gd name="connsiteX97" fmla="*/ 55414 w 150545"/>
                <a:gd name="connsiteY97" fmla="*/ 100729 h 268482"/>
                <a:gd name="connsiteX98" fmla="*/ 53795 w 150545"/>
                <a:gd name="connsiteY98" fmla="*/ 99110 h 268482"/>
                <a:gd name="connsiteX99" fmla="*/ 53795 w 150545"/>
                <a:gd name="connsiteY99" fmla="*/ 77250 h 268482"/>
                <a:gd name="connsiteX100" fmla="*/ 53795 w 150545"/>
                <a:gd name="connsiteY100" fmla="*/ 58628 h 268482"/>
                <a:gd name="connsiteX101" fmla="*/ 57843 w 150545"/>
                <a:gd name="connsiteY101" fmla="*/ 54580 h 268482"/>
                <a:gd name="connsiteX102" fmla="*/ 77274 w 150545"/>
                <a:gd name="connsiteY102" fmla="*/ 53771 h 268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150545" h="268482">
                  <a:moveTo>
                    <a:pt x="135567" y="50532"/>
                  </a:moveTo>
                  <a:cubicBezTo>
                    <a:pt x="137186" y="63486"/>
                    <a:pt x="137186" y="74011"/>
                    <a:pt x="135567" y="88584"/>
                  </a:cubicBezTo>
                  <a:cubicBezTo>
                    <a:pt x="134757" y="97490"/>
                    <a:pt x="133948" y="106396"/>
                    <a:pt x="131519" y="114493"/>
                  </a:cubicBezTo>
                  <a:cubicBezTo>
                    <a:pt x="129900" y="118541"/>
                    <a:pt x="129090" y="121779"/>
                    <a:pt x="127471" y="125018"/>
                  </a:cubicBezTo>
                  <a:cubicBezTo>
                    <a:pt x="125042" y="129066"/>
                    <a:pt x="121804" y="132304"/>
                    <a:pt x="117755" y="135543"/>
                  </a:cubicBezTo>
                  <a:lnTo>
                    <a:pt x="106421" y="143639"/>
                  </a:lnTo>
                  <a:cubicBezTo>
                    <a:pt x="98324" y="147687"/>
                    <a:pt x="89419" y="150926"/>
                    <a:pt x="78084" y="152545"/>
                  </a:cubicBezTo>
                  <a:cubicBezTo>
                    <a:pt x="67559" y="154164"/>
                    <a:pt x="56224" y="152545"/>
                    <a:pt x="45699" y="153354"/>
                  </a:cubicBezTo>
                  <a:cubicBezTo>
                    <a:pt x="44080" y="169547"/>
                    <a:pt x="44080" y="186549"/>
                    <a:pt x="44080" y="201122"/>
                  </a:cubicBezTo>
                  <a:cubicBezTo>
                    <a:pt x="44080" y="215696"/>
                    <a:pt x="44080" y="214886"/>
                    <a:pt x="44080" y="222982"/>
                  </a:cubicBezTo>
                  <a:cubicBezTo>
                    <a:pt x="44080" y="233507"/>
                    <a:pt x="44080" y="242413"/>
                    <a:pt x="44080" y="252938"/>
                  </a:cubicBezTo>
                  <a:cubicBezTo>
                    <a:pt x="35983" y="254558"/>
                    <a:pt x="28697" y="257796"/>
                    <a:pt x="19791" y="256177"/>
                  </a:cubicBezTo>
                  <a:cubicBezTo>
                    <a:pt x="12504" y="256177"/>
                    <a:pt x="8456" y="254558"/>
                    <a:pt x="1979" y="253748"/>
                  </a:cubicBezTo>
                  <a:cubicBezTo>
                    <a:pt x="360" y="246461"/>
                    <a:pt x="360" y="236746"/>
                    <a:pt x="360" y="227030"/>
                  </a:cubicBezTo>
                  <a:cubicBezTo>
                    <a:pt x="360" y="217315"/>
                    <a:pt x="360" y="207599"/>
                    <a:pt x="360" y="197884"/>
                  </a:cubicBezTo>
                  <a:cubicBezTo>
                    <a:pt x="360" y="189788"/>
                    <a:pt x="360" y="181691"/>
                    <a:pt x="360" y="173595"/>
                  </a:cubicBezTo>
                  <a:cubicBezTo>
                    <a:pt x="-450" y="164689"/>
                    <a:pt x="360" y="155783"/>
                    <a:pt x="360" y="146068"/>
                  </a:cubicBezTo>
                  <a:cubicBezTo>
                    <a:pt x="360" y="137972"/>
                    <a:pt x="360" y="130685"/>
                    <a:pt x="360" y="121779"/>
                  </a:cubicBezTo>
                  <a:cubicBezTo>
                    <a:pt x="360" y="112873"/>
                    <a:pt x="1169" y="107206"/>
                    <a:pt x="1169" y="99919"/>
                  </a:cubicBezTo>
                  <a:cubicBezTo>
                    <a:pt x="1169" y="92633"/>
                    <a:pt x="1169" y="88584"/>
                    <a:pt x="1169" y="83727"/>
                  </a:cubicBezTo>
                  <a:cubicBezTo>
                    <a:pt x="1169" y="81298"/>
                    <a:pt x="1169" y="79679"/>
                    <a:pt x="1169" y="77250"/>
                  </a:cubicBezTo>
                  <a:cubicBezTo>
                    <a:pt x="1169" y="74821"/>
                    <a:pt x="1169" y="73202"/>
                    <a:pt x="1169" y="71582"/>
                  </a:cubicBezTo>
                  <a:cubicBezTo>
                    <a:pt x="1169" y="64296"/>
                    <a:pt x="1169" y="57009"/>
                    <a:pt x="1169" y="50532"/>
                  </a:cubicBezTo>
                  <a:cubicBezTo>
                    <a:pt x="1169" y="46484"/>
                    <a:pt x="1169" y="44055"/>
                    <a:pt x="1169" y="40007"/>
                  </a:cubicBezTo>
                  <a:cubicBezTo>
                    <a:pt x="1169" y="36769"/>
                    <a:pt x="1169" y="33530"/>
                    <a:pt x="1169" y="29482"/>
                  </a:cubicBezTo>
                  <a:cubicBezTo>
                    <a:pt x="1169" y="25434"/>
                    <a:pt x="360" y="23005"/>
                    <a:pt x="360" y="19766"/>
                  </a:cubicBezTo>
                  <a:cubicBezTo>
                    <a:pt x="360" y="14099"/>
                    <a:pt x="360" y="7622"/>
                    <a:pt x="360" y="1955"/>
                  </a:cubicBezTo>
                  <a:cubicBezTo>
                    <a:pt x="1169" y="1145"/>
                    <a:pt x="1979" y="1955"/>
                    <a:pt x="3598" y="335"/>
                  </a:cubicBezTo>
                  <a:cubicBezTo>
                    <a:pt x="10885" y="-474"/>
                    <a:pt x="22220" y="335"/>
                    <a:pt x="31935" y="1145"/>
                  </a:cubicBezTo>
                  <a:cubicBezTo>
                    <a:pt x="39222" y="1145"/>
                    <a:pt x="44889" y="335"/>
                    <a:pt x="52176" y="1145"/>
                  </a:cubicBezTo>
                  <a:cubicBezTo>
                    <a:pt x="56224" y="335"/>
                    <a:pt x="61082" y="1145"/>
                    <a:pt x="65939" y="1145"/>
                  </a:cubicBezTo>
                  <a:cubicBezTo>
                    <a:pt x="69987" y="1145"/>
                    <a:pt x="73226" y="1145"/>
                    <a:pt x="76465" y="1145"/>
                  </a:cubicBezTo>
                  <a:cubicBezTo>
                    <a:pt x="77274" y="1145"/>
                    <a:pt x="78084" y="1145"/>
                    <a:pt x="79703" y="1145"/>
                  </a:cubicBezTo>
                  <a:cubicBezTo>
                    <a:pt x="82941" y="1145"/>
                    <a:pt x="86180" y="1145"/>
                    <a:pt x="89419" y="1955"/>
                  </a:cubicBezTo>
                  <a:cubicBezTo>
                    <a:pt x="96705" y="3574"/>
                    <a:pt x="102372" y="6003"/>
                    <a:pt x="109659" y="8432"/>
                  </a:cubicBezTo>
                  <a:cubicBezTo>
                    <a:pt x="113707" y="10051"/>
                    <a:pt x="114517" y="10861"/>
                    <a:pt x="117755" y="13289"/>
                  </a:cubicBezTo>
                  <a:cubicBezTo>
                    <a:pt x="120994" y="16528"/>
                    <a:pt x="122613" y="19766"/>
                    <a:pt x="125042" y="22195"/>
                  </a:cubicBezTo>
                  <a:cubicBezTo>
                    <a:pt x="126661" y="23814"/>
                    <a:pt x="127471" y="25434"/>
                    <a:pt x="129090" y="27053"/>
                  </a:cubicBezTo>
                  <a:cubicBezTo>
                    <a:pt x="130709" y="29482"/>
                    <a:pt x="132329" y="33530"/>
                    <a:pt x="133948" y="37578"/>
                  </a:cubicBezTo>
                  <a:cubicBezTo>
                    <a:pt x="134757" y="40817"/>
                    <a:pt x="136377" y="44865"/>
                    <a:pt x="137996" y="48913"/>
                  </a:cubicBezTo>
                  <a:close/>
                  <a:moveTo>
                    <a:pt x="144473" y="108016"/>
                  </a:moveTo>
                  <a:cubicBezTo>
                    <a:pt x="146092" y="93442"/>
                    <a:pt x="146902" y="78059"/>
                    <a:pt x="144473" y="64296"/>
                  </a:cubicBezTo>
                  <a:cubicBezTo>
                    <a:pt x="144473" y="61867"/>
                    <a:pt x="144473" y="59438"/>
                    <a:pt x="144473" y="57009"/>
                  </a:cubicBezTo>
                  <a:lnTo>
                    <a:pt x="144473" y="50532"/>
                  </a:lnTo>
                  <a:cubicBezTo>
                    <a:pt x="144473" y="50532"/>
                    <a:pt x="142854" y="46484"/>
                    <a:pt x="142854" y="46484"/>
                  </a:cubicBezTo>
                  <a:cubicBezTo>
                    <a:pt x="142854" y="46484"/>
                    <a:pt x="142854" y="46484"/>
                    <a:pt x="142854" y="46484"/>
                  </a:cubicBezTo>
                  <a:cubicBezTo>
                    <a:pt x="143663" y="48103"/>
                    <a:pt x="144473" y="50532"/>
                    <a:pt x="145283" y="52151"/>
                  </a:cubicBezTo>
                  <a:cubicBezTo>
                    <a:pt x="146092" y="55390"/>
                    <a:pt x="147711" y="59438"/>
                    <a:pt x="149331" y="63486"/>
                  </a:cubicBezTo>
                  <a:cubicBezTo>
                    <a:pt x="150950" y="76440"/>
                    <a:pt x="150950" y="86965"/>
                    <a:pt x="149331" y="101539"/>
                  </a:cubicBezTo>
                  <a:cubicBezTo>
                    <a:pt x="148521" y="110444"/>
                    <a:pt x="147711" y="119350"/>
                    <a:pt x="145283" y="126637"/>
                  </a:cubicBezTo>
                  <a:cubicBezTo>
                    <a:pt x="143663" y="130685"/>
                    <a:pt x="142854" y="133924"/>
                    <a:pt x="141235" y="137162"/>
                  </a:cubicBezTo>
                  <a:cubicBezTo>
                    <a:pt x="138806" y="141210"/>
                    <a:pt x="135567" y="144449"/>
                    <a:pt x="131519" y="147687"/>
                  </a:cubicBezTo>
                  <a:lnTo>
                    <a:pt x="120994" y="155783"/>
                  </a:lnTo>
                  <a:cubicBezTo>
                    <a:pt x="112898" y="159831"/>
                    <a:pt x="103992" y="163070"/>
                    <a:pt x="92657" y="164689"/>
                  </a:cubicBezTo>
                  <a:cubicBezTo>
                    <a:pt x="82132" y="166309"/>
                    <a:pt x="70797" y="164689"/>
                    <a:pt x="60272" y="165499"/>
                  </a:cubicBezTo>
                  <a:cubicBezTo>
                    <a:pt x="58653" y="181691"/>
                    <a:pt x="58653" y="198694"/>
                    <a:pt x="58653" y="213267"/>
                  </a:cubicBezTo>
                  <a:cubicBezTo>
                    <a:pt x="58653" y="227840"/>
                    <a:pt x="58653" y="227030"/>
                    <a:pt x="58653" y="235127"/>
                  </a:cubicBezTo>
                  <a:cubicBezTo>
                    <a:pt x="58653" y="244033"/>
                    <a:pt x="58653" y="252938"/>
                    <a:pt x="58653" y="261035"/>
                  </a:cubicBezTo>
                  <a:cubicBezTo>
                    <a:pt x="58653" y="263464"/>
                    <a:pt x="57843" y="265083"/>
                    <a:pt x="54605" y="265083"/>
                  </a:cubicBezTo>
                  <a:cubicBezTo>
                    <a:pt x="47318" y="266702"/>
                    <a:pt x="40841" y="269131"/>
                    <a:pt x="33554" y="268321"/>
                  </a:cubicBezTo>
                  <a:cubicBezTo>
                    <a:pt x="27077" y="268321"/>
                    <a:pt x="23029" y="267512"/>
                    <a:pt x="17362" y="265892"/>
                  </a:cubicBezTo>
                  <a:cubicBezTo>
                    <a:pt x="16552" y="265892"/>
                    <a:pt x="15743" y="265892"/>
                    <a:pt x="14933" y="264273"/>
                  </a:cubicBezTo>
                  <a:lnTo>
                    <a:pt x="14933" y="264273"/>
                  </a:lnTo>
                  <a:cubicBezTo>
                    <a:pt x="14933" y="263464"/>
                    <a:pt x="14933" y="262654"/>
                    <a:pt x="15743" y="262654"/>
                  </a:cubicBezTo>
                  <a:lnTo>
                    <a:pt x="15743" y="262654"/>
                  </a:lnTo>
                  <a:cubicBezTo>
                    <a:pt x="15743" y="262654"/>
                    <a:pt x="16552" y="262654"/>
                    <a:pt x="16552" y="262654"/>
                  </a:cubicBezTo>
                  <a:cubicBezTo>
                    <a:pt x="20600" y="262654"/>
                    <a:pt x="25458" y="263464"/>
                    <a:pt x="30316" y="264273"/>
                  </a:cubicBezTo>
                  <a:cubicBezTo>
                    <a:pt x="35174" y="264273"/>
                    <a:pt x="40841" y="264273"/>
                    <a:pt x="44889" y="264273"/>
                  </a:cubicBezTo>
                  <a:cubicBezTo>
                    <a:pt x="48128" y="263464"/>
                    <a:pt x="52176" y="261844"/>
                    <a:pt x="54605" y="263464"/>
                  </a:cubicBezTo>
                  <a:cubicBezTo>
                    <a:pt x="53795" y="254558"/>
                    <a:pt x="54605" y="245652"/>
                    <a:pt x="54605" y="235936"/>
                  </a:cubicBezTo>
                  <a:cubicBezTo>
                    <a:pt x="54605" y="231888"/>
                    <a:pt x="54605" y="228650"/>
                    <a:pt x="54605" y="224601"/>
                  </a:cubicBezTo>
                  <a:cubicBezTo>
                    <a:pt x="54605" y="216505"/>
                    <a:pt x="54605" y="208409"/>
                    <a:pt x="54605" y="197884"/>
                  </a:cubicBezTo>
                  <a:cubicBezTo>
                    <a:pt x="54605" y="187359"/>
                    <a:pt x="54605" y="191407"/>
                    <a:pt x="54605" y="188978"/>
                  </a:cubicBezTo>
                  <a:cubicBezTo>
                    <a:pt x="54605" y="184930"/>
                    <a:pt x="55414" y="180882"/>
                    <a:pt x="54605" y="176834"/>
                  </a:cubicBezTo>
                  <a:cubicBezTo>
                    <a:pt x="54605" y="172786"/>
                    <a:pt x="54605" y="169547"/>
                    <a:pt x="54605" y="165499"/>
                  </a:cubicBezTo>
                  <a:cubicBezTo>
                    <a:pt x="54605" y="161451"/>
                    <a:pt x="54605" y="164689"/>
                    <a:pt x="54605" y="163070"/>
                  </a:cubicBezTo>
                  <a:cubicBezTo>
                    <a:pt x="54605" y="163070"/>
                    <a:pt x="54605" y="162260"/>
                    <a:pt x="56224" y="162260"/>
                  </a:cubicBezTo>
                  <a:cubicBezTo>
                    <a:pt x="64320" y="161451"/>
                    <a:pt x="74036" y="162260"/>
                    <a:pt x="84561" y="162260"/>
                  </a:cubicBezTo>
                  <a:cubicBezTo>
                    <a:pt x="97515" y="161451"/>
                    <a:pt x="109659" y="157403"/>
                    <a:pt x="117755" y="151735"/>
                  </a:cubicBezTo>
                  <a:cubicBezTo>
                    <a:pt x="123423" y="147687"/>
                    <a:pt x="128281" y="143639"/>
                    <a:pt x="133948" y="138781"/>
                  </a:cubicBezTo>
                  <a:cubicBezTo>
                    <a:pt x="137996" y="131495"/>
                    <a:pt x="141235" y="124208"/>
                    <a:pt x="142854" y="114493"/>
                  </a:cubicBezTo>
                  <a:lnTo>
                    <a:pt x="142854" y="107206"/>
                  </a:lnTo>
                  <a:close/>
                  <a:moveTo>
                    <a:pt x="84561" y="48103"/>
                  </a:moveTo>
                  <a:cubicBezTo>
                    <a:pt x="74036" y="42436"/>
                    <a:pt x="58653" y="44055"/>
                    <a:pt x="44889" y="44865"/>
                  </a:cubicBezTo>
                  <a:cubicBezTo>
                    <a:pt x="45699" y="66725"/>
                    <a:pt x="42460" y="85346"/>
                    <a:pt x="44889" y="107206"/>
                  </a:cubicBezTo>
                  <a:cubicBezTo>
                    <a:pt x="59462" y="109635"/>
                    <a:pt x="74036" y="109635"/>
                    <a:pt x="84561" y="103967"/>
                  </a:cubicBezTo>
                  <a:lnTo>
                    <a:pt x="87799" y="99110"/>
                  </a:lnTo>
                  <a:cubicBezTo>
                    <a:pt x="87799" y="99110"/>
                    <a:pt x="87799" y="97490"/>
                    <a:pt x="87799" y="95871"/>
                  </a:cubicBezTo>
                  <a:cubicBezTo>
                    <a:pt x="87799" y="95061"/>
                    <a:pt x="88609" y="95061"/>
                    <a:pt x="88609" y="93442"/>
                  </a:cubicBezTo>
                  <a:cubicBezTo>
                    <a:pt x="89419" y="91013"/>
                    <a:pt x="88609" y="87775"/>
                    <a:pt x="88609" y="84536"/>
                  </a:cubicBezTo>
                  <a:cubicBezTo>
                    <a:pt x="89419" y="80488"/>
                    <a:pt x="89419" y="76440"/>
                    <a:pt x="90228" y="72392"/>
                  </a:cubicBezTo>
                  <a:cubicBezTo>
                    <a:pt x="90228" y="64296"/>
                    <a:pt x="86990" y="55390"/>
                    <a:pt x="82941" y="48103"/>
                  </a:cubicBezTo>
                  <a:close/>
                  <a:moveTo>
                    <a:pt x="77274" y="52961"/>
                  </a:moveTo>
                  <a:cubicBezTo>
                    <a:pt x="77274" y="52961"/>
                    <a:pt x="78893" y="52961"/>
                    <a:pt x="79703" y="55390"/>
                  </a:cubicBezTo>
                  <a:cubicBezTo>
                    <a:pt x="79703" y="56199"/>
                    <a:pt x="79703" y="57009"/>
                    <a:pt x="78893" y="57009"/>
                  </a:cubicBezTo>
                  <a:cubicBezTo>
                    <a:pt x="71607" y="57009"/>
                    <a:pt x="64320" y="57009"/>
                    <a:pt x="57034" y="57009"/>
                  </a:cubicBezTo>
                  <a:cubicBezTo>
                    <a:pt x="57843" y="71582"/>
                    <a:pt x="57034" y="84536"/>
                    <a:pt x="57034" y="99110"/>
                  </a:cubicBezTo>
                  <a:cubicBezTo>
                    <a:pt x="57034" y="113683"/>
                    <a:pt x="57034" y="100729"/>
                    <a:pt x="55414" y="100729"/>
                  </a:cubicBezTo>
                  <a:cubicBezTo>
                    <a:pt x="53795" y="100729"/>
                    <a:pt x="53795" y="100729"/>
                    <a:pt x="53795" y="99110"/>
                  </a:cubicBezTo>
                  <a:cubicBezTo>
                    <a:pt x="53795" y="91823"/>
                    <a:pt x="53795" y="85346"/>
                    <a:pt x="53795" y="77250"/>
                  </a:cubicBezTo>
                  <a:cubicBezTo>
                    <a:pt x="53795" y="69154"/>
                    <a:pt x="53795" y="64296"/>
                    <a:pt x="53795" y="58628"/>
                  </a:cubicBezTo>
                  <a:cubicBezTo>
                    <a:pt x="53795" y="56199"/>
                    <a:pt x="55414" y="54580"/>
                    <a:pt x="57843" y="54580"/>
                  </a:cubicBezTo>
                  <a:cubicBezTo>
                    <a:pt x="63511" y="53771"/>
                    <a:pt x="69987" y="52961"/>
                    <a:pt x="77274" y="53771"/>
                  </a:cubicBezTo>
                  <a:close/>
                </a:path>
              </a:pathLst>
            </a:custGeom>
            <a:solidFill>
              <a:srgbClr val="000000"/>
            </a:solidFill>
            <a:ln w="0"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D8B82CAA-4B12-6464-E50A-22D06E14FF45}"/>
                </a:ext>
              </a:extLst>
            </p:cNvPr>
            <p:cNvSpPr/>
            <p:nvPr/>
          </p:nvSpPr>
          <p:spPr>
            <a:xfrm>
              <a:off x="4318015" y="2644092"/>
              <a:ext cx="153828" cy="273248"/>
            </a:xfrm>
            <a:custGeom>
              <a:avLst/>
              <a:gdLst>
                <a:gd name="connsiteX0" fmla="*/ 1619 w 153828"/>
                <a:gd name="connsiteY0" fmla="*/ 255032 h 273248"/>
                <a:gd name="connsiteX1" fmla="*/ 1619 w 153828"/>
                <a:gd name="connsiteY1" fmla="*/ 228314 h 273248"/>
                <a:gd name="connsiteX2" fmla="*/ 1619 w 153828"/>
                <a:gd name="connsiteY2" fmla="*/ 208074 h 273248"/>
                <a:gd name="connsiteX3" fmla="*/ 1619 w 153828"/>
                <a:gd name="connsiteY3" fmla="*/ 199168 h 273248"/>
                <a:gd name="connsiteX4" fmla="*/ 1619 w 153828"/>
                <a:gd name="connsiteY4" fmla="*/ 174879 h 273248"/>
                <a:gd name="connsiteX5" fmla="*/ 1619 w 153828"/>
                <a:gd name="connsiteY5" fmla="*/ 123873 h 273248"/>
                <a:gd name="connsiteX6" fmla="*/ 2429 w 153828"/>
                <a:gd name="connsiteY6" fmla="*/ 98774 h 273248"/>
                <a:gd name="connsiteX7" fmla="*/ 2429 w 153828"/>
                <a:gd name="connsiteY7" fmla="*/ 78534 h 273248"/>
                <a:gd name="connsiteX8" fmla="*/ 2429 w 153828"/>
                <a:gd name="connsiteY8" fmla="*/ 45339 h 273248"/>
                <a:gd name="connsiteX9" fmla="*/ 2429 w 153828"/>
                <a:gd name="connsiteY9" fmla="*/ 4048 h 273248"/>
                <a:gd name="connsiteX10" fmla="*/ 3238 w 153828"/>
                <a:gd name="connsiteY10" fmla="*/ 810 h 273248"/>
                <a:gd name="connsiteX11" fmla="*/ 29956 w 153828"/>
                <a:gd name="connsiteY11" fmla="*/ 0 h 273248"/>
                <a:gd name="connsiteX12" fmla="*/ 93917 w 153828"/>
                <a:gd name="connsiteY12" fmla="*/ 5667 h 273248"/>
                <a:gd name="connsiteX13" fmla="*/ 106870 w 153828"/>
                <a:gd name="connsiteY13" fmla="*/ 10525 h 273248"/>
                <a:gd name="connsiteX14" fmla="*/ 109299 w 153828"/>
                <a:gd name="connsiteY14" fmla="*/ 10525 h 273248"/>
                <a:gd name="connsiteX15" fmla="*/ 128730 w 153828"/>
                <a:gd name="connsiteY15" fmla="*/ 32385 h 273248"/>
                <a:gd name="connsiteX16" fmla="*/ 133588 w 153828"/>
                <a:gd name="connsiteY16" fmla="*/ 42910 h 273248"/>
                <a:gd name="connsiteX17" fmla="*/ 136017 w 153828"/>
                <a:gd name="connsiteY17" fmla="*/ 53435 h 273248"/>
                <a:gd name="connsiteX18" fmla="*/ 136017 w 153828"/>
                <a:gd name="connsiteY18" fmla="*/ 73676 h 273248"/>
                <a:gd name="connsiteX19" fmla="*/ 136017 w 153828"/>
                <a:gd name="connsiteY19" fmla="*/ 83391 h 273248"/>
                <a:gd name="connsiteX20" fmla="*/ 132778 w 153828"/>
                <a:gd name="connsiteY20" fmla="*/ 105251 h 273248"/>
                <a:gd name="connsiteX21" fmla="*/ 126302 w 153828"/>
                <a:gd name="connsiteY21" fmla="*/ 121444 h 273248"/>
                <a:gd name="connsiteX22" fmla="*/ 109299 w 153828"/>
                <a:gd name="connsiteY22" fmla="*/ 139255 h 273248"/>
                <a:gd name="connsiteX23" fmla="*/ 101203 w 153828"/>
                <a:gd name="connsiteY23" fmla="*/ 145733 h 273248"/>
                <a:gd name="connsiteX24" fmla="*/ 110109 w 153828"/>
                <a:gd name="connsiteY24" fmla="*/ 171640 h 273248"/>
                <a:gd name="connsiteX25" fmla="*/ 116586 w 153828"/>
                <a:gd name="connsiteY25" fmla="*/ 191881 h 273248"/>
                <a:gd name="connsiteX26" fmla="*/ 123873 w 153828"/>
                <a:gd name="connsiteY26" fmla="*/ 212122 h 273248"/>
                <a:gd name="connsiteX27" fmla="*/ 134398 w 153828"/>
                <a:gd name="connsiteY27" fmla="*/ 242888 h 273248"/>
                <a:gd name="connsiteX28" fmla="*/ 137636 w 153828"/>
                <a:gd name="connsiteY28" fmla="*/ 256651 h 273248"/>
                <a:gd name="connsiteX29" fmla="*/ 107680 w 153828"/>
                <a:gd name="connsiteY29" fmla="*/ 256651 h 273248"/>
                <a:gd name="connsiteX30" fmla="*/ 93917 w 153828"/>
                <a:gd name="connsiteY30" fmla="*/ 253413 h 273248"/>
                <a:gd name="connsiteX31" fmla="*/ 83391 w 153828"/>
                <a:gd name="connsiteY31" fmla="*/ 221028 h 273248"/>
                <a:gd name="connsiteX32" fmla="*/ 76914 w 153828"/>
                <a:gd name="connsiteY32" fmla="*/ 199168 h 273248"/>
                <a:gd name="connsiteX33" fmla="*/ 64770 w 153828"/>
                <a:gd name="connsiteY33" fmla="*/ 161925 h 273248"/>
                <a:gd name="connsiteX34" fmla="*/ 61532 w 153828"/>
                <a:gd name="connsiteY34" fmla="*/ 153019 h 273248"/>
                <a:gd name="connsiteX35" fmla="*/ 46958 w 153828"/>
                <a:gd name="connsiteY35" fmla="*/ 153019 h 273248"/>
                <a:gd name="connsiteX36" fmla="*/ 45339 w 153828"/>
                <a:gd name="connsiteY36" fmla="*/ 206454 h 273248"/>
                <a:gd name="connsiteX37" fmla="*/ 45339 w 153828"/>
                <a:gd name="connsiteY37" fmla="*/ 210503 h 273248"/>
                <a:gd name="connsiteX38" fmla="*/ 45339 w 153828"/>
                <a:gd name="connsiteY38" fmla="*/ 238839 h 273248"/>
                <a:gd name="connsiteX39" fmla="*/ 45339 w 153828"/>
                <a:gd name="connsiteY39" fmla="*/ 248555 h 273248"/>
                <a:gd name="connsiteX40" fmla="*/ 43720 w 153828"/>
                <a:gd name="connsiteY40" fmla="*/ 255032 h 273248"/>
                <a:gd name="connsiteX41" fmla="*/ 17812 w 153828"/>
                <a:gd name="connsiteY41" fmla="*/ 256651 h 273248"/>
                <a:gd name="connsiteX42" fmla="*/ 0 w 153828"/>
                <a:gd name="connsiteY42" fmla="*/ 252603 h 273248"/>
                <a:gd name="connsiteX43" fmla="*/ 7287 w 153828"/>
                <a:gd name="connsiteY43" fmla="*/ 4858 h 273248"/>
                <a:gd name="connsiteX44" fmla="*/ 7287 w 153828"/>
                <a:gd name="connsiteY44" fmla="*/ 4858 h 273248"/>
                <a:gd name="connsiteX45" fmla="*/ 7287 w 153828"/>
                <a:gd name="connsiteY45" fmla="*/ 4858 h 273248"/>
                <a:gd name="connsiteX46" fmla="*/ 7287 w 153828"/>
                <a:gd name="connsiteY46" fmla="*/ 4858 h 273248"/>
                <a:gd name="connsiteX47" fmla="*/ 19431 w 153828"/>
                <a:gd name="connsiteY47" fmla="*/ 267176 h 273248"/>
                <a:gd name="connsiteX48" fmla="*/ 25908 w 153828"/>
                <a:gd name="connsiteY48" fmla="*/ 267176 h 273248"/>
                <a:gd name="connsiteX49" fmla="*/ 56674 w 153828"/>
                <a:gd name="connsiteY49" fmla="*/ 267176 h 273248"/>
                <a:gd name="connsiteX50" fmla="*/ 59103 w 153828"/>
                <a:gd name="connsiteY50" fmla="*/ 165164 h 273248"/>
                <a:gd name="connsiteX51" fmla="*/ 59103 w 153828"/>
                <a:gd name="connsiteY51" fmla="*/ 165164 h 273248"/>
                <a:gd name="connsiteX52" fmla="*/ 59103 w 153828"/>
                <a:gd name="connsiteY52" fmla="*/ 165164 h 273248"/>
                <a:gd name="connsiteX53" fmla="*/ 59103 w 153828"/>
                <a:gd name="connsiteY53" fmla="*/ 168402 h 273248"/>
                <a:gd name="connsiteX54" fmla="*/ 59912 w 153828"/>
                <a:gd name="connsiteY54" fmla="*/ 175689 h 273248"/>
                <a:gd name="connsiteX55" fmla="*/ 59103 w 153828"/>
                <a:gd name="connsiteY55" fmla="*/ 222647 h 273248"/>
                <a:gd name="connsiteX56" fmla="*/ 59103 w 153828"/>
                <a:gd name="connsiteY56" fmla="*/ 226695 h 273248"/>
                <a:gd name="connsiteX57" fmla="*/ 59103 w 153828"/>
                <a:gd name="connsiteY57" fmla="*/ 255032 h 273248"/>
                <a:gd name="connsiteX58" fmla="*/ 59103 w 153828"/>
                <a:gd name="connsiteY58" fmla="*/ 264747 h 273248"/>
                <a:gd name="connsiteX59" fmla="*/ 59103 w 153828"/>
                <a:gd name="connsiteY59" fmla="*/ 267176 h 273248"/>
                <a:gd name="connsiteX60" fmla="*/ 55054 w 153828"/>
                <a:gd name="connsiteY60" fmla="*/ 272034 h 273248"/>
                <a:gd name="connsiteX61" fmla="*/ 32385 w 153828"/>
                <a:gd name="connsiteY61" fmla="*/ 272034 h 273248"/>
                <a:gd name="connsiteX62" fmla="*/ 14573 w 153828"/>
                <a:gd name="connsiteY62" fmla="*/ 267986 h 273248"/>
                <a:gd name="connsiteX63" fmla="*/ 14573 w 153828"/>
                <a:gd name="connsiteY63" fmla="*/ 267176 h 273248"/>
                <a:gd name="connsiteX64" fmla="*/ 14573 w 153828"/>
                <a:gd name="connsiteY64" fmla="*/ 266367 h 273248"/>
                <a:gd name="connsiteX65" fmla="*/ 18621 w 153828"/>
                <a:gd name="connsiteY65" fmla="*/ 266367 h 273248"/>
                <a:gd name="connsiteX66" fmla="*/ 18621 w 153828"/>
                <a:gd name="connsiteY66" fmla="*/ 266367 h 273248"/>
                <a:gd name="connsiteX67" fmla="*/ 50197 w 153828"/>
                <a:gd name="connsiteY67" fmla="*/ 109299 h 273248"/>
                <a:gd name="connsiteX68" fmla="*/ 89868 w 153828"/>
                <a:gd name="connsiteY68" fmla="*/ 103632 h 273248"/>
                <a:gd name="connsiteX69" fmla="*/ 93107 w 153828"/>
                <a:gd name="connsiteY69" fmla="*/ 93917 h 273248"/>
                <a:gd name="connsiteX70" fmla="*/ 93917 w 153828"/>
                <a:gd name="connsiteY70" fmla="*/ 77724 h 273248"/>
                <a:gd name="connsiteX71" fmla="*/ 92297 w 153828"/>
                <a:gd name="connsiteY71" fmla="*/ 55864 h 273248"/>
                <a:gd name="connsiteX72" fmla="*/ 85011 w 153828"/>
                <a:gd name="connsiteY72" fmla="*/ 49387 h 273248"/>
                <a:gd name="connsiteX73" fmla="*/ 63960 w 153828"/>
                <a:gd name="connsiteY73" fmla="*/ 46958 h 273248"/>
                <a:gd name="connsiteX74" fmla="*/ 49387 w 153828"/>
                <a:gd name="connsiteY74" fmla="*/ 46958 h 273248"/>
                <a:gd name="connsiteX75" fmla="*/ 49387 w 153828"/>
                <a:gd name="connsiteY75" fmla="*/ 93917 h 273248"/>
                <a:gd name="connsiteX76" fmla="*/ 49387 w 153828"/>
                <a:gd name="connsiteY76" fmla="*/ 110109 h 273248"/>
                <a:gd name="connsiteX77" fmla="*/ 80153 w 153828"/>
                <a:gd name="connsiteY77" fmla="*/ 55864 h 273248"/>
                <a:gd name="connsiteX78" fmla="*/ 84201 w 153828"/>
                <a:gd name="connsiteY78" fmla="*/ 57483 h 273248"/>
                <a:gd name="connsiteX79" fmla="*/ 83391 w 153828"/>
                <a:gd name="connsiteY79" fmla="*/ 59912 h 273248"/>
                <a:gd name="connsiteX80" fmla="*/ 76914 w 153828"/>
                <a:gd name="connsiteY80" fmla="*/ 59912 h 273248"/>
                <a:gd name="connsiteX81" fmla="*/ 62341 w 153828"/>
                <a:gd name="connsiteY81" fmla="*/ 59912 h 273248"/>
                <a:gd name="connsiteX82" fmla="*/ 62341 w 153828"/>
                <a:gd name="connsiteY82" fmla="*/ 100394 h 273248"/>
                <a:gd name="connsiteX83" fmla="*/ 60722 w 153828"/>
                <a:gd name="connsiteY83" fmla="*/ 102013 h 273248"/>
                <a:gd name="connsiteX84" fmla="*/ 59103 w 153828"/>
                <a:gd name="connsiteY84" fmla="*/ 100394 h 273248"/>
                <a:gd name="connsiteX85" fmla="*/ 59103 w 153828"/>
                <a:gd name="connsiteY85" fmla="*/ 59103 h 273248"/>
                <a:gd name="connsiteX86" fmla="*/ 59912 w 153828"/>
                <a:gd name="connsiteY86" fmla="*/ 57483 h 273248"/>
                <a:gd name="connsiteX87" fmla="*/ 61532 w 153828"/>
                <a:gd name="connsiteY87" fmla="*/ 57483 h 273248"/>
                <a:gd name="connsiteX88" fmla="*/ 63960 w 153828"/>
                <a:gd name="connsiteY88" fmla="*/ 57483 h 273248"/>
                <a:gd name="connsiteX89" fmla="*/ 80153 w 153828"/>
                <a:gd name="connsiteY89" fmla="*/ 57483 h 273248"/>
                <a:gd name="connsiteX90" fmla="*/ 110109 w 153828"/>
                <a:gd name="connsiteY90" fmla="*/ 266367 h 273248"/>
                <a:gd name="connsiteX91" fmla="*/ 121444 w 153828"/>
                <a:gd name="connsiteY91" fmla="*/ 267986 h 273248"/>
                <a:gd name="connsiteX92" fmla="*/ 150590 w 153828"/>
                <a:gd name="connsiteY92" fmla="*/ 267986 h 273248"/>
                <a:gd name="connsiteX93" fmla="*/ 148161 w 153828"/>
                <a:gd name="connsiteY93" fmla="*/ 262319 h 273248"/>
                <a:gd name="connsiteX94" fmla="*/ 148161 w 153828"/>
                <a:gd name="connsiteY94" fmla="*/ 255032 h 273248"/>
                <a:gd name="connsiteX95" fmla="*/ 144923 w 153828"/>
                <a:gd name="connsiteY95" fmla="*/ 244507 h 273248"/>
                <a:gd name="connsiteX96" fmla="*/ 141684 w 153828"/>
                <a:gd name="connsiteY96" fmla="*/ 237220 h 273248"/>
                <a:gd name="connsiteX97" fmla="*/ 132778 w 153828"/>
                <a:gd name="connsiteY97" fmla="*/ 210503 h 273248"/>
                <a:gd name="connsiteX98" fmla="*/ 126302 w 153828"/>
                <a:gd name="connsiteY98" fmla="*/ 191072 h 273248"/>
                <a:gd name="connsiteX99" fmla="*/ 119015 w 153828"/>
                <a:gd name="connsiteY99" fmla="*/ 169212 h 273248"/>
                <a:gd name="connsiteX100" fmla="*/ 116586 w 153828"/>
                <a:gd name="connsiteY100" fmla="*/ 161115 h 273248"/>
                <a:gd name="connsiteX101" fmla="*/ 118205 w 153828"/>
                <a:gd name="connsiteY101" fmla="*/ 155448 h 273248"/>
                <a:gd name="connsiteX102" fmla="*/ 122253 w 153828"/>
                <a:gd name="connsiteY102" fmla="*/ 152210 h 273248"/>
                <a:gd name="connsiteX103" fmla="*/ 128730 w 153828"/>
                <a:gd name="connsiteY103" fmla="*/ 146542 h 273248"/>
                <a:gd name="connsiteX104" fmla="*/ 148971 w 153828"/>
                <a:gd name="connsiteY104" fmla="*/ 104442 h 273248"/>
                <a:gd name="connsiteX105" fmla="*/ 148971 w 153828"/>
                <a:gd name="connsiteY105" fmla="*/ 73676 h 273248"/>
                <a:gd name="connsiteX106" fmla="*/ 148971 w 153828"/>
                <a:gd name="connsiteY106" fmla="*/ 68009 h 273248"/>
                <a:gd name="connsiteX107" fmla="*/ 147352 w 153828"/>
                <a:gd name="connsiteY107" fmla="*/ 60722 h 273248"/>
                <a:gd name="connsiteX108" fmla="*/ 147352 w 153828"/>
                <a:gd name="connsiteY108" fmla="*/ 57483 h 273248"/>
                <a:gd name="connsiteX109" fmla="*/ 147352 w 153828"/>
                <a:gd name="connsiteY109" fmla="*/ 55864 h 273248"/>
                <a:gd name="connsiteX110" fmla="*/ 147352 w 153828"/>
                <a:gd name="connsiteY110" fmla="*/ 50197 h 273248"/>
                <a:gd name="connsiteX111" fmla="*/ 147352 w 153828"/>
                <a:gd name="connsiteY111" fmla="*/ 50197 h 273248"/>
                <a:gd name="connsiteX112" fmla="*/ 147352 w 153828"/>
                <a:gd name="connsiteY112" fmla="*/ 50197 h 273248"/>
                <a:gd name="connsiteX113" fmla="*/ 150590 w 153828"/>
                <a:gd name="connsiteY113" fmla="*/ 57483 h 273248"/>
                <a:gd name="connsiteX114" fmla="*/ 152209 w 153828"/>
                <a:gd name="connsiteY114" fmla="*/ 64770 h 273248"/>
                <a:gd name="connsiteX115" fmla="*/ 152209 w 153828"/>
                <a:gd name="connsiteY115" fmla="*/ 85011 h 273248"/>
                <a:gd name="connsiteX116" fmla="*/ 152209 w 153828"/>
                <a:gd name="connsiteY116" fmla="*/ 94726 h 273248"/>
                <a:gd name="connsiteX117" fmla="*/ 148971 w 153828"/>
                <a:gd name="connsiteY117" fmla="*/ 116586 h 273248"/>
                <a:gd name="connsiteX118" fmla="*/ 142494 w 153828"/>
                <a:gd name="connsiteY118" fmla="*/ 132779 h 273248"/>
                <a:gd name="connsiteX119" fmla="*/ 125492 w 153828"/>
                <a:gd name="connsiteY119" fmla="*/ 150590 h 273248"/>
                <a:gd name="connsiteX120" fmla="*/ 117396 w 153828"/>
                <a:gd name="connsiteY120" fmla="*/ 157067 h 273248"/>
                <a:gd name="connsiteX121" fmla="*/ 124682 w 153828"/>
                <a:gd name="connsiteY121" fmla="*/ 179737 h 273248"/>
                <a:gd name="connsiteX122" fmla="*/ 127111 w 153828"/>
                <a:gd name="connsiteY122" fmla="*/ 187023 h 273248"/>
                <a:gd name="connsiteX123" fmla="*/ 132778 w 153828"/>
                <a:gd name="connsiteY123" fmla="*/ 204025 h 273248"/>
                <a:gd name="connsiteX124" fmla="*/ 140065 w 153828"/>
                <a:gd name="connsiteY124" fmla="*/ 224266 h 273248"/>
                <a:gd name="connsiteX125" fmla="*/ 151400 w 153828"/>
                <a:gd name="connsiteY125" fmla="*/ 255032 h 273248"/>
                <a:gd name="connsiteX126" fmla="*/ 153829 w 153828"/>
                <a:gd name="connsiteY126" fmla="*/ 264747 h 273248"/>
                <a:gd name="connsiteX127" fmla="*/ 149781 w 153828"/>
                <a:gd name="connsiteY127" fmla="*/ 269605 h 273248"/>
                <a:gd name="connsiteX128" fmla="*/ 123873 w 153828"/>
                <a:gd name="connsiteY128" fmla="*/ 269605 h 273248"/>
                <a:gd name="connsiteX129" fmla="*/ 111728 w 153828"/>
                <a:gd name="connsiteY129" fmla="*/ 267176 h 273248"/>
                <a:gd name="connsiteX130" fmla="*/ 110109 w 153828"/>
                <a:gd name="connsiteY130" fmla="*/ 265557 h 273248"/>
                <a:gd name="connsiteX131" fmla="*/ 110918 w 153828"/>
                <a:gd name="connsiteY131" fmla="*/ 264747 h 27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153828" h="273248">
                  <a:moveTo>
                    <a:pt x="1619" y="255032"/>
                  </a:moveTo>
                  <a:cubicBezTo>
                    <a:pt x="1619" y="247745"/>
                    <a:pt x="1619" y="239649"/>
                    <a:pt x="1619" y="228314"/>
                  </a:cubicBezTo>
                  <a:cubicBezTo>
                    <a:pt x="1619" y="221028"/>
                    <a:pt x="3238" y="215360"/>
                    <a:pt x="1619" y="208074"/>
                  </a:cubicBezTo>
                  <a:cubicBezTo>
                    <a:pt x="1619" y="204835"/>
                    <a:pt x="1619" y="201597"/>
                    <a:pt x="1619" y="199168"/>
                  </a:cubicBezTo>
                  <a:cubicBezTo>
                    <a:pt x="1619" y="191881"/>
                    <a:pt x="1619" y="183785"/>
                    <a:pt x="1619" y="174879"/>
                  </a:cubicBezTo>
                  <a:cubicBezTo>
                    <a:pt x="1619" y="160306"/>
                    <a:pt x="2429" y="142494"/>
                    <a:pt x="1619" y="123873"/>
                  </a:cubicBezTo>
                  <a:cubicBezTo>
                    <a:pt x="1619" y="115776"/>
                    <a:pt x="2429" y="107680"/>
                    <a:pt x="2429" y="98774"/>
                  </a:cubicBezTo>
                  <a:cubicBezTo>
                    <a:pt x="2429" y="89868"/>
                    <a:pt x="2429" y="86630"/>
                    <a:pt x="2429" y="78534"/>
                  </a:cubicBezTo>
                  <a:cubicBezTo>
                    <a:pt x="2429" y="68818"/>
                    <a:pt x="2429" y="56674"/>
                    <a:pt x="2429" y="45339"/>
                  </a:cubicBezTo>
                  <a:cubicBezTo>
                    <a:pt x="2429" y="34004"/>
                    <a:pt x="2429" y="18621"/>
                    <a:pt x="2429" y="4048"/>
                  </a:cubicBezTo>
                  <a:cubicBezTo>
                    <a:pt x="2429" y="3239"/>
                    <a:pt x="4048" y="2429"/>
                    <a:pt x="3238" y="810"/>
                  </a:cubicBezTo>
                  <a:cubicBezTo>
                    <a:pt x="11335" y="0"/>
                    <a:pt x="21050" y="0"/>
                    <a:pt x="29956" y="0"/>
                  </a:cubicBezTo>
                  <a:cubicBezTo>
                    <a:pt x="51816" y="0"/>
                    <a:pt x="75295" y="810"/>
                    <a:pt x="93917" y="5667"/>
                  </a:cubicBezTo>
                  <a:cubicBezTo>
                    <a:pt x="99584" y="7287"/>
                    <a:pt x="102822" y="8096"/>
                    <a:pt x="106870" y="10525"/>
                  </a:cubicBezTo>
                  <a:cubicBezTo>
                    <a:pt x="106870" y="11335"/>
                    <a:pt x="107680" y="9715"/>
                    <a:pt x="109299" y="10525"/>
                  </a:cubicBezTo>
                  <a:cubicBezTo>
                    <a:pt x="117396" y="16193"/>
                    <a:pt x="123873" y="24289"/>
                    <a:pt x="128730" y="32385"/>
                  </a:cubicBezTo>
                  <a:cubicBezTo>
                    <a:pt x="129540" y="37243"/>
                    <a:pt x="131969" y="39672"/>
                    <a:pt x="133588" y="42910"/>
                  </a:cubicBezTo>
                  <a:cubicBezTo>
                    <a:pt x="134398" y="46958"/>
                    <a:pt x="136017" y="50197"/>
                    <a:pt x="136017" y="53435"/>
                  </a:cubicBezTo>
                  <a:cubicBezTo>
                    <a:pt x="137636" y="59912"/>
                    <a:pt x="136017" y="67199"/>
                    <a:pt x="136017" y="73676"/>
                  </a:cubicBezTo>
                  <a:cubicBezTo>
                    <a:pt x="136017" y="76914"/>
                    <a:pt x="136017" y="80153"/>
                    <a:pt x="136017" y="83391"/>
                  </a:cubicBezTo>
                  <a:cubicBezTo>
                    <a:pt x="136017" y="90678"/>
                    <a:pt x="134398" y="97965"/>
                    <a:pt x="132778" y="105251"/>
                  </a:cubicBezTo>
                  <a:cubicBezTo>
                    <a:pt x="131159" y="111728"/>
                    <a:pt x="129540" y="116586"/>
                    <a:pt x="126302" y="121444"/>
                  </a:cubicBezTo>
                  <a:cubicBezTo>
                    <a:pt x="121444" y="128730"/>
                    <a:pt x="115776" y="134398"/>
                    <a:pt x="109299" y="139255"/>
                  </a:cubicBezTo>
                  <a:cubicBezTo>
                    <a:pt x="106870" y="141684"/>
                    <a:pt x="104442" y="144113"/>
                    <a:pt x="101203" y="145733"/>
                  </a:cubicBezTo>
                  <a:cubicBezTo>
                    <a:pt x="103632" y="154638"/>
                    <a:pt x="106061" y="163544"/>
                    <a:pt x="110109" y="171640"/>
                  </a:cubicBezTo>
                  <a:cubicBezTo>
                    <a:pt x="111728" y="178927"/>
                    <a:pt x="114157" y="185404"/>
                    <a:pt x="116586" y="191881"/>
                  </a:cubicBezTo>
                  <a:lnTo>
                    <a:pt x="123873" y="212122"/>
                  </a:lnTo>
                  <a:cubicBezTo>
                    <a:pt x="127921" y="221837"/>
                    <a:pt x="131159" y="232362"/>
                    <a:pt x="134398" y="242888"/>
                  </a:cubicBezTo>
                  <a:cubicBezTo>
                    <a:pt x="136017" y="247745"/>
                    <a:pt x="139255" y="251793"/>
                    <a:pt x="137636" y="256651"/>
                  </a:cubicBezTo>
                  <a:cubicBezTo>
                    <a:pt x="130350" y="259080"/>
                    <a:pt x="118205" y="259890"/>
                    <a:pt x="107680" y="256651"/>
                  </a:cubicBezTo>
                  <a:cubicBezTo>
                    <a:pt x="102013" y="255842"/>
                    <a:pt x="97965" y="254222"/>
                    <a:pt x="93917" y="253413"/>
                  </a:cubicBezTo>
                  <a:cubicBezTo>
                    <a:pt x="90678" y="242888"/>
                    <a:pt x="87439" y="233172"/>
                    <a:pt x="83391" y="221028"/>
                  </a:cubicBezTo>
                  <a:cubicBezTo>
                    <a:pt x="80963" y="213741"/>
                    <a:pt x="79343" y="206454"/>
                    <a:pt x="76914" y="199168"/>
                  </a:cubicBezTo>
                  <a:cubicBezTo>
                    <a:pt x="72866" y="186214"/>
                    <a:pt x="68818" y="174069"/>
                    <a:pt x="64770" y="161925"/>
                  </a:cubicBezTo>
                  <a:cubicBezTo>
                    <a:pt x="63960" y="159496"/>
                    <a:pt x="62341" y="157067"/>
                    <a:pt x="61532" y="153019"/>
                  </a:cubicBezTo>
                  <a:cubicBezTo>
                    <a:pt x="58293" y="153829"/>
                    <a:pt x="51006" y="153829"/>
                    <a:pt x="46958" y="153019"/>
                  </a:cubicBezTo>
                  <a:cubicBezTo>
                    <a:pt x="46148" y="170021"/>
                    <a:pt x="45339" y="188643"/>
                    <a:pt x="45339" y="206454"/>
                  </a:cubicBezTo>
                  <a:cubicBezTo>
                    <a:pt x="45339" y="208074"/>
                    <a:pt x="45339" y="209693"/>
                    <a:pt x="45339" y="210503"/>
                  </a:cubicBezTo>
                  <a:cubicBezTo>
                    <a:pt x="45339" y="220218"/>
                    <a:pt x="45339" y="229934"/>
                    <a:pt x="45339" y="238839"/>
                  </a:cubicBezTo>
                  <a:lnTo>
                    <a:pt x="45339" y="248555"/>
                  </a:lnTo>
                  <a:cubicBezTo>
                    <a:pt x="45339" y="250984"/>
                    <a:pt x="43720" y="251793"/>
                    <a:pt x="43720" y="255032"/>
                  </a:cubicBezTo>
                  <a:cubicBezTo>
                    <a:pt x="36433" y="258270"/>
                    <a:pt x="27527" y="258270"/>
                    <a:pt x="17812" y="256651"/>
                  </a:cubicBezTo>
                  <a:cubicBezTo>
                    <a:pt x="10525" y="255842"/>
                    <a:pt x="5667" y="255032"/>
                    <a:pt x="0" y="252603"/>
                  </a:cubicBezTo>
                  <a:close/>
                  <a:moveTo>
                    <a:pt x="7287" y="4858"/>
                  </a:moveTo>
                  <a:lnTo>
                    <a:pt x="7287" y="4858"/>
                  </a:lnTo>
                  <a:cubicBezTo>
                    <a:pt x="7287" y="4858"/>
                    <a:pt x="7287" y="4858"/>
                    <a:pt x="7287" y="4858"/>
                  </a:cubicBezTo>
                  <a:lnTo>
                    <a:pt x="7287" y="4858"/>
                  </a:lnTo>
                  <a:close/>
                  <a:moveTo>
                    <a:pt x="19431" y="267176"/>
                  </a:moveTo>
                  <a:cubicBezTo>
                    <a:pt x="21860" y="267176"/>
                    <a:pt x="23479" y="267176"/>
                    <a:pt x="25908" y="267176"/>
                  </a:cubicBezTo>
                  <a:cubicBezTo>
                    <a:pt x="35623" y="269605"/>
                    <a:pt x="45339" y="269605"/>
                    <a:pt x="56674" y="267176"/>
                  </a:cubicBezTo>
                  <a:cubicBezTo>
                    <a:pt x="57483" y="236410"/>
                    <a:pt x="56674" y="192691"/>
                    <a:pt x="59103" y="165164"/>
                  </a:cubicBezTo>
                  <a:cubicBezTo>
                    <a:pt x="59103" y="165164"/>
                    <a:pt x="59103" y="165164"/>
                    <a:pt x="59103" y="165164"/>
                  </a:cubicBezTo>
                  <a:lnTo>
                    <a:pt x="59103" y="165164"/>
                  </a:lnTo>
                  <a:cubicBezTo>
                    <a:pt x="59103" y="165164"/>
                    <a:pt x="59103" y="168402"/>
                    <a:pt x="59103" y="168402"/>
                  </a:cubicBezTo>
                  <a:cubicBezTo>
                    <a:pt x="59103" y="170831"/>
                    <a:pt x="59912" y="172450"/>
                    <a:pt x="59912" y="175689"/>
                  </a:cubicBezTo>
                  <a:cubicBezTo>
                    <a:pt x="59103" y="191072"/>
                    <a:pt x="58293" y="206454"/>
                    <a:pt x="59103" y="222647"/>
                  </a:cubicBezTo>
                  <a:cubicBezTo>
                    <a:pt x="59103" y="224266"/>
                    <a:pt x="59103" y="225885"/>
                    <a:pt x="59103" y="226695"/>
                  </a:cubicBezTo>
                  <a:cubicBezTo>
                    <a:pt x="59103" y="236410"/>
                    <a:pt x="59103" y="246126"/>
                    <a:pt x="59103" y="255032"/>
                  </a:cubicBezTo>
                  <a:lnTo>
                    <a:pt x="59103" y="264747"/>
                  </a:lnTo>
                  <a:cubicBezTo>
                    <a:pt x="59103" y="264747"/>
                    <a:pt x="59103" y="265557"/>
                    <a:pt x="59103" y="267176"/>
                  </a:cubicBezTo>
                  <a:cubicBezTo>
                    <a:pt x="58293" y="270415"/>
                    <a:pt x="56674" y="271224"/>
                    <a:pt x="55054" y="272034"/>
                  </a:cubicBezTo>
                  <a:cubicBezTo>
                    <a:pt x="49387" y="273653"/>
                    <a:pt x="42100" y="273653"/>
                    <a:pt x="32385" y="272034"/>
                  </a:cubicBezTo>
                  <a:cubicBezTo>
                    <a:pt x="25098" y="271224"/>
                    <a:pt x="21050" y="270415"/>
                    <a:pt x="14573" y="267986"/>
                  </a:cubicBezTo>
                  <a:cubicBezTo>
                    <a:pt x="14573" y="267986"/>
                    <a:pt x="14573" y="267986"/>
                    <a:pt x="14573" y="267176"/>
                  </a:cubicBezTo>
                  <a:cubicBezTo>
                    <a:pt x="14573" y="267176"/>
                    <a:pt x="14573" y="266367"/>
                    <a:pt x="14573" y="266367"/>
                  </a:cubicBezTo>
                  <a:lnTo>
                    <a:pt x="18621" y="266367"/>
                  </a:lnTo>
                  <a:cubicBezTo>
                    <a:pt x="18621" y="266367"/>
                    <a:pt x="18621" y="266367"/>
                    <a:pt x="18621" y="266367"/>
                  </a:cubicBezTo>
                  <a:close/>
                  <a:moveTo>
                    <a:pt x="50197" y="109299"/>
                  </a:moveTo>
                  <a:cubicBezTo>
                    <a:pt x="65580" y="109299"/>
                    <a:pt x="80153" y="109299"/>
                    <a:pt x="89868" y="103632"/>
                  </a:cubicBezTo>
                  <a:cubicBezTo>
                    <a:pt x="92297" y="101203"/>
                    <a:pt x="92297" y="98774"/>
                    <a:pt x="93107" y="93917"/>
                  </a:cubicBezTo>
                  <a:cubicBezTo>
                    <a:pt x="93917" y="88249"/>
                    <a:pt x="93917" y="83391"/>
                    <a:pt x="93917" y="77724"/>
                  </a:cubicBezTo>
                  <a:cubicBezTo>
                    <a:pt x="93917" y="70437"/>
                    <a:pt x="94726" y="60722"/>
                    <a:pt x="92297" y="55864"/>
                  </a:cubicBezTo>
                  <a:cubicBezTo>
                    <a:pt x="91488" y="53435"/>
                    <a:pt x="89059" y="51006"/>
                    <a:pt x="85011" y="49387"/>
                  </a:cubicBezTo>
                  <a:cubicBezTo>
                    <a:pt x="79343" y="46958"/>
                    <a:pt x="70437" y="46958"/>
                    <a:pt x="63960" y="46958"/>
                  </a:cubicBezTo>
                  <a:cubicBezTo>
                    <a:pt x="59912" y="46958"/>
                    <a:pt x="54245" y="46958"/>
                    <a:pt x="49387" y="46958"/>
                  </a:cubicBezTo>
                  <a:cubicBezTo>
                    <a:pt x="49387" y="60722"/>
                    <a:pt x="49387" y="78534"/>
                    <a:pt x="49387" y="93917"/>
                  </a:cubicBezTo>
                  <a:cubicBezTo>
                    <a:pt x="49387" y="99584"/>
                    <a:pt x="48578" y="105251"/>
                    <a:pt x="49387" y="110109"/>
                  </a:cubicBezTo>
                  <a:close/>
                  <a:moveTo>
                    <a:pt x="80153" y="55864"/>
                  </a:moveTo>
                  <a:cubicBezTo>
                    <a:pt x="81772" y="55864"/>
                    <a:pt x="83391" y="55864"/>
                    <a:pt x="84201" y="57483"/>
                  </a:cubicBezTo>
                  <a:cubicBezTo>
                    <a:pt x="85011" y="58293"/>
                    <a:pt x="84201" y="59912"/>
                    <a:pt x="83391" y="59912"/>
                  </a:cubicBezTo>
                  <a:cubicBezTo>
                    <a:pt x="80963" y="59912"/>
                    <a:pt x="79343" y="59912"/>
                    <a:pt x="76914" y="59912"/>
                  </a:cubicBezTo>
                  <a:cubicBezTo>
                    <a:pt x="72866" y="59912"/>
                    <a:pt x="67199" y="59912"/>
                    <a:pt x="62341" y="59912"/>
                  </a:cubicBezTo>
                  <a:cubicBezTo>
                    <a:pt x="62341" y="72057"/>
                    <a:pt x="62341" y="87440"/>
                    <a:pt x="62341" y="100394"/>
                  </a:cubicBezTo>
                  <a:cubicBezTo>
                    <a:pt x="62341" y="101203"/>
                    <a:pt x="62341" y="102013"/>
                    <a:pt x="60722" y="102013"/>
                  </a:cubicBezTo>
                  <a:cubicBezTo>
                    <a:pt x="59103" y="102013"/>
                    <a:pt x="59103" y="102013"/>
                    <a:pt x="59103" y="100394"/>
                  </a:cubicBezTo>
                  <a:cubicBezTo>
                    <a:pt x="59103" y="86630"/>
                    <a:pt x="59103" y="72866"/>
                    <a:pt x="59103" y="59103"/>
                  </a:cubicBezTo>
                  <a:cubicBezTo>
                    <a:pt x="59103" y="45339"/>
                    <a:pt x="59103" y="57483"/>
                    <a:pt x="59912" y="57483"/>
                  </a:cubicBezTo>
                  <a:lnTo>
                    <a:pt x="61532" y="57483"/>
                  </a:lnTo>
                  <a:cubicBezTo>
                    <a:pt x="63151" y="57483"/>
                    <a:pt x="63960" y="57483"/>
                    <a:pt x="63960" y="57483"/>
                  </a:cubicBezTo>
                  <a:cubicBezTo>
                    <a:pt x="69628" y="57483"/>
                    <a:pt x="75295" y="57483"/>
                    <a:pt x="80153" y="57483"/>
                  </a:cubicBezTo>
                  <a:close/>
                  <a:moveTo>
                    <a:pt x="110109" y="266367"/>
                  </a:moveTo>
                  <a:cubicBezTo>
                    <a:pt x="114157" y="267176"/>
                    <a:pt x="117396" y="267176"/>
                    <a:pt x="121444" y="267986"/>
                  </a:cubicBezTo>
                  <a:cubicBezTo>
                    <a:pt x="130350" y="269605"/>
                    <a:pt x="139255" y="270415"/>
                    <a:pt x="150590" y="267986"/>
                  </a:cubicBezTo>
                  <a:lnTo>
                    <a:pt x="148161" y="262319"/>
                  </a:lnTo>
                  <a:cubicBezTo>
                    <a:pt x="147352" y="260699"/>
                    <a:pt x="147352" y="258270"/>
                    <a:pt x="148161" y="255032"/>
                  </a:cubicBezTo>
                  <a:cubicBezTo>
                    <a:pt x="148161" y="250984"/>
                    <a:pt x="146542" y="247745"/>
                    <a:pt x="144923" y="244507"/>
                  </a:cubicBezTo>
                  <a:lnTo>
                    <a:pt x="141684" y="237220"/>
                  </a:lnTo>
                  <a:cubicBezTo>
                    <a:pt x="138446" y="226695"/>
                    <a:pt x="134398" y="216980"/>
                    <a:pt x="132778" y="210503"/>
                  </a:cubicBezTo>
                  <a:lnTo>
                    <a:pt x="126302" y="191072"/>
                  </a:lnTo>
                  <a:cubicBezTo>
                    <a:pt x="123873" y="183785"/>
                    <a:pt x="120634" y="176498"/>
                    <a:pt x="119015" y="169212"/>
                  </a:cubicBezTo>
                  <a:cubicBezTo>
                    <a:pt x="117396" y="166783"/>
                    <a:pt x="118205" y="164354"/>
                    <a:pt x="116586" y="161115"/>
                  </a:cubicBezTo>
                  <a:cubicBezTo>
                    <a:pt x="115776" y="159496"/>
                    <a:pt x="116586" y="157067"/>
                    <a:pt x="118205" y="155448"/>
                  </a:cubicBezTo>
                  <a:lnTo>
                    <a:pt x="122253" y="152210"/>
                  </a:lnTo>
                  <a:cubicBezTo>
                    <a:pt x="124682" y="149781"/>
                    <a:pt x="126302" y="148161"/>
                    <a:pt x="128730" y="146542"/>
                  </a:cubicBezTo>
                  <a:cubicBezTo>
                    <a:pt x="140065" y="136017"/>
                    <a:pt x="146542" y="122253"/>
                    <a:pt x="148971" y="104442"/>
                  </a:cubicBezTo>
                  <a:cubicBezTo>
                    <a:pt x="149781" y="93917"/>
                    <a:pt x="148971" y="84201"/>
                    <a:pt x="148971" y="73676"/>
                  </a:cubicBezTo>
                  <a:cubicBezTo>
                    <a:pt x="148971" y="63151"/>
                    <a:pt x="148971" y="69628"/>
                    <a:pt x="148971" y="68009"/>
                  </a:cubicBezTo>
                  <a:cubicBezTo>
                    <a:pt x="148971" y="65580"/>
                    <a:pt x="148971" y="63960"/>
                    <a:pt x="147352" y="60722"/>
                  </a:cubicBezTo>
                  <a:cubicBezTo>
                    <a:pt x="146542" y="59912"/>
                    <a:pt x="146542" y="58293"/>
                    <a:pt x="147352" y="57483"/>
                  </a:cubicBezTo>
                  <a:cubicBezTo>
                    <a:pt x="147352" y="57483"/>
                    <a:pt x="147352" y="57483"/>
                    <a:pt x="147352" y="55864"/>
                  </a:cubicBezTo>
                  <a:cubicBezTo>
                    <a:pt x="147352" y="52626"/>
                    <a:pt x="147352" y="51006"/>
                    <a:pt x="147352" y="50197"/>
                  </a:cubicBezTo>
                  <a:cubicBezTo>
                    <a:pt x="147352" y="50197"/>
                    <a:pt x="147352" y="50197"/>
                    <a:pt x="147352" y="50197"/>
                  </a:cubicBezTo>
                  <a:cubicBezTo>
                    <a:pt x="147352" y="50197"/>
                    <a:pt x="147352" y="50197"/>
                    <a:pt x="147352" y="50197"/>
                  </a:cubicBezTo>
                  <a:lnTo>
                    <a:pt x="150590" y="57483"/>
                  </a:lnTo>
                  <a:cubicBezTo>
                    <a:pt x="151400" y="59912"/>
                    <a:pt x="151400" y="61532"/>
                    <a:pt x="152209" y="64770"/>
                  </a:cubicBezTo>
                  <a:cubicBezTo>
                    <a:pt x="153829" y="71247"/>
                    <a:pt x="152209" y="78534"/>
                    <a:pt x="152209" y="85011"/>
                  </a:cubicBezTo>
                  <a:cubicBezTo>
                    <a:pt x="152209" y="88249"/>
                    <a:pt x="152209" y="91488"/>
                    <a:pt x="152209" y="94726"/>
                  </a:cubicBezTo>
                  <a:cubicBezTo>
                    <a:pt x="152209" y="102013"/>
                    <a:pt x="150590" y="109299"/>
                    <a:pt x="148971" y="116586"/>
                  </a:cubicBezTo>
                  <a:cubicBezTo>
                    <a:pt x="147352" y="123063"/>
                    <a:pt x="145733" y="127921"/>
                    <a:pt x="142494" y="132779"/>
                  </a:cubicBezTo>
                  <a:cubicBezTo>
                    <a:pt x="137636" y="140065"/>
                    <a:pt x="131969" y="145733"/>
                    <a:pt x="125492" y="150590"/>
                  </a:cubicBezTo>
                  <a:cubicBezTo>
                    <a:pt x="123063" y="153019"/>
                    <a:pt x="120634" y="155448"/>
                    <a:pt x="117396" y="157067"/>
                  </a:cubicBezTo>
                  <a:cubicBezTo>
                    <a:pt x="119824" y="164354"/>
                    <a:pt x="121444" y="172450"/>
                    <a:pt x="124682" y="179737"/>
                  </a:cubicBezTo>
                  <a:lnTo>
                    <a:pt x="127111" y="187023"/>
                  </a:lnTo>
                  <a:cubicBezTo>
                    <a:pt x="128730" y="192691"/>
                    <a:pt x="130350" y="197549"/>
                    <a:pt x="132778" y="204025"/>
                  </a:cubicBezTo>
                  <a:lnTo>
                    <a:pt x="140065" y="224266"/>
                  </a:lnTo>
                  <a:cubicBezTo>
                    <a:pt x="144113" y="233982"/>
                    <a:pt x="148161" y="244507"/>
                    <a:pt x="151400" y="255032"/>
                  </a:cubicBezTo>
                  <a:cubicBezTo>
                    <a:pt x="153019" y="259080"/>
                    <a:pt x="153829" y="261509"/>
                    <a:pt x="153829" y="264747"/>
                  </a:cubicBezTo>
                  <a:cubicBezTo>
                    <a:pt x="153829" y="266367"/>
                    <a:pt x="153019" y="268795"/>
                    <a:pt x="149781" y="269605"/>
                  </a:cubicBezTo>
                  <a:cubicBezTo>
                    <a:pt x="142494" y="271224"/>
                    <a:pt x="132778" y="272034"/>
                    <a:pt x="123873" y="269605"/>
                  </a:cubicBezTo>
                  <a:cubicBezTo>
                    <a:pt x="119015" y="268795"/>
                    <a:pt x="115776" y="267176"/>
                    <a:pt x="111728" y="267176"/>
                  </a:cubicBezTo>
                  <a:cubicBezTo>
                    <a:pt x="111728" y="267176"/>
                    <a:pt x="110109" y="266367"/>
                    <a:pt x="110109" y="265557"/>
                  </a:cubicBezTo>
                  <a:cubicBezTo>
                    <a:pt x="110109" y="264747"/>
                    <a:pt x="110109" y="264747"/>
                    <a:pt x="110918" y="264747"/>
                  </a:cubicBezTo>
                  <a:close/>
                </a:path>
              </a:pathLst>
            </a:custGeom>
            <a:solidFill>
              <a:srgbClr val="000000"/>
            </a:solidFill>
            <a:ln w="0"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4B0E52C3-2A7B-5298-7E89-3EAA70C9BDBE}"/>
                </a:ext>
              </a:extLst>
            </p:cNvPr>
            <p:cNvSpPr/>
            <p:nvPr/>
          </p:nvSpPr>
          <p:spPr>
            <a:xfrm>
              <a:off x="4482204" y="2640790"/>
              <a:ext cx="151680" cy="279545"/>
            </a:xfrm>
            <a:custGeom>
              <a:avLst/>
              <a:gdLst>
                <a:gd name="connsiteX0" fmla="*/ 132944 w 151680"/>
                <a:gd name="connsiteY0" fmla="*/ 230807 h 279545"/>
                <a:gd name="connsiteX1" fmla="*/ 125657 w 151680"/>
                <a:gd name="connsiteY1" fmla="*/ 240522 h 279545"/>
                <a:gd name="connsiteX2" fmla="*/ 115942 w 151680"/>
                <a:gd name="connsiteY2" fmla="*/ 248619 h 279545"/>
                <a:gd name="connsiteX3" fmla="*/ 112703 w 151680"/>
                <a:gd name="connsiteY3" fmla="*/ 251857 h 279545"/>
                <a:gd name="connsiteX4" fmla="*/ 105416 w 151680"/>
                <a:gd name="connsiteY4" fmla="*/ 255905 h 279545"/>
                <a:gd name="connsiteX5" fmla="*/ 88414 w 151680"/>
                <a:gd name="connsiteY5" fmla="*/ 262382 h 279545"/>
                <a:gd name="connsiteX6" fmla="*/ 68174 w 151680"/>
                <a:gd name="connsiteY6" fmla="*/ 265621 h 279545"/>
                <a:gd name="connsiteX7" fmla="*/ 60077 w 151680"/>
                <a:gd name="connsiteY7" fmla="*/ 264001 h 279545"/>
                <a:gd name="connsiteX8" fmla="*/ 50362 w 151680"/>
                <a:gd name="connsiteY8" fmla="*/ 263192 h 279545"/>
                <a:gd name="connsiteX9" fmla="*/ 42266 w 151680"/>
                <a:gd name="connsiteY9" fmla="*/ 259953 h 279545"/>
                <a:gd name="connsiteX10" fmla="*/ 34979 w 151680"/>
                <a:gd name="connsiteY10" fmla="*/ 255905 h 279545"/>
                <a:gd name="connsiteX11" fmla="*/ 28502 w 151680"/>
                <a:gd name="connsiteY11" fmla="*/ 251857 h 279545"/>
                <a:gd name="connsiteX12" fmla="*/ 17167 w 151680"/>
                <a:gd name="connsiteY12" fmla="*/ 241332 h 279545"/>
                <a:gd name="connsiteX13" fmla="*/ 12310 w 151680"/>
                <a:gd name="connsiteY13" fmla="*/ 234855 h 279545"/>
                <a:gd name="connsiteX14" fmla="*/ 5023 w 151680"/>
                <a:gd name="connsiteY14" fmla="*/ 220282 h 279545"/>
                <a:gd name="connsiteX15" fmla="*/ 1785 w 151680"/>
                <a:gd name="connsiteY15" fmla="*/ 202470 h 279545"/>
                <a:gd name="connsiteX16" fmla="*/ 165 w 151680"/>
                <a:gd name="connsiteY16" fmla="*/ 179801 h 279545"/>
                <a:gd name="connsiteX17" fmla="*/ 165 w 151680"/>
                <a:gd name="connsiteY17" fmla="*/ 174943 h 279545"/>
                <a:gd name="connsiteX18" fmla="*/ 165 w 151680"/>
                <a:gd name="connsiteY18" fmla="*/ 161179 h 279545"/>
                <a:gd name="connsiteX19" fmla="*/ 165 w 151680"/>
                <a:gd name="connsiteY19" fmla="*/ 157131 h 279545"/>
                <a:gd name="connsiteX20" fmla="*/ 165 w 151680"/>
                <a:gd name="connsiteY20" fmla="*/ 108553 h 279545"/>
                <a:gd name="connsiteX21" fmla="*/ 165 w 151680"/>
                <a:gd name="connsiteY21" fmla="*/ 84265 h 279545"/>
                <a:gd name="connsiteX22" fmla="*/ 165 w 151680"/>
                <a:gd name="connsiteY22" fmla="*/ 54309 h 279545"/>
                <a:gd name="connsiteX23" fmla="*/ 165 w 151680"/>
                <a:gd name="connsiteY23" fmla="*/ 43783 h 279545"/>
                <a:gd name="connsiteX24" fmla="*/ 1785 w 151680"/>
                <a:gd name="connsiteY24" fmla="*/ 40545 h 279545"/>
                <a:gd name="connsiteX25" fmla="*/ 6642 w 151680"/>
                <a:gd name="connsiteY25" fmla="*/ 30830 h 279545"/>
                <a:gd name="connsiteX26" fmla="*/ 12310 w 151680"/>
                <a:gd name="connsiteY26" fmla="*/ 25162 h 279545"/>
                <a:gd name="connsiteX27" fmla="*/ 26883 w 151680"/>
                <a:gd name="connsiteY27" fmla="*/ 12208 h 279545"/>
                <a:gd name="connsiteX28" fmla="*/ 46314 w 151680"/>
                <a:gd name="connsiteY28" fmla="*/ 3302 h 279545"/>
                <a:gd name="connsiteX29" fmla="*/ 82747 w 151680"/>
                <a:gd name="connsiteY29" fmla="*/ 873 h 279545"/>
                <a:gd name="connsiteX30" fmla="*/ 95701 w 151680"/>
                <a:gd name="connsiteY30" fmla="*/ 6541 h 279545"/>
                <a:gd name="connsiteX31" fmla="*/ 98130 w 151680"/>
                <a:gd name="connsiteY31" fmla="*/ 6541 h 279545"/>
                <a:gd name="connsiteX32" fmla="*/ 115942 w 151680"/>
                <a:gd name="connsiteY32" fmla="*/ 17876 h 279545"/>
                <a:gd name="connsiteX33" fmla="*/ 130515 w 151680"/>
                <a:gd name="connsiteY33" fmla="*/ 43783 h 279545"/>
                <a:gd name="connsiteX34" fmla="*/ 134563 w 151680"/>
                <a:gd name="connsiteY34" fmla="*/ 75359 h 279545"/>
                <a:gd name="connsiteX35" fmla="*/ 134563 w 151680"/>
                <a:gd name="connsiteY35" fmla="*/ 113411 h 279545"/>
                <a:gd name="connsiteX36" fmla="*/ 134563 w 151680"/>
                <a:gd name="connsiteY36" fmla="*/ 130413 h 279545"/>
                <a:gd name="connsiteX37" fmla="*/ 128896 w 151680"/>
                <a:gd name="connsiteY37" fmla="*/ 230807 h 279545"/>
                <a:gd name="connsiteX38" fmla="*/ 94891 w 151680"/>
                <a:gd name="connsiteY38" fmla="*/ 171704 h 279545"/>
                <a:gd name="connsiteX39" fmla="*/ 94891 w 151680"/>
                <a:gd name="connsiteY39" fmla="*/ 153893 h 279545"/>
                <a:gd name="connsiteX40" fmla="*/ 94891 w 151680"/>
                <a:gd name="connsiteY40" fmla="*/ 142558 h 279545"/>
                <a:gd name="connsiteX41" fmla="*/ 92462 w 151680"/>
                <a:gd name="connsiteY41" fmla="*/ 117459 h 279545"/>
                <a:gd name="connsiteX42" fmla="*/ 92462 w 151680"/>
                <a:gd name="connsiteY42" fmla="*/ 94790 h 279545"/>
                <a:gd name="connsiteX43" fmla="*/ 92462 w 151680"/>
                <a:gd name="connsiteY43" fmla="*/ 74549 h 279545"/>
                <a:gd name="connsiteX44" fmla="*/ 92462 w 151680"/>
                <a:gd name="connsiteY44" fmla="*/ 64834 h 279545"/>
                <a:gd name="connsiteX45" fmla="*/ 85986 w 151680"/>
                <a:gd name="connsiteY45" fmla="*/ 53499 h 279545"/>
                <a:gd name="connsiteX46" fmla="*/ 83557 w 151680"/>
                <a:gd name="connsiteY46" fmla="*/ 53499 h 279545"/>
                <a:gd name="connsiteX47" fmla="*/ 81937 w 151680"/>
                <a:gd name="connsiteY47" fmla="*/ 50261 h 279545"/>
                <a:gd name="connsiteX48" fmla="*/ 80318 w 151680"/>
                <a:gd name="connsiteY48" fmla="*/ 50261 h 279545"/>
                <a:gd name="connsiteX49" fmla="*/ 79509 w 151680"/>
                <a:gd name="connsiteY49" fmla="*/ 50261 h 279545"/>
                <a:gd name="connsiteX50" fmla="*/ 72222 w 151680"/>
                <a:gd name="connsiteY50" fmla="*/ 47832 h 279545"/>
                <a:gd name="connsiteX51" fmla="*/ 53601 w 151680"/>
                <a:gd name="connsiteY51" fmla="*/ 53499 h 279545"/>
                <a:gd name="connsiteX52" fmla="*/ 47933 w 151680"/>
                <a:gd name="connsiteY52" fmla="*/ 60786 h 279545"/>
                <a:gd name="connsiteX53" fmla="*/ 47124 w 151680"/>
                <a:gd name="connsiteY53" fmla="*/ 73740 h 279545"/>
                <a:gd name="connsiteX54" fmla="*/ 47124 w 151680"/>
                <a:gd name="connsiteY54" fmla="*/ 153893 h 279545"/>
                <a:gd name="connsiteX55" fmla="*/ 47124 w 151680"/>
                <a:gd name="connsiteY55" fmla="*/ 185468 h 279545"/>
                <a:gd name="connsiteX56" fmla="*/ 52791 w 151680"/>
                <a:gd name="connsiteY56" fmla="*/ 213805 h 279545"/>
                <a:gd name="connsiteX57" fmla="*/ 52791 w 151680"/>
                <a:gd name="connsiteY57" fmla="*/ 215424 h 279545"/>
                <a:gd name="connsiteX58" fmla="*/ 57649 w 151680"/>
                <a:gd name="connsiteY58" fmla="*/ 219472 h 279545"/>
                <a:gd name="connsiteX59" fmla="*/ 92462 w 151680"/>
                <a:gd name="connsiteY59" fmla="*/ 204089 h 279545"/>
                <a:gd name="connsiteX60" fmla="*/ 93272 w 151680"/>
                <a:gd name="connsiteY60" fmla="*/ 201660 h 279545"/>
                <a:gd name="connsiteX61" fmla="*/ 93272 w 151680"/>
                <a:gd name="connsiteY61" fmla="*/ 189516 h 279545"/>
                <a:gd name="connsiteX62" fmla="*/ 93272 w 151680"/>
                <a:gd name="connsiteY62" fmla="*/ 173323 h 279545"/>
                <a:gd name="connsiteX63" fmla="*/ 148327 w 151680"/>
                <a:gd name="connsiteY63" fmla="*/ 169275 h 279545"/>
                <a:gd name="connsiteX64" fmla="*/ 148327 w 151680"/>
                <a:gd name="connsiteY64" fmla="*/ 135271 h 279545"/>
                <a:gd name="connsiteX65" fmla="*/ 148327 w 151680"/>
                <a:gd name="connsiteY65" fmla="*/ 117459 h 279545"/>
                <a:gd name="connsiteX66" fmla="*/ 145898 w 151680"/>
                <a:gd name="connsiteY66" fmla="*/ 63215 h 279545"/>
                <a:gd name="connsiteX67" fmla="*/ 145898 w 151680"/>
                <a:gd name="connsiteY67" fmla="*/ 61595 h 279545"/>
                <a:gd name="connsiteX68" fmla="*/ 144279 w 151680"/>
                <a:gd name="connsiteY68" fmla="*/ 51880 h 279545"/>
                <a:gd name="connsiteX69" fmla="*/ 144279 w 151680"/>
                <a:gd name="connsiteY69" fmla="*/ 51880 h 279545"/>
                <a:gd name="connsiteX70" fmla="*/ 146707 w 151680"/>
                <a:gd name="connsiteY70" fmla="*/ 57547 h 279545"/>
                <a:gd name="connsiteX71" fmla="*/ 150756 w 151680"/>
                <a:gd name="connsiteY71" fmla="*/ 89123 h 279545"/>
                <a:gd name="connsiteX72" fmla="*/ 150756 w 151680"/>
                <a:gd name="connsiteY72" fmla="*/ 127175 h 279545"/>
                <a:gd name="connsiteX73" fmla="*/ 150756 w 151680"/>
                <a:gd name="connsiteY73" fmla="*/ 144177 h 279545"/>
                <a:gd name="connsiteX74" fmla="*/ 151565 w 151680"/>
                <a:gd name="connsiteY74" fmla="*/ 168466 h 279545"/>
                <a:gd name="connsiteX75" fmla="*/ 144279 w 151680"/>
                <a:gd name="connsiteY75" fmla="*/ 244571 h 279545"/>
                <a:gd name="connsiteX76" fmla="*/ 136992 w 151680"/>
                <a:gd name="connsiteY76" fmla="*/ 254286 h 279545"/>
                <a:gd name="connsiteX77" fmla="*/ 127276 w 151680"/>
                <a:gd name="connsiteY77" fmla="*/ 262382 h 279545"/>
                <a:gd name="connsiteX78" fmla="*/ 127276 w 151680"/>
                <a:gd name="connsiteY78" fmla="*/ 262382 h 279545"/>
                <a:gd name="connsiteX79" fmla="*/ 121609 w 151680"/>
                <a:gd name="connsiteY79" fmla="*/ 267240 h 279545"/>
                <a:gd name="connsiteX80" fmla="*/ 117561 w 151680"/>
                <a:gd name="connsiteY80" fmla="*/ 269669 h 279545"/>
                <a:gd name="connsiteX81" fmla="*/ 100559 w 151680"/>
                <a:gd name="connsiteY81" fmla="*/ 276146 h 279545"/>
                <a:gd name="connsiteX82" fmla="*/ 80318 w 151680"/>
                <a:gd name="connsiteY82" fmla="*/ 279384 h 279545"/>
                <a:gd name="connsiteX83" fmla="*/ 62506 w 151680"/>
                <a:gd name="connsiteY83" fmla="*/ 276956 h 279545"/>
                <a:gd name="connsiteX84" fmla="*/ 55220 w 151680"/>
                <a:gd name="connsiteY84" fmla="*/ 273717 h 279545"/>
                <a:gd name="connsiteX85" fmla="*/ 53601 w 151680"/>
                <a:gd name="connsiteY85" fmla="*/ 273717 h 279545"/>
                <a:gd name="connsiteX86" fmla="*/ 53601 w 151680"/>
                <a:gd name="connsiteY86" fmla="*/ 272098 h 279545"/>
                <a:gd name="connsiteX87" fmla="*/ 56029 w 151680"/>
                <a:gd name="connsiteY87" fmla="*/ 272098 h 279545"/>
                <a:gd name="connsiteX88" fmla="*/ 63316 w 151680"/>
                <a:gd name="connsiteY88" fmla="*/ 273717 h 279545"/>
                <a:gd name="connsiteX89" fmla="*/ 64935 w 151680"/>
                <a:gd name="connsiteY89" fmla="*/ 273717 h 279545"/>
                <a:gd name="connsiteX90" fmla="*/ 91653 w 151680"/>
                <a:gd name="connsiteY90" fmla="*/ 273717 h 279545"/>
                <a:gd name="connsiteX91" fmla="*/ 96511 w 151680"/>
                <a:gd name="connsiteY91" fmla="*/ 273717 h 279545"/>
                <a:gd name="connsiteX92" fmla="*/ 114322 w 151680"/>
                <a:gd name="connsiteY92" fmla="*/ 266430 h 279545"/>
                <a:gd name="connsiteX93" fmla="*/ 122419 w 151680"/>
                <a:gd name="connsiteY93" fmla="*/ 261573 h 279545"/>
                <a:gd name="connsiteX94" fmla="*/ 129705 w 151680"/>
                <a:gd name="connsiteY94" fmla="*/ 255905 h 279545"/>
                <a:gd name="connsiteX95" fmla="*/ 143469 w 151680"/>
                <a:gd name="connsiteY95" fmla="*/ 236474 h 279545"/>
                <a:gd name="connsiteX96" fmla="*/ 145088 w 151680"/>
                <a:gd name="connsiteY96" fmla="*/ 226759 h 279545"/>
                <a:gd name="connsiteX97" fmla="*/ 147517 w 151680"/>
                <a:gd name="connsiteY97" fmla="*/ 212186 h 279545"/>
                <a:gd name="connsiteX98" fmla="*/ 147517 w 151680"/>
                <a:gd name="connsiteY98" fmla="*/ 168466 h 279545"/>
                <a:gd name="connsiteX99" fmla="*/ 79509 w 151680"/>
                <a:gd name="connsiteY99" fmla="*/ 57547 h 279545"/>
                <a:gd name="connsiteX100" fmla="*/ 79509 w 151680"/>
                <a:gd name="connsiteY100" fmla="*/ 57547 h 279545"/>
                <a:gd name="connsiteX101" fmla="*/ 79509 w 151680"/>
                <a:gd name="connsiteY101" fmla="*/ 57547 h 279545"/>
                <a:gd name="connsiteX102" fmla="*/ 80318 w 151680"/>
                <a:gd name="connsiteY102" fmla="*/ 57547 h 279545"/>
                <a:gd name="connsiteX103" fmla="*/ 81128 w 151680"/>
                <a:gd name="connsiteY103" fmla="*/ 57547 h 279545"/>
                <a:gd name="connsiteX104" fmla="*/ 81128 w 151680"/>
                <a:gd name="connsiteY104" fmla="*/ 59166 h 279545"/>
                <a:gd name="connsiteX105" fmla="*/ 64935 w 151680"/>
                <a:gd name="connsiteY105" fmla="*/ 64834 h 279545"/>
                <a:gd name="connsiteX106" fmla="*/ 59268 w 151680"/>
                <a:gd name="connsiteY106" fmla="*/ 72120 h 279545"/>
                <a:gd name="connsiteX107" fmla="*/ 58458 w 151680"/>
                <a:gd name="connsiteY107" fmla="*/ 85074 h 279545"/>
                <a:gd name="connsiteX108" fmla="*/ 58458 w 151680"/>
                <a:gd name="connsiteY108" fmla="*/ 165227 h 279545"/>
                <a:gd name="connsiteX109" fmla="*/ 58458 w 151680"/>
                <a:gd name="connsiteY109" fmla="*/ 196803 h 279545"/>
                <a:gd name="connsiteX110" fmla="*/ 58458 w 151680"/>
                <a:gd name="connsiteY110" fmla="*/ 205708 h 279545"/>
                <a:gd name="connsiteX111" fmla="*/ 56839 w 151680"/>
                <a:gd name="connsiteY111" fmla="*/ 205708 h 279545"/>
                <a:gd name="connsiteX112" fmla="*/ 56839 w 151680"/>
                <a:gd name="connsiteY112" fmla="*/ 204899 h 279545"/>
                <a:gd name="connsiteX113" fmla="*/ 56029 w 151680"/>
                <a:gd name="connsiteY113" fmla="*/ 197612 h 279545"/>
                <a:gd name="connsiteX114" fmla="*/ 56029 w 151680"/>
                <a:gd name="connsiteY114" fmla="*/ 183849 h 279545"/>
                <a:gd name="connsiteX115" fmla="*/ 56029 w 151680"/>
                <a:gd name="connsiteY115" fmla="*/ 123936 h 279545"/>
                <a:gd name="connsiteX116" fmla="*/ 56029 w 151680"/>
                <a:gd name="connsiteY116" fmla="*/ 78597 h 279545"/>
                <a:gd name="connsiteX117" fmla="*/ 56029 w 151680"/>
                <a:gd name="connsiteY117" fmla="*/ 71311 h 279545"/>
                <a:gd name="connsiteX118" fmla="*/ 59268 w 151680"/>
                <a:gd name="connsiteY118" fmla="*/ 64834 h 279545"/>
                <a:gd name="connsiteX119" fmla="*/ 59268 w 151680"/>
                <a:gd name="connsiteY119" fmla="*/ 64834 h 279545"/>
                <a:gd name="connsiteX120" fmla="*/ 60887 w 151680"/>
                <a:gd name="connsiteY120" fmla="*/ 62405 h 279545"/>
                <a:gd name="connsiteX121" fmla="*/ 66555 w 151680"/>
                <a:gd name="connsiteY121" fmla="*/ 58357 h 279545"/>
                <a:gd name="connsiteX122" fmla="*/ 77889 w 151680"/>
                <a:gd name="connsiteY122" fmla="*/ 55118 h 27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151680" h="279545">
                  <a:moveTo>
                    <a:pt x="132944" y="230807"/>
                  </a:moveTo>
                  <a:cubicBezTo>
                    <a:pt x="130515" y="234855"/>
                    <a:pt x="128896" y="236474"/>
                    <a:pt x="125657" y="240522"/>
                  </a:cubicBezTo>
                  <a:cubicBezTo>
                    <a:pt x="122419" y="244571"/>
                    <a:pt x="119990" y="246190"/>
                    <a:pt x="115942" y="248619"/>
                  </a:cubicBezTo>
                  <a:lnTo>
                    <a:pt x="112703" y="251857"/>
                  </a:lnTo>
                  <a:cubicBezTo>
                    <a:pt x="110274" y="253476"/>
                    <a:pt x="107846" y="255096"/>
                    <a:pt x="105416" y="255905"/>
                  </a:cubicBezTo>
                  <a:cubicBezTo>
                    <a:pt x="100559" y="259144"/>
                    <a:pt x="94891" y="260763"/>
                    <a:pt x="88414" y="262382"/>
                  </a:cubicBezTo>
                  <a:cubicBezTo>
                    <a:pt x="81128" y="264001"/>
                    <a:pt x="75461" y="266430"/>
                    <a:pt x="68174" y="265621"/>
                  </a:cubicBezTo>
                  <a:cubicBezTo>
                    <a:pt x="64935" y="265621"/>
                    <a:pt x="62506" y="264001"/>
                    <a:pt x="60077" y="264001"/>
                  </a:cubicBezTo>
                  <a:cubicBezTo>
                    <a:pt x="56029" y="264001"/>
                    <a:pt x="53601" y="264001"/>
                    <a:pt x="50362" y="263192"/>
                  </a:cubicBezTo>
                  <a:lnTo>
                    <a:pt x="42266" y="259953"/>
                  </a:lnTo>
                  <a:cubicBezTo>
                    <a:pt x="39837" y="258334"/>
                    <a:pt x="38218" y="256715"/>
                    <a:pt x="34979" y="255905"/>
                  </a:cubicBezTo>
                  <a:lnTo>
                    <a:pt x="28502" y="251857"/>
                  </a:lnTo>
                  <a:cubicBezTo>
                    <a:pt x="24454" y="248619"/>
                    <a:pt x="21216" y="244571"/>
                    <a:pt x="17167" y="241332"/>
                  </a:cubicBezTo>
                  <a:lnTo>
                    <a:pt x="12310" y="234855"/>
                  </a:lnTo>
                  <a:cubicBezTo>
                    <a:pt x="9881" y="230807"/>
                    <a:pt x="7452" y="225949"/>
                    <a:pt x="5023" y="220282"/>
                  </a:cubicBezTo>
                  <a:cubicBezTo>
                    <a:pt x="3404" y="214614"/>
                    <a:pt x="2594" y="209757"/>
                    <a:pt x="1785" y="202470"/>
                  </a:cubicBezTo>
                  <a:cubicBezTo>
                    <a:pt x="1785" y="195183"/>
                    <a:pt x="-644" y="187897"/>
                    <a:pt x="165" y="179801"/>
                  </a:cubicBezTo>
                  <a:cubicBezTo>
                    <a:pt x="165" y="177372"/>
                    <a:pt x="165" y="175752"/>
                    <a:pt x="165" y="174943"/>
                  </a:cubicBezTo>
                  <a:cubicBezTo>
                    <a:pt x="165" y="171704"/>
                    <a:pt x="165" y="164418"/>
                    <a:pt x="165" y="161179"/>
                  </a:cubicBezTo>
                  <a:cubicBezTo>
                    <a:pt x="165" y="157941"/>
                    <a:pt x="165" y="158750"/>
                    <a:pt x="165" y="157131"/>
                  </a:cubicBezTo>
                  <a:cubicBezTo>
                    <a:pt x="165" y="141748"/>
                    <a:pt x="165" y="124746"/>
                    <a:pt x="165" y="108553"/>
                  </a:cubicBezTo>
                  <a:lnTo>
                    <a:pt x="165" y="84265"/>
                  </a:lnTo>
                  <a:cubicBezTo>
                    <a:pt x="165" y="73740"/>
                    <a:pt x="165" y="65643"/>
                    <a:pt x="165" y="54309"/>
                  </a:cubicBezTo>
                  <a:cubicBezTo>
                    <a:pt x="165" y="51070"/>
                    <a:pt x="165" y="47832"/>
                    <a:pt x="165" y="43783"/>
                  </a:cubicBezTo>
                  <a:cubicBezTo>
                    <a:pt x="165" y="42974"/>
                    <a:pt x="975" y="41355"/>
                    <a:pt x="1785" y="40545"/>
                  </a:cubicBezTo>
                  <a:cubicBezTo>
                    <a:pt x="2594" y="36497"/>
                    <a:pt x="4213" y="33258"/>
                    <a:pt x="6642" y="30830"/>
                  </a:cubicBezTo>
                  <a:cubicBezTo>
                    <a:pt x="8261" y="28401"/>
                    <a:pt x="10691" y="26781"/>
                    <a:pt x="12310" y="25162"/>
                  </a:cubicBezTo>
                  <a:cubicBezTo>
                    <a:pt x="16358" y="20304"/>
                    <a:pt x="20406" y="15447"/>
                    <a:pt x="26883" y="12208"/>
                  </a:cubicBezTo>
                  <a:cubicBezTo>
                    <a:pt x="33360" y="8970"/>
                    <a:pt x="40646" y="7350"/>
                    <a:pt x="46314" y="3302"/>
                  </a:cubicBezTo>
                  <a:cubicBezTo>
                    <a:pt x="57649" y="1683"/>
                    <a:pt x="69793" y="-1555"/>
                    <a:pt x="82747" y="873"/>
                  </a:cubicBezTo>
                  <a:cubicBezTo>
                    <a:pt x="86795" y="1683"/>
                    <a:pt x="91653" y="4921"/>
                    <a:pt x="95701" y="6541"/>
                  </a:cubicBezTo>
                  <a:lnTo>
                    <a:pt x="98130" y="6541"/>
                  </a:lnTo>
                  <a:cubicBezTo>
                    <a:pt x="105416" y="9779"/>
                    <a:pt x="110274" y="14637"/>
                    <a:pt x="115942" y="17876"/>
                  </a:cubicBezTo>
                  <a:cubicBezTo>
                    <a:pt x="123228" y="25162"/>
                    <a:pt x="126467" y="34068"/>
                    <a:pt x="130515" y="43783"/>
                  </a:cubicBezTo>
                  <a:cubicBezTo>
                    <a:pt x="134563" y="52689"/>
                    <a:pt x="134563" y="64834"/>
                    <a:pt x="134563" y="75359"/>
                  </a:cubicBezTo>
                  <a:lnTo>
                    <a:pt x="134563" y="113411"/>
                  </a:lnTo>
                  <a:cubicBezTo>
                    <a:pt x="135373" y="119079"/>
                    <a:pt x="134563" y="124746"/>
                    <a:pt x="134563" y="130413"/>
                  </a:cubicBezTo>
                  <a:cubicBezTo>
                    <a:pt x="135373" y="151464"/>
                    <a:pt x="138611" y="210566"/>
                    <a:pt x="128896" y="230807"/>
                  </a:cubicBezTo>
                  <a:close/>
                  <a:moveTo>
                    <a:pt x="94891" y="171704"/>
                  </a:moveTo>
                  <a:cubicBezTo>
                    <a:pt x="94891" y="164418"/>
                    <a:pt x="94891" y="158750"/>
                    <a:pt x="94891" y="153893"/>
                  </a:cubicBezTo>
                  <a:cubicBezTo>
                    <a:pt x="94891" y="149844"/>
                    <a:pt x="94891" y="146606"/>
                    <a:pt x="94891" y="142558"/>
                  </a:cubicBezTo>
                  <a:cubicBezTo>
                    <a:pt x="92462" y="135271"/>
                    <a:pt x="93272" y="126365"/>
                    <a:pt x="92462" y="117459"/>
                  </a:cubicBezTo>
                  <a:cubicBezTo>
                    <a:pt x="92462" y="110173"/>
                    <a:pt x="92462" y="101267"/>
                    <a:pt x="92462" y="94790"/>
                  </a:cubicBezTo>
                  <a:cubicBezTo>
                    <a:pt x="92462" y="89123"/>
                    <a:pt x="92462" y="81836"/>
                    <a:pt x="92462" y="74549"/>
                  </a:cubicBezTo>
                  <a:cubicBezTo>
                    <a:pt x="92462" y="71311"/>
                    <a:pt x="92462" y="68072"/>
                    <a:pt x="92462" y="64834"/>
                  </a:cubicBezTo>
                  <a:cubicBezTo>
                    <a:pt x="91653" y="59976"/>
                    <a:pt x="88414" y="55928"/>
                    <a:pt x="85986" y="53499"/>
                  </a:cubicBezTo>
                  <a:lnTo>
                    <a:pt x="83557" y="53499"/>
                  </a:lnTo>
                  <a:cubicBezTo>
                    <a:pt x="82747" y="51070"/>
                    <a:pt x="83557" y="51070"/>
                    <a:pt x="81937" y="50261"/>
                  </a:cubicBezTo>
                  <a:cubicBezTo>
                    <a:pt x="81937" y="50261"/>
                    <a:pt x="80318" y="50261"/>
                    <a:pt x="80318" y="50261"/>
                  </a:cubicBezTo>
                  <a:lnTo>
                    <a:pt x="79509" y="50261"/>
                  </a:lnTo>
                  <a:cubicBezTo>
                    <a:pt x="77889" y="47832"/>
                    <a:pt x="75461" y="47832"/>
                    <a:pt x="72222" y="47832"/>
                  </a:cubicBezTo>
                  <a:cubicBezTo>
                    <a:pt x="66555" y="47832"/>
                    <a:pt x="58458" y="49451"/>
                    <a:pt x="53601" y="53499"/>
                  </a:cubicBezTo>
                  <a:cubicBezTo>
                    <a:pt x="51981" y="54309"/>
                    <a:pt x="49552" y="58357"/>
                    <a:pt x="47933" y="60786"/>
                  </a:cubicBezTo>
                  <a:cubicBezTo>
                    <a:pt x="46314" y="64834"/>
                    <a:pt x="47124" y="68072"/>
                    <a:pt x="47124" y="73740"/>
                  </a:cubicBezTo>
                  <a:cubicBezTo>
                    <a:pt x="47124" y="102076"/>
                    <a:pt x="45504" y="126365"/>
                    <a:pt x="47124" y="153893"/>
                  </a:cubicBezTo>
                  <a:cubicBezTo>
                    <a:pt x="47124" y="164418"/>
                    <a:pt x="48743" y="174943"/>
                    <a:pt x="47124" y="185468"/>
                  </a:cubicBezTo>
                  <a:cubicBezTo>
                    <a:pt x="47124" y="195993"/>
                    <a:pt x="47124" y="206518"/>
                    <a:pt x="52791" y="213805"/>
                  </a:cubicBezTo>
                  <a:cubicBezTo>
                    <a:pt x="52791" y="214614"/>
                    <a:pt x="52791" y="215424"/>
                    <a:pt x="52791" y="215424"/>
                  </a:cubicBezTo>
                  <a:lnTo>
                    <a:pt x="57649" y="219472"/>
                  </a:lnTo>
                  <a:cubicBezTo>
                    <a:pt x="72222" y="222711"/>
                    <a:pt x="87605" y="219472"/>
                    <a:pt x="92462" y="204089"/>
                  </a:cubicBezTo>
                  <a:cubicBezTo>
                    <a:pt x="92462" y="203280"/>
                    <a:pt x="93272" y="201660"/>
                    <a:pt x="93272" y="201660"/>
                  </a:cubicBezTo>
                  <a:cubicBezTo>
                    <a:pt x="94082" y="197612"/>
                    <a:pt x="93272" y="193564"/>
                    <a:pt x="93272" y="189516"/>
                  </a:cubicBezTo>
                  <a:cubicBezTo>
                    <a:pt x="94082" y="183849"/>
                    <a:pt x="93272" y="178991"/>
                    <a:pt x="93272" y="173323"/>
                  </a:cubicBezTo>
                  <a:close/>
                  <a:moveTo>
                    <a:pt x="148327" y="169275"/>
                  </a:moveTo>
                  <a:cubicBezTo>
                    <a:pt x="148327" y="150654"/>
                    <a:pt x="148327" y="142558"/>
                    <a:pt x="148327" y="135271"/>
                  </a:cubicBezTo>
                  <a:cubicBezTo>
                    <a:pt x="148327" y="129604"/>
                    <a:pt x="148327" y="123936"/>
                    <a:pt x="148327" y="117459"/>
                  </a:cubicBezTo>
                  <a:cubicBezTo>
                    <a:pt x="147517" y="98838"/>
                    <a:pt x="148327" y="81026"/>
                    <a:pt x="145898" y="63215"/>
                  </a:cubicBezTo>
                  <a:cubicBezTo>
                    <a:pt x="145898" y="63215"/>
                    <a:pt x="145898" y="62405"/>
                    <a:pt x="145898" y="61595"/>
                  </a:cubicBezTo>
                  <a:cubicBezTo>
                    <a:pt x="145898" y="58357"/>
                    <a:pt x="145898" y="55118"/>
                    <a:pt x="144279" y="51880"/>
                  </a:cubicBezTo>
                  <a:cubicBezTo>
                    <a:pt x="144279" y="51880"/>
                    <a:pt x="144279" y="51880"/>
                    <a:pt x="144279" y="51880"/>
                  </a:cubicBezTo>
                  <a:lnTo>
                    <a:pt x="146707" y="57547"/>
                  </a:lnTo>
                  <a:cubicBezTo>
                    <a:pt x="150756" y="66453"/>
                    <a:pt x="150756" y="78597"/>
                    <a:pt x="150756" y="89123"/>
                  </a:cubicBezTo>
                  <a:lnTo>
                    <a:pt x="150756" y="127175"/>
                  </a:lnTo>
                  <a:cubicBezTo>
                    <a:pt x="151565" y="132842"/>
                    <a:pt x="150756" y="138510"/>
                    <a:pt x="150756" y="144177"/>
                  </a:cubicBezTo>
                  <a:cubicBezTo>
                    <a:pt x="150756" y="151464"/>
                    <a:pt x="151565" y="159560"/>
                    <a:pt x="151565" y="168466"/>
                  </a:cubicBezTo>
                  <a:cubicBezTo>
                    <a:pt x="151565" y="186278"/>
                    <a:pt x="153184" y="226759"/>
                    <a:pt x="144279" y="244571"/>
                  </a:cubicBezTo>
                  <a:cubicBezTo>
                    <a:pt x="141850" y="248619"/>
                    <a:pt x="140231" y="250238"/>
                    <a:pt x="136992" y="254286"/>
                  </a:cubicBezTo>
                  <a:cubicBezTo>
                    <a:pt x="133753" y="258334"/>
                    <a:pt x="131325" y="259953"/>
                    <a:pt x="127276" y="262382"/>
                  </a:cubicBezTo>
                  <a:lnTo>
                    <a:pt x="127276" y="262382"/>
                  </a:lnTo>
                  <a:cubicBezTo>
                    <a:pt x="125657" y="264811"/>
                    <a:pt x="123228" y="266430"/>
                    <a:pt x="121609" y="267240"/>
                  </a:cubicBezTo>
                  <a:lnTo>
                    <a:pt x="117561" y="269669"/>
                  </a:lnTo>
                  <a:cubicBezTo>
                    <a:pt x="112703" y="272907"/>
                    <a:pt x="106226" y="274527"/>
                    <a:pt x="100559" y="276146"/>
                  </a:cubicBezTo>
                  <a:cubicBezTo>
                    <a:pt x="93272" y="277765"/>
                    <a:pt x="87605" y="280194"/>
                    <a:pt x="80318" y="279384"/>
                  </a:cubicBezTo>
                  <a:cubicBezTo>
                    <a:pt x="74651" y="278575"/>
                    <a:pt x="68174" y="279384"/>
                    <a:pt x="62506" y="276956"/>
                  </a:cubicBezTo>
                  <a:lnTo>
                    <a:pt x="55220" y="273717"/>
                  </a:lnTo>
                  <a:lnTo>
                    <a:pt x="53601" y="273717"/>
                  </a:lnTo>
                  <a:cubicBezTo>
                    <a:pt x="53601" y="273175"/>
                    <a:pt x="53601" y="272640"/>
                    <a:pt x="53601" y="272098"/>
                  </a:cubicBezTo>
                  <a:lnTo>
                    <a:pt x="56029" y="272098"/>
                  </a:lnTo>
                  <a:cubicBezTo>
                    <a:pt x="58458" y="272098"/>
                    <a:pt x="60077" y="272098"/>
                    <a:pt x="63316" y="273717"/>
                  </a:cubicBezTo>
                  <a:cubicBezTo>
                    <a:pt x="63316" y="273717"/>
                    <a:pt x="63316" y="273717"/>
                    <a:pt x="64935" y="273717"/>
                  </a:cubicBezTo>
                  <a:cubicBezTo>
                    <a:pt x="73031" y="275336"/>
                    <a:pt x="82747" y="276956"/>
                    <a:pt x="91653" y="273717"/>
                  </a:cubicBezTo>
                  <a:lnTo>
                    <a:pt x="96511" y="273717"/>
                  </a:lnTo>
                  <a:cubicBezTo>
                    <a:pt x="103797" y="269669"/>
                    <a:pt x="108655" y="268859"/>
                    <a:pt x="114322" y="266430"/>
                  </a:cubicBezTo>
                  <a:cubicBezTo>
                    <a:pt x="117561" y="264811"/>
                    <a:pt x="119990" y="263192"/>
                    <a:pt x="122419" y="261573"/>
                  </a:cubicBezTo>
                  <a:cubicBezTo>
                    <a:pt x="124847" y="259953"/>
                    <a:pt x="127276" y="258334"/>
                    <a:pt x="129705" y="255905"/>
                  </a:cubicBezTo>
                  <a:cubicBezTo>
                    <a:pt x="136182" y="250238"/>
                    <a:pt x="141040" y="244571"/>
                    <a:pt x="143469" y="236474"/>
                  </a:cubicBezTo>
                  <a:cubicBezTo>
                    <a:pt x="144279" y="233236"/>
                    <a:pt x="145088" y="229997"/>
                    <a:pt x="145088" y="226759"/>
                  </a:cubicBezTo>
                  <a:cubicBezTo>
                    <a:pt x="145898" y="221901"/>
                    <a:pt x="146707" y="217853"/>
                    <a:pt x="147517" y="212186"/>
                  </a:cubicBezTo>
                  <a:cubicBezTo>
                    <a:pt x="148327" y="198422"/>
                    <a:pt x="148327" y="183849"/>
                    <a:pt x="147517" y="168466"/>
                  </a:cubicBezTo>
                  <a:close/>
                  <a:moveTo>
                    <a:pt x="79509" y="57547"/>
                  </a:moveTo>
                  <a:cubicBezTo>
                    <a:pt x="79509" y="57547"/>
                    <a:pt x="79509" y="57547"/>
                    <a:pt x="79509" y="57547"/>
                  </a:cubicBezTo>
                  <a:lnTo>
                    <a:pt x="79509" y="57547"/>
                  </a:lnTo>
                  <a:cubicBezTo>
                    <a:pt x="79509" y="57547"/>
                    <a:pt x="79509" y="57547"/>
                    <a:pt x="80318" y="57547"/>
                  </a:cubicBezTo>
                  <a:lnTo>
                    <a:pt x="81128" y="57547"/>
                  </a:lnTo>
                  <a:cubicBezTo>
                    <a:pt x="81128" y="58357"/>
                    <a:pt x="81128" y="59166"/>
                    <a:pt x="81128" y="59166"/>
                  </a:cubicBezTo>
                  <a:cubicBezTo>
                    <a:pt x="75461" y="59976"/>
                    <a:pt x="68983" y="61595"/>
                    <a:pt x="64935" y="64834"/>
                  </a:cubicBezTo>
                  <a:cubicBezTo>
                    <a:pt x="63316" y="65643"/>
                    <a:pt x="60887" y="69691"/>
                    <a:pt x="59268" y="72120"/>
                  </a:cubicBezTo>
                  <a:cubicBezTo>
                    <a:pt x="57649" y="76168"/>
                    <a:pt x="58458" y="79407"/>
                    <a:pt x="58458" y="85074"/>
                  </a:cubicBezTo>
                  <a:cubicBezTo>
                    <a:pt x="58458" y="113411"/>
                    <a:pt x="56839" y="137700"/>
                    <a:pt x="58458" y="165227"/>
                  </a:cubicBezTo>
                  <a:cubicBezTo>
                    <a:pt x="58458" y="175752"/>
                    <a:pt x="60077" y="186278"/>
                    <a:pt x="58458" y="196803"/>
                  </a:cubicBezTo>
                  <a:cubicBezTo>
                    <a:pt x="58458" y="200041"/>
                    <a:pt x="58458" y="203280"/>
                    <a:pt x="58458" y="205708"/>
                  </a:cubicBezTo>
                  <a:cubicBezTo>
                    <a:pt x="58458" y="207328"/>
                    <a:pt x="58458" y="207328"/>
                    <a:pt x="56839" y="205708"/>
                  </a:cubicBezTo>
                  <a:cubicBezTo>
                    <a:pt x="56839" y="205708"/>
                    <a:pt x="56839" y="205708"/>
                    <a:pt x="56839" y="204899"/>
                  </a:cubicBezTo>
                  <a:cubicBezTo>
                    <a:pt x="56029" y="202470"/>
                    <a:pt x="56029" y="200041"/>
                    <a:pt x="56029" y="197612"/>
                  </a:cubicBezTo>
                  <a:cubicBezTo>
                    <a:pt x="56029" y="192755"/>
                    <a:pt x="56029" y="189516"/>
                    <a:pt x="56029" y="183849"/>
                  </a:cubicBezTo>
                  <a:cubicBezTo>
                    <a:pt x="55220" y="165227"/>
                    <a:pt x="56029" y="141748"/>
                    <a:pt x="56029" y="123936"/>
                  </a:cubicBezTo>
                  <a:cubicBezTo>
                    <a:pt x="56029" y="108553"/>
                    <a:pt x="56839" y="93171"/>
                    <a:pt x="56029" y="78597"/>
                  </a:cubicBezTo>
                  <a:cubicBezTo>
                    <a:pt x="56029" y="76168"/>
                    <a:pt x="56029" y="74549"/>
                    <a:pt x="56029" y="71311"/>
                  </a:cubicBezTo>
                  <a:cubicBezTo>
                    <a:pt x="56029" y="68072"/>
                    <a:pt x="57649" y="66453"/>
                    <a:pt x="59268" y="64834"/>
                  </a:cubicBezTo>
                  <a:lnTo>
                    <a:pt x="59268" y="64834"/>
                  </a:lnTo>
                  <a:cubicBezTo>
                    <a:pt x="59268" y="64834"/>
                    <a:pt x="60887" y="62405"/>
                    <a:pt x="60887" y="62405"/>
                  </a:cubicBezTo>
                  <a:cubicBezTo>
                    <a:pt x="60887" y="61595"/>
                    <a:pt x="63316" y="59976"/>
                    <a:pt x="66555" y="58357"/>
                  </a:cubicBezTo>
                  <a:cubicBezTo>
                    <a:pt x="70603" y="56738"/>
                    <a:pt x="73841" y="55928"/>
                    <a:pt x="77889" y="55118"/>
                  </a:cubicBezTo>
                  <a:close/>
                </a:path>
              </a:pathLst>
            </a:custGeom>
            <a:solidFill>
              <a:srgbClr val="000000"/>
            </a:solidFill>
            <a:ln w="0"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3F8471AD-5579-A04D-D7A9-B11ED8BA5780}"/>
                </a:ext>
              </a:extLst>
            </p:cNvPr>
            <p:cNvSpPr/>
            <p:nvPr/>
          </p:nvSpPr>
          <p:spPr>
            <a:xfrm>
              <a:off x="4653200" y="2646971"/>
              <a:ext cx="153828" cy="270324"/>
            </a:xfrm>
            <a:custGeom>
              <a:avLst/>
              <a:gdLst>
                <a:gd name="connsiteX0" fmla="*/ 4048 w 153828"/>
                <a:gd name="connsiteY0" fmla="*/ 254582 h 270324"/>
                <a:gd name="connsiteX1" fmla="*/ 0 w 153828"/>
                <a:gd name="connsiteY1" fmla="*/ 252963 h 270324"/>
                <a:gd name="connsiteX2" fmla="*/ 0 w 153828"/>
                <a:gd name="connsiteY2" fmla="*/ 201147 h 270324"/>
                <a:gd name="connsiteX3" fmla="*/ 0 w 153828"/>
                <a:gd name="connsiteY3" fmla="*/ 187383 h 270324"/>
                <a:gd name="connsiteX4" fmla="*/ 0 w 153828"/>
                <a:gd name="connsiteY4" fmla="*/ 164714 h 270324"/>
                <a:gd name="connsiteX5" fmla="*/ 810 w 153828"/>
                <a:gd name="connsiteY5" fmla="*/ 95896 h 270324"/>
                <a:gd name="connsiteX6" fmla="*/ 810 w 153828"/>
                <a:gd name="connsiteY6" fmla="*/ 47318 h 270324"/>
                <a:gd name="connsiteX7" fmla="*/ 810 w 153828"/>
                <a:gd name="connsiteY7" fmla="*/ 360 h 270324"/>
                <a:gd name="connsiteX8" fmla="*/ 45339 w 153828"/>
                <a:gd name="connsiteY8" fmla="*/ 360 h 270324"/>
                <a:gd name="connsiteX9" fmla="*/ 65580 w 153828"/>
                <a:gd name="connsiteY9" fmla="*/ 360 h 270324"/>
                <a:gd name="connsiteX10" fmla="*/ 107680 w 153828"/>
                <a:gd name="connsiteY10" fmla="*/ 9266 h 270324"/>
                <a:gd name="connsiteX11" fmla="*/ 118205 w 153828"/>
                <a:gd name="connsiteY11" fmla="*/ 16552 h 270324"/>
                <a:gd name="connsiteX12" fmla="*/ 122253 w 153828"/>
                <a:gd name="connsiteY12" fmla="*/ 22220 h 270324"/>
                <a:gd name="connsiteX13" fmla="*/ 129540 w 153828"/>
                <a:gd name="connsiteY13" fmla="*/ 35983 h 270324"/>
                <a:gd name="connsiteX14" fmla="*/ 132778 w 153828"/>
                <a:gd name="connsiteY14" fmla="*/ 43270 h 270324"/>
                <a:gd name="connsiteX15" fmla="*/ 136017 w 153828"/>
                <a:gd name="connsiteY15" fmla="*/ 65130 h 270324"/>
                <a:gd name="connsiteX16" fmla="*/ 131969 w 153828"/>
                <a:gd name="connsiteY16" fmla="*/ 99944 h 270324"/>
                <a:gd name="connsiteX17" fmla="*/ 116586 w 153828"/>
                <a:gd name="connsiteY17" fmla="*/ 125852 h 270324"/>
                <a:gd name="connsiteX18" fmla="*/ 125492 w 153828"/>
                <a:gd name="connsiteY18" fmla="*/ 133138 h 270324"/>
                <a:gd name="connsiteX19" fmla="*/ 133588 w 153828"/>
                <a:gd name="connsiteY19" fmla="*/ 141235 h 270324"/>
                <a:gd name="connsiteX20" fmla="*/ 136827 w 153828"/>
                <a:gd name="connsiteY20" fmla="*/ 147712 h 270324"/>
                <a:gd name="connsiteX21" fmla="*/ 140875 w 153828"/>
                <a:gd name="connsiteY21" fmla="*/ 157427 h 270324"/>
                <a:gd name="connsiteX22" fmla="*/ 140875 w 153828"/>
                <a:gd name="connsiteY22" fmla="*/ 164714 h 270324"/>
                <a:gd name="connsiteX23" fmla="*/ 142494 w 153828"/>
                <a:gd name="connsiteY23" fmla="*/ 172000 h 270324"/>
                <a:gd name="connsiteX24" fmla="*/ 143304 w 153828"/>
                <a:gd name="connsiteY24" fmla="*/ 184954 h 270324"/>
                <a:gd name="connsiteX25" fmla="*/ 143304 w 153828"/>
                <a:gd name="connsiteY25" fmla="*/ 191431 h 270324"/>
                <a:gd name="connsiteX26" fmla="*/ 140875 w 153828"/>
                <a:gd name="connsiteY26" fmla="*/ 197099 h 270324"/>
                <a:gd name="connsiteX27" fmla="*/ 134398 w 153828"/>
                <a:gd name="connsiteY27" fmla="*/ 219768 h 270324"/>
                <a:gd name="connsiteX28" fmla="*/ 125492 w 153828"/>
                <a:gd name="connsiteY28" fmla="*/ 236770 h 270324"/>
                <a:gd name="connsiteX29" fmla="*/ 112538 w 153828"/>
                <a:gd name="connsiteY29" fmla="*/ 247295 h 270324"/>
                <a:gd name="connsiteX30" fmla="*/ 103632 w 153828"/>
                <a:gd name="connsiteY30" fmla="*/ 252153 h 270324"/>
                <a:gd name="connsiteX31" fmla="*/ 92297 w 153828"/>
                <a:gd name="connsiteY31" fmla="*/ 255392 h 270324"/>
                <a:gd name="connsiteX32" fmla="*/ 77724 w 153828"/>
                <a:gd name="connsiteY32" fmla="*/ 256201 h 270324"/>
                <a:gd name="connsiteX33" fmla="*/ 48578 w 153828"/>
                <a:gd name="connsiteY33" fmla="*/ 256201 h 270324"/>
                <a:gd name="connsiteX34" fmla="*/ 38052 w 153828"/>
                <a:gd name="connsiteY34" fmla="*/ 256201 h 270324"/>
                <a:gd name="connsiteX35" fmla="*/ 14573 w 153828"/>
                <a:gd name="connsiteY35" fmla="*/ 256201 h 270324"/>
                <a:gd name="connsiteX36" fmla="*/ 2429 w 153828"/>
                <a:gd name="connsiteY36" fmla="*/ 256201 h 270324"/>
                <a:gd name="connsiteX37" fmla="*/ 15383 w 153828"/>
                <a:gd name="connsiteY37" fmla="*/ 264298 h 270324"/>
                <a:gd name="connsiteX38" fmla="*/ 41291 w 153828"/>
                <a:gd name="connsiteY38" fmla="*/ 264298 h 270324"/>
                <a:gd name="connsiteX39" fmla="*/ 81772 w 153828"/>
                <a:gd name="connsiteY39" fmla="*/ 264298 h 270324"/>
                <a:gd name="connsiteX40" fmla="*/ 95536 w 153828"/>
                <a:gd name="connsiteY40" fmla="*/ 264298 h 270324"/>
                <a:gd name="connsiteX41" fmla="*/ 114157 w 153828"/>
                <a:gd name="connsiteY41" fmla="*/ 261059 h 270324"/>
                <a:gd name="connsiteX42" fmla="*/ 116586 w 153828"/>
                <a:gd name="connsiteY42" fmla="*/ 261059 h 270324"/>
                <a:gd name="connsiteX43" fmla="*/ 123063 w 153828"/>
                <a:gd name="connsiteY43" fmla="*/ 257821 h 270324"/>
                <a:gd name="connsiteX44" fmla="*/ 123063 w 153828"/>
                <a:gd name="connsiteY44" fmla="*/ 257821 h 270324"/>
                <a:gd name="connsiteX45" fmla="*/ 127111 w 153828"/>
                <a:gd name="connsiteY45" fmla="*/ 254582 h 270324"/>
                <a:gd name="connsiteX46" fmla="*/ 134398 w 153828"/>
                <a:gd name="connsiteY46" fmla="*/ 248105 h 270324"/>
                <a:gd name="connsiteX47" fmla="*/ 141684 w 153828"/>
                <a:gd name="connsiteY47" fmla="*/ 235151 h 270324"/>
                <a:gd name="connsiteX48" fmla="*/ 147352 w 153828"/>
                <a:gd name="connsiteY48" fmla="*/ 220578 h 270324"/>
                <a:gd name="connsiteX49" fmla="*/ 151400 w 153828"/>
                <a:gd name="connsiteY49" fmla="*/ 187383 h 270324"/>
                <a:gd name="connsiteX50" fmla="*/ 148971 w 153828"/>
                <a:gd name="connsiteY50" fmla="*/ 170381 h 270324"/>
                <a:gd name="connsiteX51" fmla="*/ 148971 w 153828"/>
                <a:gd name="connsiteY51" fmla="*/ 167952 h 270324"/>
                <a:gd name="connsiteX52" fmla="*/ 148161 w 153828"/>
                <a:gd name="connsiteY52" fmla="*/ 164714 h 270324"/>
                <a:gd name="connsiteX53" fmla="*/ 148161 w 153828"/>
                <a:gd name="connsiteY53" fmla="*/ 162285 h 270324"/>
                <a:gd name="connsiteX54" fmla="*/ 148161 w 153828"/>
                <a:gd name="connsiteY54" fmla="*/ 162285 h 270324"/>
                <a:gd name="connsiteX55" fmla="*/ 152209 w 153828"/>
                <a:gd name="connsiteY55" fmla="*/ 171191 h 270324"/>
                <a:gd name="connsiteX56" fmla="*/ 152209 w 153828"/>
                <a:gd name="connsiteY56" fmla="*/ 178477 h 270324"/>
                <a:gd name="connsiteX57" fmla="*/ 153829 w 153828"/>
                <a:gd name="connsiteY57" fmla="*/ 185764 h 270324"/>
                <a:gd name="connsiteX58" fmla="*/ 153829 w 153828"/>
                <a:gd name="connsiteY58" fmla="*/ 194670 h 270324"/>
                <a:gd name="connsiteX59" fmla="*/ 153829 w 153828"/>
                <a:gd name="connsiteY59" fmla="*/ 201956 h 270324"/>
                <a:gd name="connsiteX60" fmla="*/ 153829 w 153828"/>
                <a:gd name="connsiteY60" fmla="*/ 204385 h 270324"/>
                <a:gd name="connsiteX61" fmla="*/ 152209 w 153828"/>
                <a:gd name="connsiteY61" fmla="*/ 210053 h 270324"/>
                <a:gd name="connsiteX62" fmla="*/ 145733 w 153828"/>
                <a:gd name="connsiteY62" fmla="*/ 232722 h 270324"/>
                <a:gd name="connsiteX63" fmla="*/ 136827 w 153828"/>
                <a:gd name="connsiteY63" fmla="*/ 249724 h 270324"/>
                <a:gd name="connsiteX64" fmla="*/ 123873 w 153828"/>
                <a:gd name="connsiteY64" fmla="*/ 261059 h 270324"/>
                <a:gd name="connsiteX65" fmla="*/ 114967 w 153828"/>
                <a:gd name="connsiteY65" fmla="*/ 265917 h 270324"/>
                <a:gd name="connsiteX66" fmla="*/ 103632 w 153828"/>
                <a:gd name="connsiteY66" fmla="*/ 269155 h 270324"/>
                <a:gd name="connsiteX67" fmla="*/ 89059 w 153828"/>
                <a:gd name="connsiteY67" fmla="*/ 269965 h 270324"/>
                <a:gd name="connsiteX68" fmla="*/ 59912 w 153828"/>
                <a:gd name="connsiteY68" fmla="*/ 269965 h 270324"/>
                <a:gd name="connsiteX69" fmla="*/ 49387 w 153828"/>
                <a:gd name="connsiteY69" fmla="*/ 269965 h 270324"/>
                <a:gd name="connsiteX70" fmla="*/ 25908 w 153828"/>
                <a:gd name="connsiteY70" fmla="*/ 269965 h 270324"/>
                <a:gd name="connsiteX71" fmla="*/ 13764 w 153828"/>
                <a:gd name="connsiteY71" fmla="*/ 269965 h 270324"/>
                <a:gd name="connsiteX72" fmla="*/ 10525 w 153828"/>
                <a:gd name="connsiteY72" fmla="*/ 268346 h 270324"/>
                <a:gd name="connsiteX73" fmla="*/ 8906 w 153828"/>
                <a:gd name="connsiteY73" fmla="*/ 266726 h 270324"/>
                <a:gd name="connsiteX74" fmla="*/ 10525 w 153828"/>
                <a:gd name="connsiteY74" fmla="*/ 265107 h 270324"/>
                <a:gd name="connsiteX75" fmla="*/ 12144 w 153828"/>
                <a:gd name="connsiteY75" fmla="*/ 266726 h 270324"/>
                <a:gd name="connsiteX76" fmla="*/ 12144 w 153828"/>
                <a:gd name="connsiteY76" fmla="*/ 266726 h 270324"/>
                <a:gd name="connsiteX77" fmla="*/ 45339 w 153828"/>
                <a:gd name="connsiteY77" fmla="*/ 64320 h 270324"/>
                <a:gd name="connsiteX78" fmla="*/ 45339 w 153828"/>
                <a:gd name="connsiteY78" fmla="*/ 68368 h 270324"/>
                <a:gd name="connsiteX79" fmla="*/ 45339 w 153828"/>
                <a:gd name="connsiteY79" fmla="*/ 105611 h 270324"/>
                <a:gd name="connsiteX80" fmla="*/ 74486 w 153828"/>
                <a:gd name="connsiteY80" fmla="*/ 105611 h 270324"/>
                <a:gd name="connsiteX81" fmla="*/ 89868 w 153828"/>
                <a:gd name="connsiteY81" fmla="*/ 96705 h 270324"/>
                <a:gd name="connsiteX82" fmla="*/ 89868 w 153828"/>
                <a:gd name="connsiteY82" fmla="*/ 77274 h 270324"/>
                <a:gd name="connsiteX83" fmla="*/ 89868 w 153828"/>
                <a:gd name="connsiteY83" fmla="*/ 70797 h 270324"/>
                <a:gd name="connsiteX84" fmla="*/ 89868 w 153828"/>
                <a:gd name="connsiteY84" fmla="*/ 61082 h 270324"/>
                <a:gd name="connsiteX85" fmla="*/ 87439 w 153828"/>
                <a:gd name="connsiteY85" fmla="*/ 48128 h 270324"/>
                <a:gd name="connsiteX86" fmla="*/ 44529 w 153828"/>
                <a:gd name="connsiteY86" fmla="*/ 42460 h 270324"/>
                <a:gd name="connsiteX87" fmla="*/ 44529 w 153828"/>
                <a:gd name="connsiteY87" fmla="*/ 63511 h 270324"/>
                <a:gd name="connsiteX88" fmla="*/ 96345 w 153828"/>
                <a:gd name="connsiteY88" fmla="*/ 168762 h 270324"/>
                <a:gd name="connsiteX89" fmla="*/ 91488 w 153828"/>
                <a:gd name="connsiteY89" fmla="*/ 154189 h 270324"/>
                <a:gd name="connsiteX90" fmla="*/ 76105 w 153828"/>
                <a:gd name="connsiteY90" fmla="*/ 149331 h 270324"/>
                <a:gd name="connsiteX91" fmla="*/ 70437 w 153828"/>
                <a:gd name="connsiteY91" fmla="*/ 149331 h 270324"/>
                <a:gd name="connsiteX92" fmla="*/ 46149 w 153828"/>
                <a:gd name="connsiteY92" fmla="*/ 149331 h 270324"/>
                <a:gd name="connsiteX93" fmla="*/ 46149 w 153828"/>
                <a:gd name="connsiteY93" fmla="*/ 211672 h 270324"/>
                <a:gd name="connsiteX94" fmla="*/ 78534 w 153828"/>
                <a:gd name="connsiteY94" fmla="*/ 211672 h 270324"/>
                <a:gd name="connsiteX95" fmla="*/ 91488 w 153828"/>
                <a:gd name="connsiteY95" fmla="*/ 205195 h 270324"/>
                <a:gd name="connsiteX96" fmla="*/ 95536 w 153828"/>
                <a:gd name="connsiteY96" fmla="*/ 198718 h 270324"/>
                <a:gd name="connsiteX97" fmla="*/ 95536 w 153828"/>
                <a:gd name="connsiteY97" fmla="*/ 189812 h 270324"/>
                <a:gd name="connsiteX98" fmla="*/ 95536 w 153828"/>
                <a:gd name="connsiteY98" fmla="*/ 173620 h 270324"/>
                <a:gd name="connsiteX99" fmla="*/ 95536 w 153828"/>
                <a:gd name="connsiteY99" fmla="*/ 167952 h 270324"/>
                <a:gd name="connsiteX100" fmla="*/ 57483 w 153828"/>
                <a:gd name="connsiteY100" fmla="*/ 77274 h 270324"/>
                <a:gd name="connsiteX101" fmla="*/ 57483 w 153828"/>
                <a:gd name="connsiteY101" fmla="*/ 81322 h 270324"/>
                <a:gd name="connsiteX102" fmla="*/ 57483 w 153828"/>
                <a:gd name="connsiteY102" fmla="*/ 97515 h 270324"/>
                <a:gd name="connsiteX103" fmla="*/ 55864 w 153828"/>
                <a:gd name="connsiteY103" fmla="*/ 99134 h 270324"/>
                <a:gd name="connsiteX104" fmla="*/ 54245 w 153828"/>
                <a:gd name="connsiteY104" fmla="*/ 96705 h 270324"/>
                <a:gd name="connsiteX105" fmla="*/ 54245 w 153828"/>
                <a:gd name="connsiteY105" fmla="*/ 57034 h 270324"/>
                <a:gd name="connsiteX106" fmla="*/ 57483 w 153828"/>
                <a:gd name="connsiteY106" fmla="*/ 52176 h 270324"/>
                <a:gd name="connsiteX107" fmla="*/ 71247 w 153828"/>
                <a:gd name="connsiteY107" fmla="*/ 51366 h 270324"/>
                <a:gd name="connsiteX108" fmla="*/ 79343 w 153828"/>
                <a:gd name="connsiteY108" fmla="*/ 51366 h 270324"/>
                <a:gd name="connsiteX109" fmla="*/ 79343 w 153828"/>
                <a:gd name="connsiteY109" fmla="*/ 51366 h 270324"/>
                <a:gd name="connsiteX110" fmla="*/ 79343 w 153828"/>
                <a:gd name="connsiteY110" fmla="*/ 51366 h 270324"/>
                <a:gd name="connsiteX111" fmla="*/ 79343 w 153828"/>
                <a:gd name="connsiteY111" fmla="*/ 52985 h 270324"/>
                <a:gd name="connsiteX112" fmla="*/ 78534 w 153828"/>
                <a:gd name="connsiteY112" fmla="*/ 54605 h 270324"/>
                <a:gd name="connsiteX113" fmla="*/ 56674 w 153828"/>
                <a:gd name="connsiteY113" fmla="*/ 56224 h 270324"/>
                <a:gd name="connsiteX114" fmla="*/ 56674 w 153828"/>
                <a:gd name="connsiteY114" fmla="*/ 77274 h 270324"/>
                <a:gd name="connsiteX115" fmla="*/ 84201 w 153828"/>
                <a:gd name="connsiteY115" fmla="*/ 159046 h 270324"/>
                <a:gd name="connsiteX116" fmla="*/ 86630 w 153828"/>
                <a:gd name="connsiteY116" fmla="*/ 160666 h 270324"/>
                <a:gd name="connsiteX117" fmla="*/ 86630 w 153828"/>
                <a:gd name="connsiteY117" fmla="*/ 162285 h 270324"/>
                <a:gd name="connsiteX118" fmla="*/ 83391 w 153828"/>
                <a:gd name="connsiteY118" fmla="*/ 162285 h 270324"/>
                <a:gd name="connsiteX119" fmla="*/ 59103 w 153828"/>
                <a:gd name="connsiteY119" fmla="*/ 162285 h 270324"/>
                <a:gd name="connsiteX120" fmla="*/ 59103 w 153828"/>
                <a:gd name="connsiteY120" fmla="*/ 203576 h 270324"/>
                <a:gd name="connsiteX121" fmla="*/ 57483 w 153828"/>
                <a:gd name="connsiteY121" fmla="*/ 205195 h 270324"/>
                <a:gd name="connsiteX122" fmla="*/ 55864 w 153828"/>
                <a:gd name="connsiteY122" fmla="*/ 203576 h 270324"/>
                <a:gd name="connsiteX123" fmla="*/ 55864 w 153828"/>
                <a:gd name="connsiteY123" fmla="*/ 197099 h 270324"/>
                <a:gd name="connsiteX124" fmla="*/ 55864 w 153828"/>
                <a:gd name="connsiteY124" fmla="*/ 163904 h 270324"/>
                <a:gd name="connsiteX125" fmla="*/ 59103 w 153828"/>
                <a:gd name="connsiteY125" fmla="*/ 159046 h 270324"/>
                <a:gd name="connsiteX126" fmla="*/ 78534 w 153828"/>
                <a:gd name="connsiteY126" fmla="*/ 159046 h 270324"/>
                <a:gd name="connsiteX127" fmla="*/ 84201 w 153828"/>
                <a:gd name="connsiteY127" fmla="*/ 159046 h 270324"/>
                <a:gd name="connsiteX128" fmla="*/ 136017 w 153828"/>
                <a:gd name="connsiteY128" fmla="*/ 129090 h 270324"/>
                <a:gd name="connsiteX129" fmla="*/ 133588 w 153828"/>
                <a:gd name="connsiteY129" fmla="*/ 129090 h 270324"/>
                <a:gd name="connsiteX130" fmla="*/ 133588 w 153828"/>
                <a:gd name="connsiteY130" fmla="*/ 126661 h 270324"/>
                <a:gd name="connsiteX131" fmla="*/ 138446 w 153828"/>
                <a:gd name="connsiteY131" fmla="*/ 118565 h 270324"/>
                <a:gd name="connsiteX132" fmla="*/ 145733 w 153828"/>
                <a:gd name="connsiteY132" fmla="*/ 83751 h 270324"/>
                <a:gd name="connsiteX133" fmla="*/ 144113 w 153828"/>
                <a:gd name="connsiteY133" fmla="*/ 69178 h 270324"/>
                <a:gd name="connsiteX134" fmla="*/ 144113 w 153828"/>
                <a:gd name="connsiteY134" fmla="*/ 62701 h 270324"/>
                <a:gd name="connsiteX135" fmla="*/ 141684 w 153828"/>
                <a:gd name="connsiteY135" fmla="*/ 55414 h 270324"/>
                <a:gd name="connsiteX136" fmla="*/ 140065 w 153828"/>
                <a:gd name="connsiteY136" fmla="*/ 45699 h 270324"/>
                <a:gd name="connsiteX137" fmla="*/ 140065 w 153828"/>
                <a:gd name="connsiteY137" fmla="*/ 45699 h 270324"/>
                <a:gd name="connsiteX138" fmla="*/ 140065 w 153828"/>
                <a:gd name="connsiteY138" fmla="*/ 47318 h 270324"/>
                <a:gd name="connsiteX139" fmla="*/ 144113 w 153828"/>
                <a:gd name="connsiteY139" fmla="*/ 54605 h 270324"/>
                <a:gd name="connsiteX140" fmla="*/ 147352 w 153828"/>
                <a:gd name="connsiteY140" fmla="*/ 76465 h 270324"/>
                <a:gd name="connsiteX141" fmla="*/ 143304 w 153828"/>
                <a:gd name="connsiteY141" fmla="*/ 111278 h 270324"/>
                <a:gd name="connsiteX142" fmla="*/ 135207 w 153828"/>
                <a:gd name="connsiteY142" fmla="*/ 129090 h 270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53828" h="270324">
                  <a:moveTo>
                    <a:pt x="4048" y="254582"/>
                  </a:moveTo>
                  <a:cubicBezTo>
                    <a:pt x="2429" y="254582"/>
                    <a:pt x="1619" y="252963"/>
                    <a:pt x="0" y="252963"/>
                  </a:cubicBezTo>
                  <a:cubicBezTo>
                    <a:pt x="810" y="235961"/>
                    <a:pt x="0" y="219768"/>
                    <a:pt x="0" y="201147"/>
                  </a:cubicBezTo>
                  <a:cubicBezTo>
                    <a:pt x="0" y="197099"/>
                    <a:pt x="0" y="192241"/>
                    <a:pt x="0" y="187383"/>
                  </a:cubicBezTo>
                  <a:cubicBezTo>
                    <a:pt x="0" y="180097"/>
                    <a:pt x="0" y="172810"/>
                    <a:pt x="0" y="164714"/>
                  </a:cubicBezTo>
                  <a:cubicBezTo>
                    <a:pt x="810" y="142854"/>
                    <a:pt x="810" y="120184"/>
                    <a:pt x="810" y="95896"/>
                  </a:cubicBezTo>
                  <a:cubicBezTo>
                    <a:pt x="810" y="71607"/>
                    <a:pt x="810" y="63511"/>
                    <a:pt x="810" y="47318"/>
                  </a:cubicBezTo>
                  <a:cubicBezTo>
                    <a:pt x="810" y="31126"/>
                    <a:pt x="2429" y="15743"/>
                    <a:pt x="810" y="360"/>
                  </a:cubicBezTo>
                  <a:cubicBezTo>
                    <a:pt x="11335" y="-450"/>
                    <a:pt x="30766" y="360"/>
                    <a:pt x="45339" y="360"/>
                  </a:cubicBezTo>
                  <a:cubicBezTo>
                    <a:pt x="52626" y="360"/>
                    <a:pt x="58293" y="360"/>
                    <a:pt x="65580" y="360"/>
                  </a:cubicBezTo>
                  <a:cubicBezTo>
                    <a:pt x="82582" y="360"/>
                    <a:pt x="96345" y="2789"/>
                    <a:pt x="107680" y="9266"/>
                  </a:cubicBezTo>
                  <a:cubicBezTo>
                    <a:pt x="111728" y="11695"/>
                    <a:pt x="114967" y="13314"/>
                    <a:pt x="118205" y="16552"/>
                  </a:cubicBezTo>
                  <a:cubicBezTo>
                    <a:pt x="119824" y="18172"/>
                    <a:pt x="121444" y="20600"/>
                    <a:pt x="122253" y="22220"/>
                  </a:cubicBezTo>
                  <a:cubicBezTo>
                    <a:pt x="125492" y="27077"/>
                    <a:pt x="127111" y="29506"/>
                    <a:pt x="129540" y="35983"/>
                  </a:cubicBezTo>
                  <a:lnTo>
                    <a:pt x="132778" y="43270"/>
                  </a:lnTo>
                  <a:cubicBezTo>
                    <a:pt x="134398" y="50557"/>
                    <a:pt x="135207" y="57843"/>
                    <a:pt x="136017" y="65130"/>
                  </a:cubicBezTo>
                  <a:cubicBezTo>
                    <a:pt x="137636" y="78084"/>
                    <a:pt x="136017" y="88609"/>
                    <a:pt x="131969" y="99944"/>
                  </a:cubicBezTo>
                  <a:cubicBezTo>
                    <a:pt x="128730" y="110469"/>
                    <a:pt x="123873" y="118565"/>
                    <a:pt x="116586" y="125852"/>
                  </a:cubicBezTo>
                  <a:lnTo>
                    <a:pt x="125492" y="133138"/>
                  </a:lnTo>
                  <a:cubicBezTo>
                    <a:pt x="128730" y="135567"/>
                    <a:pt x="131969" y="137996"/>
                    <a:pt x="133588" y="141235"/>
                  </a:cubicBezTo>
                  <a:cubicBezTo>
                    <a:pt x="134398" y="142854"/>
                    <a:pt x="135207" y="145283"/>
                    <a:pt x="136827" y="147712"/>
                  </a:cubicBezTo>
                  <a:cubicBezTo>
                    <a:pt x="138446" y="150950"/>
                    <a:pt x="140065" y="153379"/>
                    <a:pt x="140875" y="157427"/>
                  </a:cubicBezTo>
                  <a:lnTo>
                    <a:pt x="140875" y="164714"/>
                  </a:lnTo>
                  <a:cubicBezTo>
                    <a:pt x="140875" y="164714"/>
                    <a:pt x="142494" y="172000"/>
                    <a:pt x="142494" y="172000"/>
                  </a:cubicBezTo>
                  <a:cubicBezTo>
                    <a:pt x="142494" y="176048"/>
                    <a:pt x="143304" y="180097"/>
                    <a:pt x="143304" y="184954"/>
                  </a:cubicBezTo>
                  <a:lnTo>
                    <a:pt x="143304" y="191431"/>
                  </a:lnTo>
                  <a:cubicBezTo>
                    <a:pt x="141684" y="193051"/>
                    <a:pt x="142494" y="195479"/>
                    <a:pt x="140875" y="197099"/>
                  </a:cubicBezTo>
                  <a:cubicBezTo>
                    <a:pt x="140875" y="204385"/>
                    <a:pt x="137636" y="212482"/>
                    <a:pt x="134398" y="219768"/>
                  </a:cubicBezTo>
                  <a:cubicBezTo>
                    <a:pt x="131969" y="225436"/>
                    <a:pt x="129540" y="231913"/>
                    <a:pt x="125492" y="236770"/>
                  </a:cubicBezTo>
                  <a:cubicBezTo>
                    <a:pt x="122253" y="240818"/>
                    <a:pt x="116586" y="244057"/>
                    <a:pt x="112538" y="247295"/>
                  </a:cubicBezTo>
                  <a:cubicBezTo>
                    <a:pt x="110919" y="250534"/>
                    <a:pt x="107680" y="251344"/>
                    <a:pt x="103632" y="252153"/>
                  </a:cubicBezTo>
                  <a:cubicBezTo>
                    <a:pt x="100393" y="254582"/>
                    <a:pt x="96345" y="254582"/>
                    <a:pt x="92297" y="255392"/>
                  </a:cubicBezTo>
                  <a:cubicBezTo>
                    <a:pt x="88249" y="255392"/>
                    <a:pt x="83391" y="256201"/>
                    <a:pt x="77724" y="256201"/>
                  </a:cubicBezTo>
                  <a:cubicBezTo>
                    <a:pt x="68818" y="256201"/>
                    <a:pt x="56674" y="255392"/>
                    <a:pt x="48578" y="256201"/>
                  </a:cubicBezTo>
                  <a:cubicBezTo>
                    <a:pt x="45339" y="256201"/>
                    <a:pt x="42101" y="256201"/>
                    <a:pt x="38052" y="256201"/>
                  </a:cubicBezTo>
                  <a:cubicBezTo>
                    <a:pt x="30766" y="256201"/>
                    <a:pt x="22669" y="256201"/>
                    <a:pt x="14573" y="256201"/>
                  </a:cubicBezTo>
                  <a:cubicBezTo>
                    <a:pt x="10525" y="256201"/>
                    <a:pt x="5667" y="257011"/>
                    <a:pt x="2429" y="256201"/>
                  </a:cubicBezTo>
                  <a:close/>
                  <a:moveTo>
                    <a:pt x="15383" y="264298"/>
                  </a:moveTo>
                  <a:cubicBezTo>
                    <a:pt x="23479" y="264298"/>
                    <a:pt x="33195" y="264298"/>
                    <a:pt x="41291" y="264298"/>
                  </a:cubicBezTo>
                  <a:cubicBezTo>
                    <a:pt x="55054" y="264298"/>
                    <a:pt x="69628" y="264298"/>
                    <a:pt x="81772" y="264298"/>
                  </a:cubicBezTo>
                  <a:cubicBezTo>
                    <a:pt x="85820" y="264298"/>
                    <a:pt x="90678" y="264298"/>
                    <a:pt x="95536" y="264298"/>
                  </a:cubicBezTo>
                  <a:cubicBezTo>
                    <a:pt x="102822" y="264298"/>
                    <a:pt x="109299" y="264298"/>
                    <a:pt x="114157" y="261059"/>
                  </a:cubicBezTo>
                  <a:cubicBezTo>
                    <a:pt x="115776" y="261059"/>
                    <a:pt x="116586" y="261059"/>
                    <a:pt x="116586" y="261059"/>
                  </a:cubicBezTo>
                  <a:cubicBezTo>
                    <a:pt x="119015" y="261059"/>
                    <a:pt x="121444" y="259440"/>
                    <a:pt x="123063" y="257821"/>
                  </a:cubicBezTo>
                  <a:lnTo>
                    <a:pt x="123063" y="257821"/>
                  </a:lnTo>
                  <a:cubicBezTo>
                    <a:pt x="124682" y="256201"/>
                    <a:pt x="126302" y="255392"/>
                    <a:pt x="127111" y="254582"/>
                  </a:cubicBezTo>
                  <a:cubicBezTo>
                    <a:pt x="129540" y="252153"/>
                    <a:pt x="132778" y="250534"/>
                    <a:pt x="134398" y="248105"/>
                  </a:cubicBezTo>
                  <a:cubicBezTo>
                    <a:pt x="136827" y="244867"/>
                    <a:pt x="139256" y="240009"/>
                    <a:pt x="141684" y="235151"/>
                  </a:cubicBezTo>
                  <a:cubicBezTo>
                    <a:pt x="144113" y="230293"/>
                    <a:pt x="145733" y="225436"/>
                    <a:pt x="147352" y="220578"/>
                  </a:cubicBezTo>
                  <a:cubicBezTo>
                    <a:pt x="150590" y="210053"/>
                    <a:pt x="153019" y="198718"/>
                    <a:pt x="151400" y="187383"/>
                  </a:cubicBezTo>
                  <a:cubicBezTo>
                    <a:pt x="150590" y="181716"/>
                    <a:pt x="150590" y="176048"/>
                    <a:pt x="148971" y="170381"/>
                  </a:cubicBezTo>
                  <a:lnTo>
                    <a:pt x="148971" y="167952"/>
                  </a:lnTo>
                  <a:cubicBezTo>
                    <a:pt x="148971" y="167952"/>
                    <a:pt x="148161" y="164714"/>
                    <a:pt x="148161" y="164714"/>
                  </a:cubicBezTo>
                  <a:lnTo>
                    <a:pt x="148161" y="162285"/>
                  </a:lnTo>
                  <a:cubicBezTo>
                    <a:pt x="148161" y="161475"/>
                    <a:pt x="148161" y="160666"/>
                    <a:pt x="148161" y="162285"/>
                  </a:cubicBezTo>
                  <a:cubicBezTo>
                    <a:pt x="149781" y="165523"/>
                    <a:pt x="151400" y="167143"/>
                    <a:pt x="152209" y="171191"/>
                  </a:cubicBezTo>
                  <a:lnTo>
                    <a:pt x="152209" y="178477"/>
                  </a:lnTo>
                  <a:cubicBezTo>
                    <a:pt x="152209" y="178477"/>
                    <a:pt x="153829" y="185764"/>
                    <a:pt x="153829" y="185764"/>
                  </a:cubicBezTo>
                  <a:cubicBezTo>
                    <a:pt x="153829" y="189002"/>
                    <a:pt x="153829" y="192241"/>
                    <a:pt x="153829" y="194670"/>
                  </a:cubicBezTo>
                  <a:cubicBezTo>
                    <a:pt x="153829" y="197099"/>
                    <a:pt x="153829" y="199528"/>
                    <a:pt x="153829" y="201956"/>
                  </a:cubicBezTo>
                  <a:lnTo>
                    <a:pt x="153829" y="204385"/>
                  </a:lnTo>
                  <a:cubicBezTo>
                    <a:pt x="153829" y="206005"/>
                    <a:pt x="153829" y="208433"/>
                    <a:pt x="152209" y="210053"/>
                  </a:cubicBezTo>
                  <a:cubicBezTo>
                    <a:pt x="152209" y="217339"/>
                    <a:pt x="148971" y="225436"/>
                    <a:pt x="145733" y="232722"/>
                  </a:cubicBezTo>
                  <a:cubicBezTo>
                    <a:pt x="143304" y="238390"/>
                    <a:pt x="140875" y="244867"/>
                    <a:pt x="136827" y="249724"/>
                  </a:cubicBezTo>
                  <a:cubicBezTo>
                    <a:pt x="133588" y="253772"/>
                    <a:pt x="127921" y="257011"/>
                    <a:pt x="123873" y="261059"/>
                  </a:cubicBezTo>
                  <a:cubicBezTo>
                    <a:pt x="122253" y="264298"/>
                    <a:pt x="119015" y="264298"/>
                    <a:pt x="114967" y="265917"/>
                  </a:cubicBezTo>
                  <a:cubicBezTo>
                    <a:pt x="111728" y="268346"/>
                    <a:pt x="107680" y="268346"/>
                    <a:pt x="103632" y="269155"/>
                  </a:cubicBezTo>
                  <a:cubicBezTo>
                    <a:pt x="99584" y="269155"/>
                    <a:pt x="94726" y="269965"/>
                    <a:pt x="89059" y="269965"/>
                  </a:cubicBezTo>
                  <a:cubicBezTo>
                    <a:pt x="80153" y="269965"/>
                    <a:pt x="68008" y="269155"/>
                    <a:pt x="59912" y="269965"/>
                  </a:cubicBezTo>
                  <a:cubicBezTo>
                    <a:pt x="56674" y="269965"/>
                    <a:pt x="53435" y="269965"/>
                    <a:pt x="49387" y="269965"/>
                  </a:cubicBezTo>
                  <a:cubicBezTo>
                    <a:pt x="42101" y="269965"/>
                    <a:pt x="34004" y="269965"/>
                    <a:pt x="25908" y="269965"/>
                  </a:cubicBezTo>
                  <a:cubicBezTo>
                    <a:pt x="21860" y="269965"/>
                    <a:pt x="17002" y="270775"/>
                    <a:pt x="13764" y="269965"/>
                  </a:cubicBezTo>
                  <a:lnTo>
                    <a:pt x="10525" y="268346"/>
                  </a:lnTo>
                  <a:cubicBezTo>
                    <a:pt x="9716" y="268346"/>
                    <a:pt x="8906" y="268346"/>
                    <a:pt x="8906" y="266726"/>
                  </a:cubicBezTo>
                  <a:cubicBezTo>
                    <a:pt x="8906" y="265107"/>
                    <a:pt x="8906" y="265107"/>
                    <a:pt x="10525" y="265107"/>
                  </a:cubicBezTo>
                  <a:cubicBezTo>
                    <a:pt x="11335" y="265107"/>
                    <a:pt x="12144" y="265107"/>
                    <a:pt x="12144" y="266726"/>
                  </a:cubicBezTo>
                  <a:lnTo>
                    <a:pt x="12144" y="266726"/>
                  </a:lnTo>
                  <a:close/>
                  <a:moveTo>
                    <a:pt x="45339" y="64320"/>
                  </a:moveTo>
                  <a:cubicBezTo>
                    <a:pt x="45339" y="65130"/>
                    <a:pt x="45339" y="66749"/>
                    <a:pt x="45339" y="68368"/>
                  </a:cubicBezTo>
                  <a:cubicBezTo>
                    <a:pt x="46149" y="82942"/>
                    <a:pt x="46149" y="91847"/>
                    <a:pt x="45339" y="105611"/>
                  </a:cubicBezTo>
                  <a:cubicBezTo>
                    <a:pt x="54245" y="105611"/>
                    <a:pt x="65580" y="107230"/>
                    <a:pt x="74486" y="105611"/>
                  </a:cubicBezTo>
                  <a:cubicBezTo>
                    <a:pt x="81772" y="103992"/>
                    <a:pt x="85820" y="99944"/>
                    <a:pt x="89868" y="96705"/>
                  </a:cubicBezTo>
                  <a:cubicBezTo>
                    <a:pt x="90678" y="91038"/>
                    <a:pt x="89868" y="84561"/>
                    <a:pt x="89868" y="77274"/>
                  </a:cubicBezTo>
                  <a:cubicBezTo>
                    <a:pt x="89868" y="69988"/>
                    <a:pt x="89868" y="73226"/>
                    <a:pt x="89868" y="70797"/>
                  </a:cubicBezTo>
                  <a:cubicBezTo>
                    <a:pt x="89868" y="66749"/>
                    <a:pt x="89868" y="63511"/>
                    <a:pt x="89868" y="61082"/>
                  </a:cubicBezTo>
                  <a:cubicBezTo>
                    <a:pt x="89868" y="57034"/>
                    <a:pt x="87439" y="52985"/>
                    <a:pt x="87439" y="48128"/>
                  </a:cubicBezTo>
                  <a:cubicBezTo>
                    <a:pt x="80153" y="38412"/>
                    <a:pt x="59912" y="41651"/>
                    <a:pt x="44529" y="42460"/>
                  </a:cubicBezTo>
                  <a:cubicBezTo>
                    <a:pt x="44529" y="49747"/>
                    <a:pt x="45339" y="56224"/>
                    <a:pt x="44529" y="63511"/>
                  </a:cubicBezTo>
                  <a:close/>
                  <a:moveTo>
                    <a:pt x="96345" y="168762"/>
                  </a:moveTo>
                  <a:cubicBezTo>
                    <a:pt x="96345" y="163094"/>
                    <a:pt x="93917" y="156617"/>
                    <a:pt x="91488" y="154189"/>
                  </a:cubicBezTo>
                  <a:cubicBezTo>
                    <a:pt x="89059" y="151760"/>
                    <a:pt x="80153" y="149331"/>
                    <a:pt x="76105" y="149331"/>
                  </a:cubicBezTo>
                  <a:cubicBezTo>
                    <a:pt x="74486" y="149331"/>
                    <a:pt x="72866" y="149331"/>
                    <a:pt x="70437" y="149331"/>
                  </a:cubicBezTo>
                  <a:cubicBezTo>
                    <a:pt x="59912" y="149331"/>
                    <a:pt x="55864" y="148521"/>
                    <a:pt x="46149" y="149331"/>
                  </a:cubicBezTo>
                  <a:cubicBezTo>
                    <a:pt x="45339" y="174429"/>
                    <a:pt x="46149" y="191431"/>
                    <a:pt x="46149" y="211672"/>
                  </a:cubicBezTo>
                  <a:cubicBezTo>
                    <a:pt x="57483" y="212482"/>
                    <a:pt x="68008" y="213291"/>
                    <a:pt x="78534" y="211672"/>
                  </a:cubicBezTo>
                  <a:cubicBezTo>
                    <a:pt x="85011" y="210862"/>
                    <a:pt x="89059" y="209243"/>
                    <a:pt x="91488" y="205195"/>
                  </a:cubicBezTo>
                  <a:cubicBezTo>
                    <a:pt x="92297" y="203576"/>
                    <a:pt x="95536" y="200337"/>
                    <a:pt x="95536" y="198718"/>
                  </a:cubicBezTo>
                  <a:cubicBezTo>
                    <a:pt x="97155" y="195479"/>
                    <a:pt x="96345" y="193051"/>
                    <a:pt x="95536" y="189812"/>
                  </a:cubicBezTo>
                  <a:cubicBezTo>
                    <a:pt x="95536" y="184954"/>
                    <a:pt x="95536" y="179287"/>
                    <a:pt x="95536" y="173620"/>
                  </a:cubicBezTo>
                  <a:lnTo>
                    <a:pt x="95536" y="167952"/>
                  </a:lnTo>
                  <a:close/>
                  <a:moveTo>
                    <a:pt x="57483" y="77274"/>
                  </a:moveTo>
                  <a:cubicBezTo>
                    <a:pt x="57483" y="78084"/>
                    <a:pt x="57483" y="79703"/>
                    <a:pt x="57483" y="81322"/>
                  </a:cubicBezTo>
                  <a:cubicBezTo>
                    <a:pt x="57483" y="87799"/>
                    <a:pt x="57483" y="92657"/>
                    <a:pt x="57483" y="97515"/>
                  </a:cubicBezTo>
                  <a:cubicBezTo>
                    <a:pt x="57483" y="102373"/>
                    <a:pt x="57483" y="99134"/>
                    <a:pt x="55864" y="99134"/>
                  </a:cubicBezTo>
                  <a:cubicBezTo>
                    <a:pt x="55054" y="99134"/>
                    <a:pt x="54245" y="98324"/>
                    <a:pt x="54245" y="96705"/>
                  </a:cubicBezTo>
                  <a:cubicBezTo>
                    <a:pt x="54245" y="83751"/>
                    <a:pt x="54245" y="70797"/>
                    <a:pt x="54245" y="57034"/>
                  </a:cubicBezTo>
                  <a:cubicBezTo>
                    <a:pt x="54245" y="54605"/>
                    <a:pt x="55054" y="52985"/>
                    <a:pt x="57483" y="52176"/>
                  </a:cubicBezTo>
                  <a:cubicBezTo>
                    <a:pt x="61532" y="52176"/>
                    <a:pt x="67199" y="52176"/>
                    <a:pt x="71247" y="51366"/>
                  </a:cubicBezTo>
                  <a:cubicBezTo>
                    <a:pt x="73676" y="51366"/>
                    <a:pt x="76105" y="51366"/>
                    <a:pt x="79343" y="51366"/>
                  </a:cubicBezTo>
                  <a:cubicBezTo>
                    <a:pt x="82582" y="51366"/>
                    <a:pt x="79343" y="51366"/>
                    <a:pt x="79343" y="51366"/>
                  </a:cubicBezTo>
                  <a:cubicBezTo>
                    <a:pt x="79343" y="51366"/>
                    <a:pt x="79343" y="51366"/>
                    <a:pt x="79343" y="51366"/>
                  </a:cubicBezTo>
                  <a:lnTo>
                    <a:pt x="79343" y="52985"/>
                  </a:lnTo>
                  <a:cubicBezTo>
                    <a:pt x="79343" y="53795"/>
                    <a:pt x="79343" y="54605"/>
                    <a:pt x="78534" y="54605"/>
                  </a:cubicBezTo>
                  <a:cubicBezTo>
                    <a:pt x="71247" y="54605"/>
                    <a:pt x="63960" y="55414"/>
                    <a:pt x="56674" y="56224"/>
                  </a:cubicBezTo>
                  <a:cubicBezTo>
                    <a:pt x="56674" y="63511"/>
                    <a:pt x="57483" y="69988"/>
                    <a:pt x="56674" y="77274"/>
                  </a:cubicBezTo>
                  <a:close/>
                  <a:moveTo>
                    <a:pt x="84201" y="159046"/>
                  </a:moveTo>
                  <a:cubicBezTo>
                    <a:pt x="85820" y="159046"/>
                    <a:pt x="86630" y="159046"/>
                    <a:pt x="86630" y="160666"/>
                  </a:cubicBezTo>
                  <a:cubicBezTo>
                    <a:pt x="87439" y="161475"/>
                    <a:pt x="86630" y="162285"/>
                    <a:pt x="86630" y="162285"/>
                  </a:cubicBezTo>
                  <a:cubicBezTo>
                    <a:pt x="86630" y="162285"/>
                    <a:pt x="85011" y="162285"/>
                    <a:pt x="83391" y="162285"/>
                  </a:cubicBezTo>
                  <a:cubicBezTo>
                    <a:pt x="72866" y="162285"/>
                    <a:pt x="68818" y="161475"/>
                    <a:pt x="59103" y="162285"/>
                  </a:cubicBezTo>
                  <a:cubicBezTo>
                    <a:pt x="58293" y="178477"/>
                    <a:pt x="59103" y="191431"/>
                    <a:pt x="59103" y="203576"/>
                  </a:cubicBezTo>
                  <a:cubicBezTo>
                    <a:pt x="59103" y="204385"/>
                    <a:pt x="59103" y="205195"/>
                    <a:pt x="57483" y="205195"/>
                  </a:cubicBezTo>
                  <a:cubicBezTo>
                    <a:pt x="55864" y="205195"/>
                    <a:pt x="55864" y="205195"/>
                    <a:pt x="55864" y="203576"/>
                  </a:cubicBezTo>
                  <a:lnTo>
                    <a:pt x="55864" y="197099"/>
                  </a:lnTo>
                  <a:cubicBezTo>
                    <a:pt x="55864" y="186574"/>
                    <a:pt x="55864" y="177668"/>
                    <a:pt x="55864" y="163904"/>
                  </a:cubicBezTo>
                  <a:cubicBezTo>
                    <a:pt x="55864" y="161475"/>
                    <a:pt x="56674" y="159856"/>
                    <a:pt x="59103" y="159046"/>
                  </a:cubicBezTo>
                  <a:cubicBezTo>
                    <a:pt x="64770" y="158237"/>
                    <a:pt x="71247" y="159046"/>
                    <a:pt x="78534" y="159046"/>
                  </a:cubicBezTo>
                  <a:lnTo>
                    <a:pt x="84201" y="159046"/>
                  </a:lnTo>
                  <a:close/>
                  <a:moveTo>
                    <a:pt x="136017" y="129090"/>
                  </a:moveTo>
                  <a:cubicBezTo>
                    <a:pt x="135207" y="129900"/>
                    <a:pt x="134398" y="129900"/>
                    <a:pt x="133588" y="129090"/>
                  </a:cubicBezTo>
                  <a:cubicBezTo>
                    <a:pt x="132778" y="129090"/>
                    <a:pt x="132778" y="127471"/>
                    <a:pt x="133588" y="126661"/>
                  </a:cubicBezTo>
                  <a:cubicBezTo>
                    <a:pt x="135207" y="124232"/>
                    <a:pt x="136017" y="120994"/>
                    <a:pt x="138446" y="118565"/>
                  </a:cubicBezTo>
                  <a:cubicBezTo>
                    <a:pt x="140875" y="108040"/>
                    <a:pt x="146542" y="96705"/>
                    <a:pt x="145733" y="83751"/>
                  </a:cubicBezTo>
                  <a:cubicBezTo>
                    <a:pt x="145733" y="78893"/>
                    <a:pt x="145733" y="74036"/>
                    <a:pt x="144113" y="69178"/>
                  </a:cubicBezTo>
                  <a:lnTo>
                    <a:pt x="144113" y="62701"/>
                  </a:lnTo>
                  <a:cubicBezTo>
                    <a:pt x="143304" y="62701"/>
                    <a:pt x="141684" y="55414"/>
                    <a:pt x="141684" y="55414"/>
                  </a:cubicBezTo>
                  <a:lnTo>
                    <a:pt x="140065" y="45699"/>
                  </a:lnTo>
                  <a:cubicBezTo>
                    <a:pt x="140065" y="44889"/>
                    <a:pt x="140065" y="45699"/>
                    <a:pt x="140065" y="45699"/>
                  </a:cubicBezTo>
                  <a:lnTo>
                    <a:pt x="140065" y="47318"/>
                  </a:lnTo>
                  <a:cubicBezTo>
                    <a:pt x="140065" y="47318"/>
                    <a:pt x="144113" y="54605"/>
                    <a:pt x="144113" y="54605"/>
                  </a:cubicBezTo>
                  <a:cubicBezTo>
                    <a:pt x="145733" y="61891"/>
                    <a:pt x="146542" y="69178"/>
                    <a:pt x="147352" y="76465"/>
                  </a:cubicBezTo>
                  <a:cubicBezTo>
                    <a:pt x="148971" y="89419"/>
                    <a:pt x="147352" y="99944"/>
                    <a:pt x="143304" y="111278"/>
                  </a:cubicBezTo>
                  <a:cubicBezTo>
                    <a:pt x="141684" y="117755"/>
                    <a:pt x="138446" y="123423"/>
                    <a:pt x="135207" y="129090"/>
                  </a:cubicBezTo>
                  <a:close/>
                </a:path>
              </a:pathLst>
            </a:custGeom>
            <a:solidFill>
              <a:srgbClr val="000000"/>
            </a:solidFill>
            <a:ln w="0"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13676C2C-1FF4-A458-62C2-90BC9AB8B3D1}"/>
                </a:ext>
              </a:extLst>
            </p:cNvPr>
            <p:cNvSpPr/>
            <p:nvPr/>
          </p:nvSpPr>
          <p:spPr>
            <a:xfrm>
              <a:off x="4825650" y="2647330"/>
              <a:ext cx="137636" cy="270414"/>
            </a:xfrm>
            <a:custGeom>
              <a:avLst/>
              <a:gdLst>
                <a:gd name="connsiteX0" fmla="*/ 123063 w 137636"/>
                <a:gd name="connsiteY0" fmla="*/ 249364 h 270414"/>
                <a:gd name="connsiteX1" fmla="*/ 119825 w 137636"/>
                <a:gd name="connsiteY1" fmla="*/ 255841 h 270414"/>
                <a:gd name="connsiteX2" fmla="*/ 112538 w 137636"/>
                <a:gd name="connsiteY2" fmla="*/ 255841 h 270414"/>
                <a:gd name="connsiteX3" fmla="*/ 93107 w 137636"/>
                <a:gd name="connsiteY3" fmla="*/ 255841 h 270414"/>
                <a:gd name="connsiteX4" fmla="*/ 80153 w 137636"/>
                <a:gd name="connsiteY4" fmla="*/ 255841 h 270414"/>
                <a:gd name="connsiteX5" fmla="*/ 55055 w 137636"/>
                <a:gd name="connsiteY5" fmla="*/ 257461 h 270414"/>
                <a:gd name="connsiteX6" fmla="*/ 4048 w 137636"/>
                <a:gd name="connsiteY6" fmla="*/ 257461 h 270414"/>
                <a:gd name="connsiteX7" fmla="*/ 4048 w 137636"/>
                <a:gd name="connsiteY7" fmla="*/ 255032 h 270414"/>
                <a:gd name="connsiteX8" fmla="*/ 4048 w 137636"/>
                <a:gd name="connsiteY8" fmla="*/ 255032 h 270414"/>
                <a:gd name="connsiteX9" fmla="*/ 2429 w 137636"/>
                <a:gd name="connsiteY9" fmla="*/ 255032 h 270414"/>
                <a:gd name="connsiteX10" fmla="*/ 2429 w 137636"/>
                <a:gd name="connsiteY10" fmla="*/ 206454 h 270414"/>
                <a:gd name="connsiteX11" fmla="*/ 1619 w 137636"/>
                <a:gd name="connsiteY11" fmla="*/ 195929 h 270414"/>
                <a:gd name="connsiteX12" fmla="*/ 1619 w 137636"/>
                <a:gd name="connsiteY12" fmla="*/ 187833 h 270414"/>
                <a:gd name="connsiteX13" fmla="*/ 1619 w 137636"/>
                <a:gd name="connsiteY13" fmla="*/ 179737 h 270414"/>
                <a:gd name="connsiteX14" fmla="*/ 0 w 137636"/>
                <a:gd name="connsiteY14" fmla="*/ 165163 h 270414"/>
                <a:gd name="connsiteX15" fmla="*/ 810 w 137636"/>
                <a:gd name="connsiteY15" fmla="*/ 151400 h 270414"/>
                <a:gd name="connsiteX16" fmla="*/ 810 w 137636"/>
                <a:gd name="connsiteY16" fmla="*/ 124682 h 270414"/>
                <a:gd name="connsiteX17" fmla="*/ 810 w 137636"/>
                <a:gd name="connsiteY17" fmla="*/ 97155 h 270414"/>
                <a:gd name="connsiteX18" fmla="*/ 810 w 137636"/>
                <a:gd name="connsiteY18" fmla="*/ 42100 h 270414"/>
                <a:gd name="connsiteX19" fmla="*/ 810 w 137636"/>
                <a:gd name="connsiteY19" fmla="*/ 3238 h 270414"/>
                <a:gd name="connsiteX20" fmla="*/ 3239 w 137636"/>
                <a:gd name="connsiteY20" fmla="*/ 1619 h 270414"/>
                <a:gd name="connsiteX21" fmla="*/ 14573 w 137636"/>
                <a:gd name="connsiteY21" fmla="*/ 0 h 270414"/>
                <a:gd name="connsiteX22" fmla="*/ 38862 w 137636"/>
                <a:gd name="connsiteY22" fmla="*/ 0 h 270414"/>
                <a:gd name="connsiteX23" fmla="*/ 44529 w 137636"/>
                <a:gd name="connsiteY23" fmla="*/ 1619 h 270414"/>
                <a:gd name="connsiteX24" fmla="*/ 44529 w 137636"/>
                <a:gd name="connsiteY24" fmla="*/ 5667 h 270414"/>
                <a:gd name="connsiteX25" fmla="*/ 44529 w 137636"/>
                <a:gd name="connsiteY25" fmla="*/ 41291 h 270414"/>
                <a:gd name="connsiteX26" fmla="*/ 44529 w 137636"/>
                <a:gd name="connsiteY26" fmla="*/ 65580 h 270414"/>
                <a:gd name="connsiteX27" fmla="*/ 44529 w 137636"/>
                <a:gd name="connsiteY27" fmla="*/ 76914 h 270414"/>
                <a:gd name="connsiteX28" fmla="*/ 44529 w 137636"/>
                <a:gd name="connsiteY28" fmla="*/ 105251 h 270414"/>
                <a:gd name="connsiteX29" fmla="*/ 44529 w 137636"/>
                <a:gd name="connsiteY29" fmla="*/ 119824 h 270414"/>
                <a:gd name="connsiteX30" fmla="*/ 44529 w 137636"/>
                <a:gd name="connsiteY30" fmla="*/ 134398 h 270414"/>
                <a:gd name="connsiteX31" fmla="*/ 44529 w 137636"/>
                <a:gd name="connsiteY31" fmla="*/ 143304 h 270414"/>
                <a:gd name="connsiteX32" fmla="*/ 44529 w 137636"/>
                <a:gd name="connsiteY32" fmla="*/ 153019 h 270414"/>
                <a:gd name="connsiteX33" fmla="*/ 46149 w 137636"/>
                <a:gd name="connsiteY33" fmla="*/ 164354 h 270414"/>
                <a:gd name="connsiteX34" fmla="*/ 46149 w 137636"/>
                <a:gd name="connsiteY34" fmla="*/ 170021 h 270414"/>
                <a:gd name="connsiteX35" fmla="*/ 46149 w 137636"/>
                <a:gd name="connsiteY35" fmla="*/ 215360 h 270414"/>
                <a:gd name="connsiteX36" fmla="*/ 64770 w 137636"/>
                <a:gd name="connsiteY36" fmla="*/ 215360 h 270414"/>
                <a:gd name="connsiteX37" fmla="*/ 82582 w 137636"/>
                <a:gd name="connsiteY37" fmla="*/ 215360 h 270414"/>
                <a:gd name="connsiteX38" fmla="*/ 119015 w 137636"/>
                <a:gd name="connsiteY38" fmla="*/ 216170 h 270414"/>
                <a:gd name="connsiteX39" fmla="*/ 122253 w 137636"/>
                <a:gd name="connsiteY39" fmla="*/ 238839 h 270414"/>
                <a:gd name="connsiteX40" fmla="*/ 120634 w 137636"/>
                <a:gd name="connsiteY40" fmla="*/ 252603 h 270414"/>
                <a:gd name="connsiteX41" fmla="*/ 131159 w 137636"/>
                <a:gd name="connsiteY41" fmla="*/ 229933 h 270414"/>
                <a:gd name="connsiteX42" fmla="*/ 131159 w 137636"/>
                <a:gd name="connsiteY42" fmla="*/ 227505 h 270414"/>
                <a:gd name="connsiteX43" fmla="*/ 132779 w 137636"/>
                <a:gd name="connsiteY43" fmla="*/ 225885 h 270414"/>
                <a:gd name="connsiteX44" fmla="*/ 135207 w 137636"/>
                <a:gd name="connsiteY44" fmla="*/ 227505 h 270414"/>
                <a:gd name="connsiteX45" fmla="*/ 137636 w 137636"/>
                <a:gd name="connsiteY45" fmla="*/ 248555 h 270414"/>
                <a:gd name="connsiteX46" fmla="*/ 136017 w 137636"/>
                <a:gd name="connsiteY46" fmla="*/ 262318 h 270414"/>
                <a:gd name="connsiteX47" fmla="*/ 132779 w 137636"/>
                <a:gd name="connsiteY47" fmla="*/ 268795 h 270414"/>
                <a:gd name="connsiteX48" fmla="*/ 125492 w 137636"/>
                <a:gd name="connsiteY48" fmla="*/ 268795 h 270414"/>
                <a:gd name="connsiteX49" fmla="*/ 106061 w 137636"/>
                <a:gd name="connsiteY49" fmla="*/ 268795 h 270414"/>
                <a:gd name="connsiteX50" fmla="*/ 93107 w 137636"/>
                <a:gd name="connsiteY50" fmla="*/ 268795 h 270414"/>
                <a:gd name="connsiteX51" fmla="*/ 68009 w 137636"/>
                <a:gd name="connsiteY51" fmla="*/ 270415 h 270414"/>
                <a:gd name="connsiteX52" fmla="*/ 20241 w 137636"/>
                <a:gd name="connsiteY52" fmla="*/ 270415 h 270414"/>
                <a:gd name="connsiteX53" fmla="*/ 16193 w 137636"/>
                <a:gd name="connsiteY53" fmla="*/ 266367 h 270414"/>
                <a:gd name="connsiteX54" fmla="*/ 16193 w 137636"/>
                <a:gd name="connsiteY54" fmla="*/ 265557 h 270414"/>
                <a:gd name="connsiteX55" fmla="*/ 16193 w 137636"/>
                <a:gd name="connsiteY55" fmla="*/ 265557 h 270414"/>
                <a:gd name="connsiteX56" fmla="*/ 17812 w 137636"/>
                <a:gd name="connsiteY56" fmla="*/ 267986 h 270414"/>
                <a:gd name="connsiteX57" fmla="*/ 131969 w 137636"/>
                <a:gd name="connsiteY57" fmla="*/ 267986 h 270414"/>
                <a:gd name="connsiteX58" fmla="*/ 131969 w 137636"/>
                <a:gd name="connsiteY58" fmla="*/ 231553 h 270414"/>
                <a:gd name="connsiteX59" fmla="*/ 60722 w 137636"/>
                <a:gd name="connsiteY59" fmla="*/ 204025 h 270414"/>
                <a:gd name="connsiteX60" fmla="*/ 59103 w 137636"/>
                <a:gd name="connsiteY60" fmla="*/ 205645 h 270414"/>
                <a:gd name="connsiteX61" fmla="*/ 57483 w 137636"/>
                <a:gd name="connsiteY61" fmla="*/ 204025 h 270414"/>
                <a:gd name="connsiteX62" fmla="*/ 57483 w 137636"/>
                <a:gd name="connsiteY62" fmla="*/ 199977 h 270414"/>
                <a:gd name="connsiteX63" fmla="*/ 57483 w 137636"/>
                <a:gd name="connsiteY63" fmla="*/ 184594 h 270414"/>
                <a:gd name="connsiteX64" fmla="*/ 55864 w 137636"/>
                <a:gd name="connsiteY64" fmla="*/ 162735 h 270414"/>
                <a:gd name="connsiteX65" fmla="*/ 55864 w 137636"/>
                <a:gd name="connsiteY65" fmla="*/ 144923 h 270414"/>
                <a:gd name="connsiteX66" fmla="*/ 55864 w 137636"/>
                <a:gd name="connsiteY66" fmla="*/ 127111 h 270414"/>
                <a:gd name="connsiteX67" fmla="*/ 55864 w 137636"/>
                <a:gd name="connsiteY67" fmla="*/ 68818 h 270414"/>
                <a:gd name="connsiteX68" fmla="*/ 55864 w 137636"/>
                <a:gd name="connsiteY68" fmla="*/ 13764 h 270414"/>
                <a:gd name="connsiteX69" fmla="*/ 55864 w 137636"/>
                <a:gd name="connsiteY69" fmla="*/ 13764 h 270414"/>
                <a:gd name="connsiteX70" fmla="*/ 54245 w 137636"/>
                <a:gd name="connsiteY70" fmla="*/ 12144 h 270414"/>
                <a:gd name="connsiteX71" fmla="*/ 55864 w 137636"/>
                <a:gd name="connsiteY71" fmla="*/ 10525 h 270414"/>
                <a:gd name="connsiteX72" fmla="*/ 59103 w 137636"/>
                <a:gd name="connsiteY72" fmla="*/ 12144 h 270414"/>
                <a:gd name="connsiteX73" fmla="*/ 59103 w 137636"/>
                <a:gd name="connsiteY73" fmla="*/ 16193 h 270414"/>
                <a:gd name="connsiteX74" fmla="*/ 59103 w 137636"/>
                <a:gd name="connsiteY74" fmla="*/ 51816 h 270414"/>
                <a:gd name="connsiteX75" fmla="*/ 59103 w 137636"/>
                <a:gd name="connsiteY75" fmla="*/ 76105 h 270414"/>
                <a:gd name="connsiteX76" fmla="*/ 59103 w 137636"/>
                <a:gd name="connsiteY76" fmla="*/ 87439 h 270414"/>
                <a:gd name="connsiteX77" fmla="*/ 59103 w 137636"/>
                <a:gd name="connsiteY77" fmla="*/ 115776 h 270414"/>
                <a:gd name="connsiteX78" fmla="*/ 59103 w 137636"/>
                <a:gd name="connsiteY78" fmla="*/ 130350 h 270414"/>
                <a:gd name="connsiteX79" fmla="*/ 59103 w 137636"/>
                <a:gd name="connsiteY79" fmla="*/ 144923 h 270414"/>
                <a:gd name="connsiteX80" fmla="*/ 59103 w 137636"/>
                <a:gd name="connsiteY80" fmla="*/ 153829 h 270414"/>
                <a:gd name="connsiteX81" fmla="*/ 59103 w 137636"/>
                <a:gd name="connsiteY81" fmla="*/ 163544 h 270414"/>
                <a:gd name="connsiteX82" fmla="*/ 60722 w 137636"/>
                <a:gd name="connsiteY82" fmla="*/ 174879 h 270414"/>
                <a:gd name="connsiteX83" fmla="*/ 60722 w 137636"/>
                <a:gd name="connsiteY83" fmla="*/ 180546 h 270414"/>
                <a:gd name="connsiteX84" fmla="*/ 60722 w 137636"/>
                <a:gd name="connsiteY84" fmla="*/ 204835 h 270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137636" h="270414">
                  <a:moveTo>
                    <a:pt x="123063" y="249364"/>
                  </a:moveTo>
                  <a:cubicBezTo>
                    <a:pt x="122253" y="251793"/>
                    <a:pt x="123063" y="255032"/>
                    <a:pt x="119825" y="255841"/>
                  </a:cubicBezTo>
                  <a:cubicBezTo>
                    <a:pt x="118205" y="256651"/>
                    <a:pt x="114967" y="255841"/>
                    <a:pt x="112538" y="255841"/>
                  </a:cubicBezTo>
                  <a:cubicBezTo>
                    <a:pt x="106061" y="255841"/>
                    <a:pt x="99584" y="255841"/>
                    <a:pt x="93107" y="255841"/>
                  </a:cubicBezTo>
                  <a:cubicBezTo>
                    <a:pt x="89059" y="255841"/>
                    <a:pt x="84201" y="255841"/>
                    <a:pt x="80153" y="255841"/>
                  </a:cubicBezTo>
                  <a:cubicBezTo>
                    <a:pt x="72057" y="255841"/>
                    <a:pt x="62341" y="257461"/>
                    <a:pt x="55055" y="257461"/>
                  </a:cubicBezTo>
                  <a:cubicBezTo>
                    <a:pt x="38862" y="257461"/>
                    <a:pt x="21860" y="257461"/>
                    <a:pt x="4048" y="257461"/>
                  </a:cubicBezTo>
                  <a:cubicBezTo>
                    <a:pt x="4048" y="257461"/>
                    <a:pt x="4048" y="256651"/>
                    <a:pt x="4048" y="255032"/>
                  </a:cubicBezTo>
                  <a:cubicBezTo>
                    <a:pt x="4048" y="255032"/>
                    <a:pt x="4048" y="255032"/>
                    <a:pt x="4048" y="255032"/>
                  </a:cubicBezTo>
                  <a:cubicBezTo>
                    <a:pt x="4048" y="255032"/>
                    <a:pt x="3239" y="255032"/>
                    <a:pt x="2429" y="255032"/>
                  </a:cubicBezTo>
                  <a:cubicBezTo>
                    <a:pt x="2429" y="239649"/>
                    <a:pt x="4048" y="222647"/>
                    <a:pt x="2429" y="206454"/>
                  </a:cubicBezTo>
                  <a:cubicBezTo>
                    <a:pt x="2429" y="203216"/>
                    <a:pt x="1619" y="199168"/>
                    <a:pt x="1619" y="195929"/>
                  </a:cubicBezTo>
                  <a:cubicBezTo>
                    <a:pt x="1619" y="192691"/>
                    <a:pt x="1619" y="190262"/>
                    <a:pt x="1619" y="187833"/>
                  </a:cubicBezTo>
                  <a:lnTo>
                    <a:pt x="1619" y="179737"/>
                  </a:lnTo>
                  <a:lnTo>
                    <a:pt x="0" y="165163"/>
                  </a:lnTo>
                  <a:cubicBezTo>
                    <a:pt x="0" y="161115"/>
                    <a:pt x="810" y="157067"/>
                    <a:pt x="810" y="151400"/>
                  </a:cubicBezTo>
                  <a:cubicBezTo>
                    <a:pt x="810" y="142494"/>
                    <a:pt x="810" y="133588"/>
                    <a:pt x="810" y="124682"/>
                  </a:cubicBezTo>
                  <a:cubicBezTo>
                    <a:pt x="810" y="115776"/>
                    <a:pt x="810" y="106870"/>
                    <a:pt x="810" y="97155"/>
                  </a:cubicBezTo>
                  <a:cubicBezTo>
                    <a:pt x="810" y="78534"/>
                    <a:pt x="810" y="59912"/>
                    <a:pt x="810" y="42100"/>
                  </a:cubicBezTo>
                  <a:cubicBezTo>
                    <a:pt x="810" y="29146"/>
                    <a:pt x="810" y="16193"/>
                    <a:pt x="810" y="3238"/>
                  </a:cubicBezTo>
                  <a:cubicBezTo>
                    <a:pt x="1619" y="3238"/>
                    <a:pt x="2429" y="3238"/>
                    <a:pt x="3239" y="1619"/>
                  </a:cubicBezTo>
                  <a:cubicBezTo>
                    <a:pt x="7287" y="810"/>
                    <a:pt x="10525" y="0"/>
                    <a:pt x="14573" y="0"/>
                  </a:cubicBezTo>
                  <a:cubicBezTo>
                    <a:pt x="21860" y="0"/>
                    <a:pt x="32385" y="0"/>
                    <a:pt x="38862" y="0"/>
                  </a:cubicBezTo>
                  <a:cubicBezTo>
                    <a:pt x="45339" y="0"/>
                    <a:pt x="43720" y="0"/>
                    <a:pt x="44529" y="1619"/>
                  </a:cubicBezTo>
                  <a:cubicBezTo>
                    <a:pt x="45339" y="2429"/>
                    <a:pt x="44529" y="4048"/>
                    <a:pt x="44529" y="5667"/>
                  </a:cubicBezTo>
                  <a:cubicBezTo>
                    <a:pt x="44529" y="16193"/>
                    <a:pt x="45339" y="29146"/>
                    <a:pt x="44529" y="41291"/>
                  </a:cubicBezTo>
                  <a:cubicBezTo>
                    <a:pt x="44529" y="49387"/>
                    <a:pt x="44529" y="57483"/>
                    <a:pt x="44529" y="65580"/>
                  </a:cubicBezTo>
                  <a:cubicBezTo>
                    <a:pt x="44529" y="69628"/>
                    <a:pt x="44529" y="72866"/>
                    <a:pt x="44529" y="76914"/>
                  </a:cubicBezTo>
                  <a:cubicBezTo>
                    <a:pt x="44529" y="85820"/>
                    <a:pt x="46149" y="94726"/>
                    <a:pt x="44529" y="105251"/>
                  </a:cubicBezTo>
                  <a:cubicBezTo>
                    <a:pt x="44529" y="110109"/>
                    <a:pt x="44529" y="114967"/>
                    <a:pt x="44529" y="119824"/>
                  </a:cubicBezTo>
                  <a:cubicBezTo>
                    <a:pt x="44529" y="124682"/>
                    <a:pt x="44529" y="129540"/>
                    <a:pt x="44529" y="134398"/>
                  </a:cubicBezTo>
                  <a:lnTo>
                    <a:pt x="44529" y="143304"/>
                  </a:lnTo>
                  <a:cubicBezTo>
                    <a:pt x="45339" y="146542"/>
                    <a:pt x="44529" y="149781"/>
                    <a:pt x="44529" y="153019"/>
                  </a:cubicBezTo>
                  <a:cubicBezTo>
                    <a:pt x="44529" y="157067"/>
                    <a:pt x="46149" y="160306"/>
                    <a:pt x="46149" y="164354"/>
                  </a:cubicBezTo>
                  <a:cubicBezTo>
                    <a:pt x="46149" y="168402"/>
                    <a:pt x="46149" y="168402"/>
                    <a:pt x="46149" y="170021"/>
                  </a:cubicBezTo>
                  <a:cubicBezTo>
                    <a:pt x="46149" y="182975"/>
                    <a:pt x="44529" y="201597"/>
                    <a:pt x="46149" y="215360"/>
                  </a:cubicBezTo>
                  <a:cubicBezTo>
                    <a:pt x="52626" y="216979"/>
                    <a:pt x="59103" y="215360"/>
                    <a:pt x="64770" y="215360"/>
                  </a:cubicBezTo>
                  <a:cubicBezTo>
                    <a:pt x="70437" y="215360"/>
                    <a:pt x="76914" y="215360"/>
                    <a:pt x="82582" y="215360"/>
                  </a:cubicBezTo>
                  <a:cubicBezTo>
                    <a:pt x="95536" y="214551"/>
                    <a:pt x="107680" y="216170"/>
                    <a:pt x="119015" y="216170"/>
                  </a:cubicBezTo>
                  <a:cubicBezTo>
                    <a:pt x="120634" y="223456"/>
                    <a:pt x="121444" y="230743"/>
                    <a:pt x="122253" y="238839"/>
                  </a:cubicBezTo>
                  <a:cubicBezTo>
                    <a:pt x="122253" y="244507"/>
                    <a:pt x="122253" y="248555"/>
                    <a:pt x="120634" y="252603"/>
                  </a:cubicBezTo>
                  <a:close/>
                  <a:moveTo>
                    <a:pt x="131159" y="229933"/>
                  </a:moveTo>
                  <a:cubicBezTo>
                    <a:pt x="131159" y="229933"/>
                    <a:pt x="131159" y="229124"/>
                    <a:pt x="131159" y="227505"/>
                  </a:cubicBezTo>
                  <a:cubicBezTo>
                    <a:pt x="131159" y="225885"/>
                    <a:pt x="131159" y="225885"/>
                    <a:pt x="132779" y="225885"/>
                  </a:cubicBezTo>
                  <a:cubicBezTo>
                    <a:pt x="134398" y="225885"/>
                    <a:pt x="134398" y="225885"/>
                    <a:pt x="135207" y="227505"/>
                  </a:cubicBezTo>
                  <a:cubicBezTo>
                    <a:pt x="136017" y="234791"/>
                    <a:pt x="137636" y="241268"/>
                    <a:pt x="137636" y="248555"/>
                  </a:cubicBezTo>
                  <a:cubicBezTo>
                    <a:pt x="137636" y="254222"/>
                    <a:pt x="137636" y="258270"/>
                    <a:pt x="136017" y="262318"/>
                  </a:cubicBezTo>
                  <a:cubicBezTo>
                    <a:pt x="135207" y="264747"/>
                    <a:pt x="136017" y="267986"/>
                    <a:pt x="132779" y="268795"/>
                  </a:cubicBezTo>
                  <a:cubicBezTo>
                    <a:pt x="131159" y="269605"/>
                    <a:pt x="127921" y="268795"/>
                    <a:pt x="125492" y="268795"/>
                  </a:cubicBezTo>
                  <a:cubicBezTo>
                    <a:pt x="119015" y="268795"/>
                    <a:pt x="112538" y="268795"/>
                    <a:pt x="106061" y="268795"/>
                  </a:cubicBezTo>
                  <a:cubicBezTo>
                    <a:pt x="102013" y="268795"/>
                    <a:pt x="97155" y="268795"/>
                    <a:pt x="93107" y="268795"/>
                  </a:cubicBezTo>
                  <a:cubicBezTo>
                    <a:pt x="85011" y="268795"/>
                    <a:pt x="75295" y="270415"/>
                    <a:pt x="68009" y="270415"/>
                  </a:cubicBezTo>
                  <a:cubicBezTo>
                    <a:pt x="52626" y="270415"/>
                    <a:pt x="36433" y="270415"/>
                    <a:pt x="20241" y="270415"/>
                  </a:cubicBezTo>
                  <a:cubicBezTo>
                    <a:pt x="17002" y="270415"/>
                    <a:pt x="16193" y="268795"/>
                    <a:pt x="16193" y="266367"/>
                  </a:cubicBezTo>
                  <a:cubicBezTo>
                    <a:pt x="16193" y="263938"/>
                    <a:pt x="16193" y="265557"/>
                    <a:pt x="16193" y="265557"/>
                  </a:cubicBezTo>
                  <a:lnTo>
                    <a:pt x="16193" y="265557"/>
                  </a:lnTo>
                  <a:cubicBezTo>
                    <a:pt x="17002" y="265557"/>
                    <a:pt x="17812" y="265557"/>
                    <a:pt x="17812" y="267986"/>
                  </a:cubicBezTo>
                  <a:cubicBezTo>
                    <a:pt x="58293" y="269605"/>
                    <a:pt x="94726" y="264747"/>
                    <a:pt x="131969" y="267986"/>
                  </a:cubicBezTo>
                  <a:cubicBezTo>
                    <a:pt x="135207" y="256651"/>
                    <a:pt x="134398" y="243697"/>
                    <a:pt x="131969" y="231553"/>
                  </a:cubicBezTo>
                  <a:close/>
                  <a:moveTo>
                    <a:pt x="60722" y="204025"/>
                  </a:moveTo>
                  <a:cubicBezTo>
                    <a:pt x="60722" y="205645"/>
                    <a:pt x="60722" y="206454"/>
                    <a:pt x="59103" y="205645"/>
                  </a:cubicBezTo>
                  <a:cubicBezTo>
                    <a:pt x="58293" y="205645"/>
                    <a:pt x="57483" y="205645"/>
                    <a:pt x="57483" y="204025"/>
                  </a:cubicBezTo>
                  <a:cubicBezTo>
                    <a:pt x="57483" y="202406"/>
                    <a:pt x="57483" y="200787"/>
                    <a:pt x="57483" y="199977"/>
                  </a:cubicBezTo>
                  <a:cubicBezTo>
                    <a:pt x="57483" y="194310"/>
                    <a:pt x="57483" y="190262"/>
                    <a:pt x="57483" y="184594"/>
                  </a:cubicBezTo>
                  <a:cubicBezTo>
                    <a:pt x="57483" y="178927"/>
                    <a:pt x="57483" y="169212"/>
                    <a:pt x="55864" y="162735"/>
                  </a:cubicBezTo>
                  <a:cubicBezTo>
                    <a:pt x="55864" y="156258"/>
                    <a:pt x="55864" y="150590"/>
                    <a:pt x="55864" y="144923"/>
                  </a:cubicBezTo>
                  <a:cubicBezTo>
                    <a:pt x="55864" y="139255"/>
                    <a:pt x="55864" y="133588"/>
                    <a:pt x="55864" y="127111"/>
                  </a:cubicBezTo>
                  <a:cubicBezTo>
                    <a:pt x="55864" y="108490"/>
                    <a:pt x="55864" y="88249"/>
                    <a:pt x="55864" y="68818"/>
                  </a:cubicBezTo>
                  <a:cubicBezTo>
                    <a:pt x="55864" y="51816"/>
                    <a:pt x="56674" y="32385"/>
                    <a:pt x="55864" y="13764"/>
                  </a:cubicBezTo>
                  <a:lnTo>
                    <a:pt x="55864" y="13764"/>
                  </a:lnTo>
                  <a:cubicBezTo>
                    <a:pt x="55055" y="13764"/>
                    <a:pt x="54245" y="13764"/>
                    <a:pt x="54245" y="12144"/>
                  </a:cubicBezTo>
                  <a:cubicBezTo>
                    <a:pt x="54245" y="10525"/>
                    <a:pt x="54245" y="10525"/>
                    <a:pt x="55864" y="10525"/>
                  </a:cubicBezTo>
                  <a:cubicBezTo>
                    <a:pt x="57483" y="10525"/>
                    <a:pt x="58293" y="10525"/>
                    <a:pt x="59103" y="12144"/>
                  </a:cubicBezTo>
                  <a:cubicBezTo>
                    <a:pt x="59912" y="12954"/>
                    <a:pt x="59103" y="14573"/>
                    <a:pt x="59103" y="16193"/>
                  </a:cubicBezTo>
                  <a:cubicBezTo>
                    <a:pt x="59103" y="26718"/>
                    <a:pt x="59912" y="39672"/>
                    <a:pt x="59103" y="51816"/>
                  </a:cubicBezTo>
                  <a:cubicBezTo>
                    <a:pt x="59103" y="59912"/>
                    <a:pt x="59103" y="68008"/>
                    <a:pt x="59103" y="76105"/>
                  </a:cubicBezTo>
                  <a:cubicBezTo>
                    <a:pt x="59103" y="80153"/>
                    <a:pt x="59103" y="83391"/>
                    <a:pt x="59103" y="87439"/>
                  </a:cubicBezTo>
                  <a:cubicBezTo>
                    <a:pt x="59103" y="96345"/>
                    <a:pt x="60722" y="105251"/>
                    <a:pt x="59103" y="115776"/>
                  </a:cubicBezTo>
                  <a:cubicBezTo>
                    <a:pt x="59103" y="120634"/>
                    <a:pt x="59103" y="125492"/>
                    <a:pt x="59103" y="130350"/>
                  </a:cubicBezTo>
                  <a:cubicBezTo>
                    <a:pt x="59103" y="135207"/>
                    <a:pt x="59103" y="140065"/>
                    <a:pt x="59103" y="144923"/>
                  </a:cubicBezTo>
                  <a:lnTo>
                    <a:pt x="59103" y="153829"/>
                  </a:lnTo>
                  <a:cubicBezTo>
                    <a:pt x="59912" y="157067"/>
                    <a:pt x="59103" y="160306"/>
                    <a:pt x="59103" y="163544"/>
                  </a:cubicBezTo>
                  <a:cubicBezTo>
                    <a:pt x="59103" y="167592"/>
                    <a:pt x="60722" y="170831"/>
                    <a:pt x="60722" y="174879"/>
                  </a:cubicBezTo>
                  <a:cubicBezTo>
                    <a:pt x="60722" y="178927"/>
                    <a:pt x="60722" y="178927"/>
                    <a:pt x="60722" y="180546"/>
                  </a:cubicBezTo>
                  <a:cubicBezTo>
                    <a:pt x="60722" y="187833"/>
                    <a:pt x="60722" y="196739"/>
                    <a:pt x="60722" y="204835"/>
                  </a:cubicBezTo>
                  <a:close/>
                </a:path>
              </a:pathLst>
            </a:custGeom>
            <a:solidFill>
              <a:srgbClr val="000000"/>
            </a:solidFill>
            <a:ln w="0"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472EABBE-3944-FD51-E370-50798A4430E4}"/>
                </a:ext>
              </a:extLst>
            </p:cNvPr>
            <p:cNvSpPr/>
            <p:nvPr/>
          </p:nvSpPr>
          <p:spPr>
            <a:xfrm>
              <a:off x="4978669" y="2644687"/>
              <a:ext cx="152209" cy="273057"/>
            </a:xfrm>
            <a:custGeom>
              <a:avLst/>
              <a:gdLst>
                <a:gd name="connsiteX0" fmla="*/ 139255 w 152209"/>
                <a:gd name="connsiteY0" fmla="*/ 231767 h 273057"/>
                <a:gd name="connsiteX1" fmla="*/ 137636 w 152209"/>
                <a:gd name="connsiteY1" fmla="*/ 243911 h 273057"/>
                <a:gd name="connsiteX2" fmla="*/ 137636 w 152209"/>
                <a:gd name="connsiteY2" fmla="*/ 246340 h 273057"/>
                <a:gd name="connsiteX3" fmla="*/ 134398 w 152209"/>
                <a:gd name="connsiteY3" fmla="*/ 257675 h 273057"/>
                <a:gd name="connsiteX4" fmla="*/ 132778 w 152209"/>
                <a:gd name="connsiteY4" fmla="*/ 256056 h 273057"/>
                <a:gd name="connsiteX5" fmla="*/ 87439 w 152209"/>
                <a:gd name="connsiteY5" fmla="*/ 256056 h 273057"/>
                <a:gd name="connsiteX6" fmla="*/ 29146 w 152209"/>
                <a:gd name="connsiteY6" fmla="*/ 258484 h 273057"/>
                <a:gd name="connsiteX7" fmla="*/ 809 w 152209"/>
                <a:gd name="connsiteY7" fmla="*/ 256056 h 273057"/>
                <a:gd name="connsiteX8" fmla="*/ 0 w 152209"/>
                <a:gd name="connsiteY8" fmla="*/ 209097 h 273057"/>
                <a:gd name="connsiteX9" fmla="*/ 0 w 152209"/>
                <a:gd name="connsiteY9" fmla="*/ 196953 h 273057"/>
                <a:gd name="connsiteX10" fmla="*/ 0 w 152209"/>
                <a:gd name="connsiteY10" fmla="*/ 175903 h 273057"/>
                <a:gd name="connsiteX11" fmla="*/ 1619 w 152209"/>
                <a:gd name="connsiteY11" fmla="*/ 146756 h 273057"/>
                <a:gd name="connsiteX12" fmla="*/ 1619 w 152209"/>
                <a:gd name="connsiteY12" fmla="*/ 145137 h 273057"/>
                <a:gd name="connsiteX13" fmla="*/ 1619 w 152209"/>
                <a:gd name="connsiteY13" fmla="*/ 141898 h 273057"/>
                <a:gd name="connsiteX14" fmla="*/ 0 w 152209"/>
                <a:gd name="connsiteY14" fmla="*/ 112752 h 273057"/>
                <a:gd name="connsiteX15" fmla="*/ 0 w 152209"/>
                <a:gd name="connsiteY15" fmla="*/ 107085 h 273057"/>
                <a:gd name="connsiteX16" fmla="*/ 0 w 152209"/>
                <a:gd name="connsiteY16" fmla="*/ 76319 h 273057"/>
                <a:gd name="connsiteX17" fmla="*/ 0 w 152209"/>
                <a:gd name="connsiteY17" fmla="*/ 58507 h 273057"/>
                <a:gd name="connsiteX18" fmla="*/ 0 w 152209"/>
                <a:gd name="connsiteY18" fmla="*/ 58507 h 273057"/>
                <a:gd name="connsiteX19" fmla="*/ 0 w 152209"/>
                <a:gd name="connsiteY19" fmla="*/ 4262 h 273057"/>
                <a:gd name="connsiteX20" fmla="*/ 34004 w 152209"/>
                <a:gd name="connsiteY20" fmla="*/ 214 h 273057"/>
                <a:gd name="connsiteX21" fmla="*/ 76914 w 152209"/>
                <a:gd name="connsiteY21" fmla="*/ 214 h 273057"/>
                <a:gd name="connsiteX22" fmla="*/ 102822 w 152209"/>
                <a:gd name="connsiteY22" fmla="*/ 214 h 273057"/>
                <a:gd name="connsiteX23" fmla="*/ 128730 w 152209"/>
                <a:gd name="connsiteY23" fmla="*/ 214 h 273057"/>
                <a:gd name="connsiteX24" fmla="*/ 133588 w 152209"/>
                <a:gd name="connsiteY24" fmla="*/ 214 h 273057"/>
                <a:gd name="connsiteX25" fmla="*/ 139255 w 152209"/>
                <a:gd name="connsiteY25" fmla="*/ 22884 h 273057"/>
                <a:gd name="connsiteX26" fmla="*/ 131969 w 152209"/>
                <a:gd name="connsiteY26" fmla="*/ 47172 h 273057"/>
                <a:gd name="connsiteX27" fmla="*/ 119015 w 152209"/>
                <a:gd name="connsiteY27" fmla="*/ 47172 h 273057"/>
                <a:gd name="connsiteX28" fmla="*/ 106870 w 152209"/>
                <a:gd name="connsiteY28" fmla="*/ 47172 h 273057"/>
                <a:gd name="connsiteX29" fmla="*/ 89059 w 152209"/>
                <a:gd name="connsiteY29" fmla="*/ 47172 h 273057"/>
                <a:gd name="connsiteX30" fmla="*/ 74485 w 152209"/>
                <a:gd name="connsiteY30" fmla="*/ 47172 h 273057"/>
                <a:gd name="connsiteX31" fmla="*/ 45339 w 152209"/>
                <a:gd name="connsiteY31" fmla="*/ 47172 h 273057"/>
                <a:gd name="connsiteX32" fmla="*/ 45339 w 152209"/>
                <a:gd name="connsiteY32" fmla="*/ 51221 h 273057"/>
                <a:gd name="connsiteX33" fmla="*/ 45339 w 152209"/>
                <a:gd name="connsiteY33" fmla="*/ 51221 h 273057"/>
                <a:gd name="connsiteX34" fmla="*/ 42910 w 152209"/>
                <a:gd name="connsiteY34" fmla="*/ 88463 h 273057"/>
                <a:gd name="connsiteX35" fmla="*/ 46148 w 152209"/>
                <a:gd name="connsiteY35" fmla="*/ 107894 h 273057"/>
                <a:gd name="connsiteX36" fmla="*/ 76914 w 152209"/>
                <a:gd name="connsiteY36" fmla="*/ 107894 h 273057"/>
                <a:gd name="connsiteX37" fmla="*/ 91488 w 152209"/>
                <a:gd name="connsiteY37" fmla="*/ 107894 h 273057"/>
                <a:gd name="connsiteX38" fmla="*/ 96345 w 152209"/>
                <a:gd name="connsiteY38" fmla="*/ 107894 h 273057"/>
                <a:gd name="connsiteX39" fmla="*/ 106870 w 152209"/>
                <a:gd name="connsiteY39" fmla="*/ 107894 h 273057"/>
                <a:gd name="connsiteX40" fmla="*/ 111728 w 152209"/>
                <a:gd name="connsiteY40" fmla="*/ 107894 h 273057"/>
                <a:gd name="connsiteX41" fmla="*/ 118205 w 152209"/>
                <a:gd name="connsiteY41" fmla="*/ 132183 h 273057"/>
                <a:gd name="connsiteX42" fmla="*/ 116586 w 152209"/>
                <a:gd name="connsiteY42" fmla="*/ 150804 h 273057"/>
                <a:gd name="connsiteX43" fmla="*/ 109299 w 152209"/>
                <a:gd name="connsiteY43" fmla="*/ 150804 h 273057"/>
                <a:gd name="connsiteX44" fmla="*/ 90678 w 152209"/>
                <a:gd name="connsiteY44" fmla="*/ 150804 h 273057"/>
                <a:gd name="connsiteX45" fmla="*/ 82582 w 152209"/>
                <a:gd name="connsiteY45" fmla="*/ 150804 h 273057"/>
                <a:gd name="connsiteX46" fmla="*/ 71247 w 152209"/>
                <a:gd name="connsiteY46" fmla="*/ 150804 h 273057"/>
                <a:gd name="connsiteX47" fmla="*/ 46958 w 152209"/>
                <a:gd name="connsiteY47" fmla="*/ 150804 h 273057"/>
                <a:gd name="connsiteX48" fmla="*/ 45339 w 152209"/>
                <a:gd name="connsiteY48" fmla="*/ 191286 h 273057"/>
                <a:gd name="connsiteX49" fmla="*/ 45339 w 152209"/>
                <a:gd name="connsiteY49" fmla="*/ 212336 h 273057"/>
                <a:gd name="connsiteX50" fmla="*/ 105251 w 152209"/>
                <a:gd name="connsiteY50" fmla="*/ 213955 h 273057"/>
                <a:gd name="connsiteX51" fmla="*/ 123873 w 152209"/>
                <a:gd name="connsiteY51" fmla="*/ 212336 h 273057"/>
                <a:gd name="connsiteX52" fmla="*/ 126301 w 152209"/>
                <a:gd name="connsiteY52" fmla="*/ 212336 h 273057"/>
                <a:gd name="connsiteX53" fmla="*/ 130349 w 152209"/>
                <a:gd name="connsiteY53" fmla="*/ 212336 h 273057"/>
                <a:gd name="connsiteX54" fmla="*/ 132778 w 152209"/>
                <a:gd name="connsiteY54" fmla="*/ 212336 h 273057"/>
                <a:gd name="connsiteX55" fmla="*/ 135207 w 152209"/>
                <a:gd name="connsiteY55" fmla="*/ 211526 h 273057"/>
                <a:gd name="connsiteX56" fmla="*/ 136827 w 152209"/>
                <a:gd name="connsiteY56" fmla="*/ 211526 h 273057"/>
                <a:gd name="connsiteX57" fmla="*/ 139255 w 152209"/>
                <a:gd name="connsiteY57" fmla="*/ 230957 h 273057"/>
                <a:gd name="connsiteX58" fmla="*/ 148161 w 152209"/>
                <a:gd name="connsiteY58" fmla="*/ 242292 h 273057"/>
                <a:gd name="connsiteX59" fmla="*/ 147352 w 152209"/>
                <a:gd name="connsiteY59" fmla="*/ 228528 h 273057"/>
                <a:gd name="connsiteX60" fmla="*/ 147352 w 152209"/>
                <a:gd name="connsiteY60" fmla="*/ 228528 h 273057"/>
                <a:gd name="connsiteX61" fmla="*/ 147352 w 152209"/>
                <a:gd name="connsiteY61" fmla="*/ 228528 h 273057"/>
                <a:gd name="connsiteX62" fmla="*/ 148161 w 152209"/>
                <a:gd name="connsiteY62" fmla="*/ 226099 h 273057"/>
                <a:gd name="connsiteX63" fmla="*/ 148161 w 152209"/>
                <a:gd name="connsiteY63" fmla="*/ 226099 h 273057"/>
                <a:gd name="connsiteX64" fmla="*/ 150590 w 152209"/>
                <a:gd name="connsiteY64" fmla="*/ 228528 h 273057"/>
                <a:gd name="connsiteX65" fmla="*/ 152209 w 152209"/>
                <a:gd name="connsiteY65" fmla="*/ 246340 h 273057"/>
                <a:gd name="connsiteX66" fmla="*/ 150590 w 152209"/>
                <a:gd name="connsiteY66" fmla="*/ 258484 h 273057"/>
                <a:gd name="connsiteX67" fmla="*/ 150590 w 152209"/>
                <a:gd name="connsiteY67" fmla="*/ 260913 h 273057"/>
                <a:gd name="connsiteX68" fmla="*/ 147352 w 152209"/>
                <a:gd name="connsiteY68" fmla="*/ 272248 h 273057"/>
                <a:gd name="connsiteX69" fmla="*/ 145733 w 152209"/>
                <a:gd name="connsiteY69" fmla="*/ 270629 h 273057"/>
                <a:gd name="connsiteX70" fmla="*/ 100393 w 152209"/>
                <a:gd name="connsiteY70" fmla="*/ 270629 h 273057"/>
                <a:gd name="connsiteX71" fmla="*/ 42100 w 152209"/>
                <a:gd name="connsiteY71" fmla="*/ 273058 h 273057"/>
                <a:gd name="connsiteX72" fmla="*/ 15383 w 152209"/>
                <a:gd name="connsiteY72" fmla="*/ 272248 h 273057"/>
                <a:gd name="connsiteX73" fmla="*/ 13763 w 152209"/>
                <a:gd name="connsiteY73" fmla="*/ 269819 h 273057"/>
                <a:gd name="connsiteX74" fmla="*/ 15383 w 152209"/>
                <a:gd name="connsiteY74" fmla="*/ 268200 h 273057"/>
                <a:gd name="connsiteX75" fmla="*/ 17002 w 152209"/>
                <a:gd name="connsiteY75" fmla="*/ 269819 h 273057"/>
                <a:gd name="connsiteX76" fmla="*/ 47768 w 152209"/>
                <a:gd name="connsiteY76" fmla="*/ 269819 h 273057"/>
                <a:gd name="connsiteX77" fmla="*/ 94726 w 152209"/>
                <a:gd name="connsiteY77" fmla="*/ 267390 h 273057"/>
                <a:gd name="connsiteX78" fmla="*/ 146542 w 152209"/>
                <a:gd name="connsiteY78" fmla="*/ 268200 h 273057"/>
                <a:gd name="connsiteX79" fmla="*/ 148971 w 152209"/>
                <a:gd name="connsiteY79" fmla="*/ 243911 h 273057"/>
                <a:gd name="connsiteX80" fmla="*/ 56674 w 152209"/>
                <a:gd name="connsiteY80" fmla="*/ 99798 h 273057"/>
                <a:gd name="connsiteX81" fmla="*/ 55054 w 152209"/>
                <a:gd name="connsiteY81" fmla="*/ 101417 h 273057"/>
                <a:gd name="connsiteX82" fmla="*/ 53435 w 152209"/>
                <a:gd name="connsiteY82" fmla="*/ 99798 h 273057"/>
                <a:gd name="connsiteX83" fmla="*/ 53435 w 152209"/>
                <a:gd name="connsiteY83" fmla="*/ 99798 h 273057"/>
                <a:gd name="connsiteX84" fmla="*/ 56674 w 152209"/>
                <a:gd name="connsiteY84" fmla="*/ 59317 h 273057"/>
                <a:gd name="connsiteX85" fmla="*/ 56674 w 152209"/>
                <a:gd name="connsiteY85" fmla="*/ 59317 h 273057"/>
                <a:gd name="connsiteX86" fmla="*/ 56674 w 152209"/>
                <a:gd name="connsiteY86" fmla="*/ 56888 h 273057"/>
                <a:gd name="connsiteX87" fmla="*/ 68818 w 152209"/>
                <a:gd name="connsiteY87" fmla="*/ 56888 h 273057"/>
                <a:gd name="connsiteX88" fmla="*/ 96345 w 152209"/>
                <a:gd name="connsiteY88" fmla="*/ 56888 h 273057"/>
                <a:gd name="connsiteX89" fmla="*/ 119824 w 152209"/>
                <a:gd name="connsiteY89" fmla="*/ 56888 h 273057"/>
                <a:gd name="connsiteX90" fmla="*/ 127111 w 152209"/>
                <a:gd name="connsiteY90" fmla="*/ 56888 h 273057"/>
                <a:gd name="connsiteX91" fmla="*/ 144923 w 152209"/>
                <a:gd name="connsiteY91" fmla="*/ 56888 h 273057"/>
                <a:gd name="connsiteX92" fmla="*/ 147352 w 152209"/>
                <a:gd name="connsiteY92" fmla="*/ 33409 h 273057"/>
                <a:gd name="connsiteX93" fmla="*/ 145733 w 152209"/>
                <a:gd name="connsiteY93" fmla="*/ 15597 h 273057"/>
                <a:gd name="connsiteX94" fmla="*/ 144923 w 152209"/>
                <a:gd name="connsiteY94" fmla="*/ 15597 h 273057"/>
                <a:gd name="connsiteX95" fmla="*/ 144923 w 152209"/>
                <a:gd name="connsiteY95" fmla="*/ 15597 h 273057"/>
                <a:gd name="connsiteX96" fmla="*/ 146542 w 152209"/>
                <a:gd name="connsiteY96" fmla="*/ 13168 h 273057"/>
                <a:gd name="connsiteX97" fmla="*/ 151400 w 152209"/>
                <a:gd name="connsiteY97" fmla="*/ 35838 h 273057"/>
                <a:gd name="connsiteX98" fmla="*/ 144113 w 152209"/>
                <a:gd name="connsiteY98" fmla="*/ 60126 h 273057"/>
                <a:gd name="connsiteX99" fmla="*/ 131159 w 152209"/>
                <a:gd name="connsiteY99" fmla="*/ 60126 h 273057"/>
                <a:gd name="connsiteX100" fmla="*/ 119015 w 152209"/>
                <a:gd name="connsiteY100" fmla="*/ 60126 h 273057"/>
                <a:gd name="connsiteX101" fmla="*/ 101203 w 152209"/>
                <a:gd name="connsiteY101" fmla="*/ 60126 h 273057"/>
                <a:gd name="connsiteX102" fmla="*/ 86630 w 152209"/>
                <a:gd name="connsiteY102" fmla="*/ 60126 h 273057"/>
                <a:gd name="connsiteX103" fmla="*/ 57483 w 152209"/>
                <a:gd name="connsiteY103" fmla="*/ 60126 h 273057"/>
                <a:gd name="connsiteX104" fmla="*/ 57483 w 152209"/>
                <a:gd name="connsiteY104" fmla="*/ 63365 h 273057"/>
                <a:gd name="connsiteX105" fmla="*/ 57483 w 152209"/>
                <a:gd name="connsiteY105" fmla="*/ 64984 h 273057"/>
                <a:gd name="connsiteX106" fmla="*/ 55054 w 152209"/>
                <a:gd name="connsiteY106" fmla="*/ 99798 h 273057"/>
                <a:gd name="connsiteX107" fmla="*/ 58293 w 152209"/>
                <a:gd name="connsiteY107" fmla="*/ 203430 h 273057"/>
                <a:gd name="connsiteX108" fmla="*/ 56674 w 152209"/>
                <a:gd name="connsiteY108" fmla="*/ 205049 h 273057"/>
                <a:gd name="connsiteX109" fmla="*/ 55054 w 152209"/>
                <a:gd name="connsiteY109" fmla="*/ 203430 h 273057"/>
                <a:gd name="connsiteX110" fmla="*/ 55054 w 152209"/>
                <a:gd name="connsiteY110" fmla="*/ 201811 h 273057"/>
                <a:gd name="connsiteX111" fmla="*/ 56674 w 152209"/>
                <a:gd name="connsiteY111" fmla="*/ 166997 h 273057"/>
                <a:gd name="connsiteX112" fmla="*/ 60722 w 152209"/>
                <a:gd name="connsiteY112" fmla="*/ 162949 h 273057"/>
                <a:gd name="connsiteX113" fmla="*/ 76914 w 152209"/>
                <a:gd name="connsiteY113" fmla="*/ 161329 h 273057"/>
                <a:gd name="connsiteX114" fmla="*/ 81772 w 152209"/>
                <a:gd name="connsiteY114" fmla="*/ 161329 h 273057"/>
                <a:gd name="connsiteX115" fmla="*/ 82582 w 152209"/>
                <a:gd name="connsiteY115" fmla="*/ 161329 h 273057"/>
                <a:gd name="connsiteX116" fmla="*/ 93916 w 152209"/>
                <a:gd name="connsiteY116" fmla="*/ 161329 h 273057"/>
                <a:gd name="connsiteX117" fmla="*/ 111728 w 152209"/>
                <a:gd name="connsiteY117" fmla="*/ 161329 h 273057"/>
                <a:gd name="connsiteX118" fmla="*/ 125492 w 152209"/>
                <a:gd name="connsiteY118" fmla="*/ 161329 h 273057"/>
                <a:gd name="connsiteX119" fmla="*/ 129540 w 152209"/>
                <a:gd name="connsiteY119" fmla="*/ 146756 h 273057"/>
                <a:gd name="connsiteX120" fmla="*/ 127921 w 152209"/>
                <a:gd name="connsiteY120" fmla="*/ 124087 h 273057"/>
                <a:gd name="connsiteX121" fmla="*/ 127921 w 152209"/>
                <a:gd name="connsiteY121" fmla="*/ 124087 h 273057"/>
                <a:gd name="connsiteX122" fmla="*/ 127921 w 152209"/>
                <a:gd name="connsiteY122" fmla="*/ 124087 h 273057"/>
                <a:gd name="connsiteX123" fmla="*/ 129540 w 152209"/>
                <a:gd name="connsiteY123" fmla="*/ 122467 h 273057"/>
                <a:gd name="connsiteX124" fmla="*/ 133588 w 152209"/>
                <a:gd name="connsiteY124" fmla="*/ 145947 h 273057"/>
                <a:gd name="connsiteX125" fmla="*/ 132778 w 152209"/>
                <a:gd name="connsiteY125" fmla="*/ 160520 h 273057"/>
                <a:gd name="connsiteX126" fmla="*/ 128730 w 152209"/>
                <a:gd name="connsiteY126" fmla="*/ 164568 h 273057"/>
                <a:gd name="connsiteX127" fmla="*/ 124682 w 152209"/>
                <a:gd name="connsiteY127" fmla="*/ 164568 h 273057"/>
                <a:gd name="connsiteX128" fmla="*/ 106061 w 152209"/>
                <a:gd name="connsiteY128" fmla="*/ 164568 h 273057"/>
                <a:gd name="connsiteX129" fmla="*/ 97964 w 152209"/>
                <a:gd name="connsiteY129" fmla="*/ 164568 h 273057"/>
                <a:gd name="connsiteX130" fmla="*/ 86630 w 152209"/>
                <a:gd name="connsiteY130" fmla="*/ 164568 h 273057"/>
                <a:gd name="connsiteX131" fmla="*/ 62341 w 152209"/>
                <a:gd name="connsiteY131" fmla="*/ 164568 h 273057"/>
                <a:gd name="connsiteX132" fmla="*/ 60722 w 152209"/>
                <a:gd name="connsiteY132" fmla="*/ 204240 h 273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Lst>
              <a:rect l="l" t="t" r="r" b="b"/>
              <a:pathLst>
                <a:path w="152209" h="273057">
                  <a:moveTo>
                    <a:pt x="139255" y="231767"/>
                  </a:moveTo>
                  <a:cubicBezTo>
                    <a:pt x="139255" y="235815"/>
                    <a:pt x="139255" y="239863"/>
                    <a:pt x="137636" y="243911"/>
                  </a:cubicBezTo>
                  <a:cubicBezTo>
                    <a:pt x="137636" y="244721"/>
                    <a:pt x="137636" y="245531"/>
                    <a:pt x="137636" y="246340"/>
                  </a:cubicBezTo>
                  <a:cubicBezTo>
                    <a:pt x="137636" y="250388"/>
                    <a:pt x="136017" y="257675"/>
                    <a:pt x="134398" y="257675"/>
                  </a:cubicBezTo>
                  <a:cubicBezTo>
                    <a:pt x="132778" y="257675"/>
                    <a:pt x="132778" y="257675"/>
                    <a:pt x="132778" y="256056"/>
                  </a:cubicBezTo>
                  <a:lnTo>
                    <a:pt x="87439" y="256056"/>
                  </a:lnTo>
                  <a:cubicBezTo>
                    <a:pt x="69628" y="255246"/>
                    <a:pt x="49387" y="258484"/>
                    <a:pt x="29146" y="258484"/>
                  </a:cubicBezTo>
                  <a:cubicBezTo>
                    <a:pt x="8906" y="258484"/>
                    <a:pt x="4858" y="260104"/>
                    <a:pt x="809" y="256056"/>
                  </a:cubicBezTo>
                  <a:cubicBezTo>
                    <a:pt x="0" y="240673"/>
                    <a:pt x="0" y="224480"/>
                    <a:pt x="0" y="209097"/>
                  </a:cubicBezTo>
                  <a:lnTo>
                    <a:pt x="0" y="196953"/>
                  </a:lnTo>
                  <a:cubicBezTo>
                    <a:pt x="0" y="189666"/>
                    <a:pt x="0" y="183189"/>
                    <a:pt x="0" y="175903"/>
                  </a:cubicBezTo>
                  <a:cubicBezTo>
                    <a:pt x="0" y="168616"/>
                    <a:pt x="0" y="149185"/>
                    <a:pt x="1619" y="146756"/>
                  </a:cubicBezTo>
                  <a:cubicBezTo>
                    <a:pt x="1619" y="146756"/>
                    <a:pt x="1619" y="146756"/>
                    <a:pt x="1619" y="145137"/>
                  </a:cubicBezTo>
                  <a:cubicBezTo>
                    <a:pt x="1619" y="143518"/>
                    <a:pt x="1619" y="142708"/>
                    <a:pt x="1619" y="141898"/>
                  </a:cubicBezTo>
                  <a:cubicBezTo>
                    <a:pt x="1619" y="131373"/>
                    <a:pt x="0" y="123277"/>
                    <a:pt x="0" y="112752"/>
                  </a:cubicBezTo>
                  <a:cubicBezTo>
                    <a:pt x="0" y="102227"/>
                    <a:pt x="0" y="108704"/>
                    <a:pt x="0" y="107085"/>
                  </a:cubicBezTo>
                  <a:lnTo>
                    <a:pt x="0" y="76319"/>
                  </a:lnTo>
                  <a:cubicBezTo>
                    <a:pt x="0" y="72271"/>
                    <a:pt x="809" y="60126"/>
                    <a:pt x="0" y="58507"/>
                  </a:cubicBezTo>
                  <a:lnTo>
                    <a:pt x="0" y="58507"/>
                  </a:lnTo>
                  <a:cubicBezTo>
                    <a:pt x="0" y="39886"/>
                    <a:pt x="0" y="20455"/>
                    <a:pt x="0" y="4262"/>
                  </a:cubicBezTo>
                  <a:cubicBezTo>
                    <a:pt x="8096" y="-1405"/>
                    <a:pt x="23479" y="214"/>
                    <a:pt x="34004" y="214"/>
                  </a:cubicBezTo>
                  <a:cubicBezTo>
                    <a:pt x="44529" y="214"/>
                    <a:pt x="62341" y="214"/>
                    <a:pt x="76914" y="214"/>
                  </a:cubicBezTo>
                  <a:cubicBezTo>
                    <a:pt x="91488" y="214"/>
                    <a:pt x="93916" y="214"/>
                    <a:pt x="102822" y="214"/>
                  </a:cubicBezTo>
                  <a:cubicBezTo>
                    <a:pt x="111728" y="214"/>
                    <a:pt x="120634" y="214"/>
                    <a:pt x="128730" y="214"/>
                  </a:cubicBezTo>
                  <a:cubicBezTo>
                    <a:pt x="136827" y="214"/>
                    <a:pt x="131969" y="214"/>
                    <a:pt x="133588" y="214"/>
                  </a:cubicBezTo>
                  <a:cubicBezTo>
                    <a:pt x="138446" y="214"/>
                    <a:pt x="139255" y="18026"/>
                    <a:pt x="139255" y="22884"/>
                  </a:cubicBezTo>
                  <a:cubicBezTo>
                    <a:pt x="139255" y="27741"/>
                    <a:pt x="139255" y="47172"/>
                    <a:pt x="131969" y="47172"/>
                  </a:cubicBezTo>
                  <a:cubicBezTo>
                    <a:pt x="124682" y="47172"/>
                    <a:pt x="123063" y="47172"/>
                    <a:pt x="119015" y="47172"/>
                  </a:cubicBezTo>
                  <a:lnTo>
                    <a:pt x="106870" y="47172"/>
                  </a:lnTo>
                  <a:cubicBezTo>
                    <a:pt x="100393" y="47172"/>
                    <a:pt x="94726" y="47172"/>
                    <a:pt x="89059" y="47172"/>
                  </a:cubicBezTo>
                  <a:cubicBezTo>
                    <a:pt x="83391" y="47172"/>
                    <a:pt x="79343" y="47172"/>
                    <a:pt x="74485" y="47172"/>
                  </a:cubicBezTo>
                  <a:cubicBezTo>
                    <a:pt x="64770" y="47172"/>
                    <a:pt x="55054" y="47172"/>
                    <a:pt x="45339" y="47172"/>
                  </a:cubicBezTo>
                  <a:cubicBezTo>
                    <a:pt x="45339" y="49601"/>
                    <a:pt x="45339" y="51221"/>
                    <a:pt x="45339" y="51221"/>
                  </a:cubicBezTo>
                  <a:lnTo>
                    <a:pt x="45339" y="51221"/>
                  </a:lnTo>
                  <a:cubicBezTo>
                    <a:pt x="45339" y="64174"/>
                    <a:pt x="42910" y="76319"/>
                    <a:pt x="42910" y="88463"/>
                  </a:cubicBezTo>
                  <a:cubicBezTo>
                    <a:pt x="42910" y="100608"/>
                    <a:pt x="43720" y="102227"/>
                    <a:pt x="46148" y="107894"/>
                  </a:cubicBezTo>
                  <a:cubicBezTo>
                    <a:pt x="55864" y="107894"/>
                    <a:pt x="67199" y="107894"/>
                    <a:pt x="76914" y="107894"/>
                  </a:cubicBezTo>
                  <a:cubicBezTo>
                    <a:pt x="86630" y="107894"/>
                    <a:pt x="87439" y="107894"/>
                    <a:pt x="91488" y="107894"/>
                  </a:cubicBezTo>
                  <a:cubicBezTo>
                    <a:pt x="93107" y="107894"/>
                    <a:pt x="94726" y="107894"/>
                    <a:pt x="96345" y="107894"/>
                  </a:cubicBezTo>
                  <a:cubicBezTo>
                    <a:pt x="99584" y="107894"/>
                    <a:pt x="103632" y="107894"/>
                    <a:pt x="106870" y="107894"/>
                  </a:cubicBezTo>
                  <a:cubicBezTo>
                    <a:pt x="110109" y="107894"/>
                    <a:pt x="110109" y="107894"/>
                    <a:pt x="111728" y="107894"/>
                  </a:cubicBezTo>
                  <a:cubicBezTo>
                    <a:pt x="117396" y="107894"/>
                    <a:pt x="118205" y="123277"/>
                    <a:pt x="118205" y="132183"/>
                  </a:cubicBezTo>
                  <a:cubicBezTo>
                    <a:pt x="118205" y="141089"/>
                    <a:pt x="118205" y="143518"/>
                    <a:pt x="116586" y="150804"/>
                  </a:cubicBezTo>
                  <a:cubicBezTo>
                    <a:pt x="114157" y="150804"/>
                    <a:pt x="111728" y="150804"/>
                    <a:pt x="109299" y="150804"/>
                  </a:cubicBezTo>
                  <a:cubicBezTo>
                    <a:pt x="102013" y="150804"/>
                    <a:pt x="96345" y="150804"/>
                    <a:pt x="90678" y="150804"/>
                  </a:cubicBezTo>
                  <a:cubicBezTo>
                    <a:pt x="85011" y="150804"/>
                    <a:pt x="85011" y="150804"/>
                    <a:pt x="82582" y="150804"/>
                  </a:cubicBezTo>
                  <a:cubicBezTo>
                    <a:pt x="78533" y="150804"/>
                    <a:pt x="75295" y="150804"/>
                    <a:pt x="71247" y="150804"/>
                  </a:cubicBezTo>
                  <a:cubicBezTo>
                    <a:pt x="63960" y="150804"/>
                    <a:pt x="55864" y="150804"/>
                    <a:pt x="46958" y="150804"/>
                  </a:cubicBezTo>
                  <a:cubicBezTo>
                    <a:pt x="46148" y="162139"/>
                    <a:pt x="45339" y="176712"/>
                    <a:pt x="45339" y="191286"/>
                  </a:cubicBezTo>
                  <a:cubicBezTo>
                    <a:pt x="45339" y="205859"/>
                    <a:pt x="45339" y="205859"/>
                    <a:pt x="45339" y="212336"/>
                  </a:cubicBezTo>
                  <a:cubicBezTo>
                    <a:pt x="63960" y="212336"/>
                    <a:pt x="85011" y="213955"/>
                    <a:pt x="105251" y="213955"/>
                  </a:cubicBezTo>
                  <a:cubicBezTo>
                    <a:pt x="125492" y="213955"/>
                    <a:pt x="119824" y="213955"/>
                    <a:pt x="123873" y="212336"/>
                  </a:cubicBezTo>
                  <a:cubicBezTo>
                    <a:pt x="123873" y="212336"/>
                    <a:pt x="124682" y="212336"/>
                    <a:pt x="126301" y="212336"/>
                  </a:cubicBezTo>
                  <a:lnTo>
                    <a:pt x="130349" y="212336"/>
                  </a:lnTo>
                  <a:cubicBezTo>
                    <a:pt x="131969" y="212336"/>
                    <a:pt x="132778" y="212336"/>
                    <a:pt x="132778" y="212336"/>
                  </a:cubicBezTo>
                  <a:cubicBezTo>
                    <a:pt x="132778" y="212336"/>
                    <a:pt x="134398" y="211526"/>
                    <a:pt x="135207" y="211526"/>
                  </a:cubicBezTo>
                  <a:cubicBezTo>
                    <a:pt x="136017" y="211526"/>
                    <a:pt x="136017" y="211526"/>
                    <a:pt x="136827" y="211526"/>
                  </a:cubicBezTo>
                  <a:cubicBezTo>
                    <a:pt x="137636" y="217194"/>
                    <a:pt x="139255" y="223671"/>
                    <a:pt x="139255" y="230957"/>
                  </a:cubicBezTo>
                  <a:close/>
                  <a:moveTo>
                    <a:pt x="148161" y="242292"/>
                  </a:moveTo>
                  <a:cubicBezTo>
                    <a:pt x="148161" y="238244"/>
                    <a:pt x="148161" y="233386"/>
                    <a:pt x="147352" y="228528"/>
                  </a:cubicBezTo>
                  <a:cubicBezTo>
                    <a:pt x="147352" y="228528"/>
                    <a:pt x="147352" y="228528"/>
                    <a:pt x="147352" y="228528"/>
                  </a:cubicBezTo>
                  <a:cubicBezTo>
                    <a:pt x="147352" y="228528"/>
                    <a:pt x="147352" y="228528"/>
                    <a:pt x="147352" y="228528"/>
                  </a:cubicBezTo>
                  <a:cubicBezTo>
                    <a:pt x="147352" y="227719"/>
                    <a:pt x="147352" y="226909"/>
                    <a:pt x="148161" y="226099"/>
                  </a:cubicBezTo>
                  <a:cubicBezTo>
                    <a:pt x="148161" y="226099"/>
                    <a:pt x="148161" y="226099"/>
                    <a:pt x="148161" y="226099"/>
                  </a:cubicBezTo>
                  <a:cubicBezTo>
                    <a:pt x="148971" y="226099"/>
                    <a:pt x="149781" y="226099"/>
                    <a:pt x="150590" y="228528"/>
                  </a:cubicBezTo>
                  <a:cubicBezTo>
                    <a:pt x="151400" y="235005"/>
                    <a:pt x="152209" y="240673"/>
                    <a:pt x="152209" y="246340"/>
                  </a:cubicBezTo>
                  <a:cubicBezTo>
                    <a:pt x="152209" y="252007"/>
                    <a:pt x="152209" y="254436"/>
                    <a:pt x="150590" y="258484"/>
                  </a:cubicBezTo>
                  <a:cubicBezTo>
                    <a:pt x="150590" y="259294"/>
                    <a:pt x="150590" y="260104"/>
                    <a:pt x="150590" y="260913"/>
                  </a:cubicBezTo>
                  <a:cubicBezTo>
                    <a:pt x="150590" y="264961"/>
                    <a:pt x="148971" y="272248"/>
                    <a:pt x="147352" y="272248"/>
                  </a:cubicBezTo>
                  <a:cubicBezTo>
                    <a:pt x="145733" y="272248"/>
                    <a:pt x="145733" y="272248"/>
                    <a:pt x="145733" y="270629"/>
                  </a:cubicBezTo>
                  <a:lnTo>
                    <a:pt x="100393" y="270629"/>
                  </a:lnTo>
                  <a:cubicBezTo>
                    <a:pt x="82582" y="269819"/>
                    <a:pt x="62341" y="273058"/>
                    <a:pt x="42100" y="273058"/>
                  </a:cubicBezTo>
                  <a:cubicBezTo>
                    <a:pt x="21860" y="273058"/>
                    <a:pt x="20241" y="273058"/>
                    <a:pt x="15383" y="272248"/>
                  </a:cubicBezTo>
                  <a:cubicBezTo>
                    <a:pt x="14573" y="271439"/>
                    <a:pt x="13763" y="270629"/>
                    <a:pt x="13763" y="269819"/>
                  </a:cubicBezTo>
                  <a:cubicBezTo>
                    <a:pt x="13763" y="269010"/>
                    <a:pt x="13763" y="268200"/>
                    <a:pt x="15383" y="268200"/>
                  </a:cubicBezTo>
                  <a:cubicBezTo>
                    <a:pt x="17002" y="268200"/>
                    <a:pt x="17002" y="268200"/>
                    <a:pt x="17002" y="269819"/>
                  </a:cubicBezTo>
                  <a:lnTo>
                    <a:pt x="47768" y="269819"/>
                  </a:lnTo>
                  <a:cubicBezTo>
                    <a:pt x="63151" y="269819"/>
                    <a:pt x="79343" y="267390"/>
                    <a:pt x="94726" y="267390"/>
                  </a:cubicBezTo>
                  <a:cubicBezTo>
                    <a:pt x="110109" y="267390"/>
                    <a:pt x="129540" y="267390"/>
                    <a:pt x="146542" y="268200"/>
                  </a:cubicBezTo>
                  <a:cubicBezTo>
                    <a:pt x="147352" y="260104"/>
                    <a:pt x="148971" y="252817"/>
                    <a:pt x="148971" y="243911"/>
                  </a:cubicBezTo>
                  <a:close/>
                  <a:moveTo>
                    <a:pt x="56674" y="99798"/>
                  </a:moveTo>
                  <a:cubicBezTo>
                    <a:pt x="56674" y="100608"/>
                    <a:pt x="56674" y="101417"/>
                    <a:pt x="55054" y="101417"/>
                  </a:cubicBezTo>
                  <a:cubicBezTo>
                    <a:pt x="53435" y="101417"/>
                    <a:pt x="53435" y="101417"/>
                    <a:pt x="53435" y="99798"/>
                  </a:cubicBezTo>
                  <a:lnTo>
                    <a:pt x="53435" y="99798"/>
                  </a:lnTo>
                  <a:cubicBezTo>
                    <a:pt x="53435" y="92511"/>
                    <a:pt x="55054" y="59317"/>
                    <a:pt x="56674" y="59317"/>
                  </a:cubicBezTo>
                  <a:cubicBezTo>
                    <a:pt x="58293" y="59317"/>
                    <a:pt x="56674" y="59317"/>
                    <a:pt x="56674" y="59317"/>
                  </a:cubicBezTo>
                  <a:cubicBezTo>
                    <a:pt x="56674" y="59317"/>
                    <a:pt x="56674" y="56888"/>
                    <a:pt x="56674" y="56888"/>
                  </a:cubicBezTo>
                  <a:cubicBezTo>
                    <a:pt x="60722" y="56888"/>
                    <a:pt x="64770" y="56888"/>
                    <a:pt x="68818" y="56888"/>
                  </a:cubicBezTo>
                  <a:cubicBezTo>
                    <a:pt x="77724" y="56888"/>
                    <a:pt x="86630" y="56888"/>
                    <a:pt x="96345" y="56888"/>
                  </a:cubicBezTo>
                  <a:cubicBezTo>
                    <a:pt x="106061" y="56888"/>
                    <a:pt x="112538" y="56888"/>
                    <a:pt x="119824" y="56888"/>
                  </a:cubicBezTo>
                  <a:lnTo>
                    <a:pt x="127111" y="56888"/>
                  </a:lnTo>
                  <a:cubicBezTo>
                    <a:pt x="134398" y="56888"/>
                    <a:pt x="139255" y="56888"/>
                    <a:pt x="144923" y="56888"/>
                  </a:cubicBezTo>
                  <a:cubicBezTo>
                    <a:pt x="146542" y="48792"/>
                    <a:pt x="147352" y="41505"/>
                    <a:pt x="147352" y="33409"/>
                  </a:cubicBezTo>
                  <a:cubicBezTo>
                    <a:pt x="147352" y="25312"/>
                    <a:pt x="147352" y="22074"/>
                    <a:pt x="145733" y="15597"/>
                  </a:cubicBezTo>
                  <a:cubicBezTo>
                    <a:pt x="145733" y="15597"/>
                    <a:pt x="145733" y="15597"/>
                    <a:pt x="144923" y="15597"/>
                  </a:cubicBezTo>
                  <a:lnTo>
                    <a:pt x="144923" y="15597"/>
                  </a:lnTo>
                  <a:cubicBezTo>
                    <a:pt x="144923" y="13168"/>
                    <a:pt x="144923" y="13168"/>
                    <a:pt x="146542" y="13168"/>
                  </a:cubicBezTo>
                  <a:cubicBezTo>
                    <a:pt x="150590" y="16407"/>
                    <a:pt x="151400" y="30980"/>
                    <a:pt x="151400" y="35838"/>
                  </a:cubicBezTo>
                  <a:cubicBezTo>
                    <a:pt x="151400" y="40695"/>
                    <a:pt x="151400" y="60126"/>
                    <a:pt x="144113" y="60126"/>
                  </a:cubicBezTo>
                  <a:cubicBezTo>
                    <a:pt x="136827" y="60126"/>
                    <a:pt x="135207" y="60126"/>
                    <a:pt x="131159" y="60126"/>
                  </a:cubicBezTo>
                  <a:lnTo>
                    <a:pt x="119015" y="60126"/>
                  </a:lnTo>
                  <a:cubicBezTo>
                    <a:pt x="112538" y="60126"/>
                    <a:pt x="106870" y="60126"/>
                    <a:pt x="101203" y="60126"/>
                  </a:cubicBezTo>
                  <a:cubicBezTo>
                    <a:pt x="95536" y="60126"/>
                    <a:pt x="91488" y="60126"/>
                    <a:pt x="86630" y="60126"/>
                  </a:cubicBezTo>
                  <a:cubicBezTo>
                    <a:pt x="76914" y="60126"/>
                    <a:pt x="67199" y="60126"/>
                    <a:pt x="57483" y="60126"/>
                  </a:cubicBezTo>
                  <a:lnTo>
                    <a:pt x="57483" y="63365"/>
                  </a:lnTo>
                  <a:cubicBezTo>
                    <a:pt x="57483" y="63365"/>
                    <a:pt x="57483" y="63365"/>
                    <a:pt x="57483" y="64984"/>
                  </a:cubicBezTo>
                  <a:cubicBezTo>
                    <a:pt x="57483" y="76319"/>
                    <a:pt x="55054" y="87654"/>
                    <a:pt x="55054" y="99798"/>
                  </a:cubicBezTo>
                  <a:close/>
                  <a:moveTo>
                    <a:pt x="58293" y="203430"/>
                  </a:moveTo>
                  <a:cubicBezTo>
                    <a:pt x="58293" y="204240"/>
                    <a:pt x="58293" y="205049"/>
                    <a:pt x="56674" y="205049"/>
                  </a:cubicBezTo>
                  <a:cubicBezTo>
                    <a:pt x="55054" y="205049"/>
                    <a:pt x="55054" y="205049"/>
                    <a:pt x="55054" y="203430"/>
                  </a:cubicBezTo>
                  <a:lnTo>
                    <a:pt x="55054" y="201811"/>
                  </a:lnTo>
                  <a:cubicBezTo>
                    <a:pt x="55054" y="189666"/>
                    <a:pt x="55054" y="179141"/>
                    <a:pt x="56674" y="166997"/>
                  </a:cubicBezTo>
                  <a:cubicBezTo>
                    <a:pt x="56674" y="164568"/>
                    <a:pt x="58293" y="162949"/>
                    <a:pt x="60722" y="162949"/>
                  </a:cubicBezTo>
                  <a:cubicBezTo>
                    <a:pt x="66389" y="162139"/>
                    <a:pt x="70437" y="161329"/>
                    <a:pt x="76914" y="161329"/>
                  </a:cubicBezTo>
                  <a:cubicBezTo>
                    <a:pt x="83391" y="161329"/>
                    <a:pt x="80153" y="161329"/>
                    <a:pt x="81772" y="161329"/>
                  </a:cubicBezTo>
                  <a:cubicBezTo>
                    <a:pt x="83391" y="161329"/>
                    <a:pt x="81772" y="161329"/>
                    <a:pt x="82582" y="161329"/>
                  </a:cubicBezTo>
                  <a:cubicBezTo>
                    <a:pt x="88249" y="161329"/>
                    <a:pt x="89868" y="161329"/>
                    <a:pt x="93916" y="161329"/>
                  </a:cubicBezTo>
                  <a:cubicBezTo>
                    <a:pt x="99584" y="161329"/>
                    <a:pt x="105251" y="161329"/>
                    <a:pt x="111728" y="161329"/>
                  </a:cubicBezTo>
                  <a:cubicBezTo>
                    <a:pt x="118205" y="161329"/>
                    <a:pt x="121444" y="161329"/>
                    <a:pt x="125492" y="161329"/>
                  </a:cubicBezTo>
                  <a:cubicBezTo>
                    <a:pt x="129540" y="161329"/>
                    <a:pt x="129540" y="150804"/>
                    <a:pt x="129540" y="146756"/>
                  </a:cubicBezTo>
                  <a:cubicBezTo>
                    <a:pt x="129540" y="139470"/>
                    <a:pt x="129540" y="132183"/>
                    <a:pt x="127921" y="124087"/>
                  </a:cubicBezTo>
                  <a:cubicBezTo>
                    <a:pt x="127921" y="124087"/>
                    <a:pt x="127921" y="124087"/>
                    <a:pt x="127921" y="124087"/>
                  </a:cubicBezTo>
                  <a:lnTo>
                    <a:pt x="127921" y="124087"/>
                  </a:lnTo>
                  <a:cubicBezTo>
                    <a:pt x="127921" y="121658"/>
                    <a:pt x="127921" y="120848"/>
                    <a:pt x="129540" y="122467"/>
                  </a:cubicBezTo>
                  <a:cubicBezTo>
                    <a:pt x="133588" y="125706"/>
                    <a:pt x="133588" y="137850"/>
                    <a:pt x="133588" y="145947"/>
                  </a:cubicBezTo>
                  <a:cubicBezTo>
                    <a:pt x="133588" y="154043"/>
                    <a:pt x="133588" y="155662"/>
                    <a:pt x="132778" y="160520"/>
                  </a:cubicBezTo>
                  <a:cubicBezTo>
                    <a:pt x="132778" y="162949"/>
                    <a:pt x="131159" y="164568"/>
                    <a:pt x="128730" y="164568"/>
                  </a:cubicBezTo>
                  <a:lnTo>
                    <a:pt x="124682" y="164568"/>
                  </a:lnTo>
                  <a:cubicBezTo>
                    <a:pt x="117396" y="164568"/>
                    <a:pt x="111728" y="164568"/>
                    <a:pt x="106061" y="164568"/>
                  </a:cubicBezTo>
                  <a:cubicBezTo>
                    <a:pt x="100393" y="164568"/>
                    <a:pt x="100393" y="164568"/>
                    <a:pt x="97964" y="164568"/>
                  </a:cubicBezTo>
                  <a:cubicBezTo>
                    <a:pt x="93916" y="164568"/>
                    <a:pt x="90678" y="164568"/>
                    <a:pt x="86630" y="164568"/>
                  </a:cubicBezTo>
                  <a:cubicBezTo>
                    <a:pt x="79343" y="164568"/>
                    <a:pt x="71247" y="164568"/>
                    <a:pt x="62341" y="164568"/>
                  </a:cubicBezTo>
                  <a:cubicBezTo>
                    <a:pt x="61531" y="175903"/>
                    <a:pt x="60722" y="190476"/>
                    <a:pt x="60722" y="204240"/>
                  </a:cubicBezTo>
                  <a:close/>
                </a:path>
              </a:pathLst>
            </a:custGeom>
            <a:solidFill>
              <a:srgbClr val="000000"/>
            </a:solidFill>
            <a:ln w="0"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0AD6EE98-9D9B-B32D-DE73-5701BF82BE6A}"/>
                </a:ext>
              </a:extLst>
            </p:cNvPr>
            <p:cNvSpPr/>
            <p:nvPr/>
          </p:nvSpPr>
          <p:spPr>
            <a:xfrm>
              <a:off x="5149500" y="2645711"/>
              <a:ext cx="207264" cy="275272"/>
            </a:xfrm>
            <a:custGeom>
              <a:avLst/>
              <a:gdLst>
                <a:gd name="connsiteX0" fmla="*/ 195120 w 207264"/>
                <a:gd name="connsiteY0" fmla="*/ 255842 h 275272"/>
                <a:gd name="connsiteX1" fmla="*/ 177308 w 207264"/>
                <a:gd name="connsiteY1" fmla="*/ 259080 h 275272"/>
                <a:gd name="connsiteX2" fmla="*/ 153019 w 207264"/>
                <a:gd name="connsiteY2" fmla="*/ 256651 h 275272"/>
                <a:gd name="connsiteX3" fmla="*/ 150590 w 207264"/>
                <a:gd name="connsiteY3" fmla="*/ 238839 h 275272"/>
                <a:gd name="connsiteX4" fmla="*/ 150590 w 207264"/>
                <a:gd name="connsiteY4" fmla="*/ 177308 h 275272"/>
                <a:gd name="connsiteX5" fmla="*/ 150590 w 207264"/>
                <a:gd name="connsiteY5" fmla="*/ 141684 h 275272"/>
                <a:gd name="connsiteX6" fmla="*/ 150590 w 207264"/>
                <a:gd name="connsiteY6" fmla="*/ 116586 h 275272"/>
                <a:gd name="connsiteX7" fmla="*/ 140875 w 207264"/>
                <a:gd name="connsiteY7" fmla="*/ 146542 h 275272"/>
                <a:gd name="connsiteX8" fmla="*/ 130350 w 207264"/>
                <a:gd name="connsiteY8" fmla="*/ 179737 h 275272"/>
                <a:gd name="connsiteX9" fmla="*/ 127921 w 207264"/>
                <a:gd name="connsiteY9" fmla="*/ 188643 h 275272"/>
                <a:gd name="connsiteX10" fmla="*/ 123063 w 207264"/>
                <a:gd name="connsiteY10" fmla="*/ 206454 h 275272"/>
                <a:gd name="connsiteX11" fmla="*/ 117396 w 207264"/>
                <a:gd name="connsiteY11" fmla="*/ 226695 h 275272"/>
                <a:gd name="connsiteX12" fmla="*/ 109299 w 207264"/>
                <a:gd name="connsiteY12" fmla="*/ 228314 h 275272"/>
                <a:gd name="connsiteX13" fmla="*/ 82582 w 207264"/>
                <a:gd name="connsiteY13" fmla="*/ 228314 h 275272"/>
                <a:gd name="connsiteX14" fmla="*/ 83392 w 207264"/>
                <a:gd name="connsiteY14" fmla="*/ 225885 h 275272"/>
                <a:gd name="connsiteX15" fmla="*/ 81772 w 207264"/>
                <a:gd name="connsiteY15" fmla="*/ 225076 h 275272"/>
                <a:gd name="connsiteX16" fmla="*/ 64770 w 207264"/>
                <a:gd name="connsiteY16" fmla="*/ 170831 h 275272"/>
                <a:gd name="connsiteX17" fmla="*/ 60722 w 207264"/>
                <a:gd name="connsiteY17" fmla="*/ 156258 h 275272"/>
                <a:gd name="connsiteX18" fmla="*/ 59103 w 207264"/>
                <a:gd name="connsiteY18" fmla="*/ 150590 h 275272"/>
                <a:gd name="connsiteX19" fmla="*/ 46149 w 207264"/>
                <a:gd name="connsiteY19" fmla="*/ 114157 h 275272"/>
                <a:gd name="connsiteX20" fmla="*/ 46149 w 207264"/>
                <a:gd name="connsiteY20" fmla="*/ 127111 h 275272"/>
                <a:gd name="connsiteX21" fmla="*/ 45339 w 207264"/>
                <a:gd name="connsiteY21" fmla="*/ 142494 h 275272"/>
                <a:gd name="connsiteX22" fmla="*/ 46958 w 207264"/>
                <a:gd name="connsiteY22" fmla="*/ 186214 h 275272"/>
                <a:gd name="connsiteX23" fmla="*/ 46958 w 207264"/>
                <a:gd name="connsiteY23" fmla="*/ 256651 h 275272"/>
                <a:gd name="connsiteX24" fmla="*/ 43720 w 207264"/>
                <a:gd name="connsiteY24" fmla="*/ 256651 h 275272"/>
                <a:gd name="connsiteX25" fmla="*/ 22670 w 207264"/>
                <a:gd name="connsiteY25" fmla="*/ 259080 h 275272"/>
                <a:gd name="connsiteX26" fmla="*/ 3239 w 207264"/>
                <a:gd name="connsiteY26" fmla="*/ 256651 h 275272"/>
                <a:gd name="connsiteX27" fmla="*/ 3239 w 207264"/>
                <a:gd name="connsiteY27" fmla="*/ 238030 h 275272"/>
                <a:gd name="connsiteX28" fmla="*/ 3239 w 207264"/>
                <a:gd name="connsiteY28" fmla="*/ 219408 h 275272"/>
                <a:gd name="connsiteX29" fmla="*/ 3239 w 207264"/>
                <a:gd name="connsiteY29" fmla="*/ 204835 h 275272"/>
                <a:gd name="connsiteX30" fmla="*/ 2429 w 207264"/>
                <a:gd name="connsiteY30" fmla="*/ 170021 h 275272"/>
                <a:gd name="connsiteX31" fmla="*/ 2429 w 207264"/>
                <a:gd name="connsiteY31" fmla="*/ 145733 h 275272"/>
                <a:gd name="connsiteX32" fmla="*/ 1619 w 207264"/>
                <a:gd name="connsiteY32" fmla="*/ 78534 h 275272"/>
                <a:gd name="connsiteX33" fmla="*/ 1619 w 207264"/>
                <a:gd name="connsiteY33" fmla="*/ 68009 h 275272"/>
                <a:gd name="connsiteX34" fmla="*/ 1619 w 207264"/>
                <a:gd name="connsiteY34" fmla="*/ 58293 h 275272"/>
                <a:gd name="connsiteX35" fmla="*/ 1619 w 207264"/>
                <a:gd name="connsiteY35" fmla="*/ 56674 h 275272"/>
                <a:gd name="connsiteX36" fmla="*/ 810 w 207264"/>
                <a:gd name="connsiteY36" fmla="*/ 46958 h 275272"/>
                <a:gd name="connsiteX37" fmla="*/ 0 w 207264"/>
                <a:gd name="connsiteY37" fmla="*/ 25098 h 275272"/>
                <a:gd name="connsiteX38" fmla="*/ 0 w 207264"/>
                <a:gd name="connsiteY38" fmla="*/ 2429 h 275272"/>
                <a:gd name="connsiteX39" fmla="*/ 4048 w 207264"/>
                <a:gd name="connsiteY39" fmla="*/ 2429 h 275272"/>
                <a:gd name="connsiteX40" fmla="*/ 21860 w 207264"/>
                <a:gd name="connsiteY40" fmla="*/ 0 h 275272"/>
                <a:gd name="connsiteX41" fmla="*/ 34814 w 207264"/>
                <a:gd name="connsiteY41" fmla="*/ 0 h 275272"/>
                <a:gd name="connsiteX42" fmla="*/ 52626 w 207264"/>
                <a:gd name="connsiteY42" fmla="*/ 2429 h 275272"/>
                <a:gd name="connsiteX43" fmla="*/ 59912 w 207264"/>
                <a:gd name="connsiteY43" fmla="*/ 2429 h 275272"/>
                <a:gd name="connsiteX44" fmla="*/ 63961 w 207264"/>
                <a:gd name="connsiteY44" fmla="*/ 16193 h 275272"/>
                <a:gd name="connsiteX45" fmla="*/ 66389 w 207264"/>
                <a:gd name="connsiteY45" fmla="*/ 25908 h 275272"/>
                <a:gd name="connsiteX46" fmla="*/ 71247 w 207264"/>
                <a:gd name="connsiteY46" fmla="*/ 39672 h 275272"/>
                <a:gd name="connsiteX47" fmla="*/ 85820 w 207264"/>
                <a:gd name="connsiteY47" fmla="*/ 92297 h 275272"/>
                <a:gd name="connsiteX48" fmla="*/ 99584 w 207264"/>
                <a:gd name="connsiteY48" fmla="*/ 144113 h 275272"/>
                <a:gd name="connsiteX49" fmla="*/ 103632 w 207264"/>
                <a:gd name="connsiteY49" fmla="*/ 133588 h 275272"/>
                <a:gd name="connsiteX50" fmla="*/ 110109 w 207264"/>
                <a:gd name="connsiteY50" fmla="*/ 108490 h 275272"/>
                <a:gd name="connsiteX51" fmla="*/ 110109 w 207264"/>
                <a:gd name="connsiteY51" fmla="*/ 106871 h 275272"/>
                <a:gd name="connsiteX52" fmla="*/ 110109 w 207264"/>
                <a:gd name="connsiteY52" fmla="*/ 106871 h 275272"/>
                <a:gd name="connsiteX53" fmla="*/ 119015 w 207264"/>
                <a:gd name="connsiteY53" fmla="*/ 76914 h 275272"/>
                <a:gd name="connsiteX54" fmla="*/ 127111 w 207264"/>
                <a:gd name="connsiteY54" fmla="*/ 44529 h 275272"/>
                <a:gd name="connsiteX55" fmla="*/ 138446 w 207264"/>
                <a:gd name="connsiteY55" fmla="*/ 1619 h 275272"/>
                <a:gd name="connsiteX56" fmla="*/ 144113 w 207264"/>
                <a:gd name="connsiteY56" fmla="*/ 0 h 275272"/>
                <a:gd name="connsiteX57" fmla="*/ 144923 w 207264"/>
                <a:gd name="connsiteY57" fmla="*/ 0 h 275272"/>
                <a:gd name="connsiteX58" fmla="*/ 146542 w 207264"/>
                <a:gd name="connsiteY58" fmla="*/ 0 h 275272"/>
                <a:gd name="connsiteX59" fmla="*/ 153829 w 207264"/>
                <a:gd name="connsiteY59" fmla="*/ 0 h 275272"/>
                <a:gd name="connsiteX60" fmla="*/ 159496 w 207264"/>
                <a:gd name="connsiteY60" fmla="*/ 0 h 275272"/>
                <a:gd name="connsiteX61" fmla="*/ 178927 w 207264"/>
                <a:gd name="connsiteY61" fmla="*/ 810 h 275272"/>
                <a:gd name="connsiteX62" fmla="*/ 195929 w 207264"/>
                <a:gd name="connsiteY62" fmla="*/ 4048 h 275272"/>
                <a:gd name="connsiteX63" fmla="*/ 195120 w 207264"/>
                <a:gd name="connsiteY63" fmla="*/ 28337 h 275272"/>
                <a:gd name="connsiteX64" fmla="*/ 195120 w 207264"/>
                <a:gd name="connsiteY64" fmla="*/ 35624 h 275272"/>
                <a:gd name="connsiteX65" fmla="*/ 195120 w 207264"/>
                <a:gd name="connsiteY65" fmla="*/ 61532 h 275272"/>
                <a:gd name="connsiteX66" fmla="*/ 195120 w 207264"/>
                <a:gd name="connsiteY66" fmla="*/ 67199 h 275272"/>
                <a:gd name="connsiteX67" fmla="*/ 195120 w 207264"/>
                <a:gd name="connsiteY67" fmla="*/ 72057 h 275272"/>
                <a:gd name="connsiteX68" fmla="*/ 195120 w 207264"/>
                <a:gd name="connsiteY68" fmla="*/ 122253 h 275272"/>
                <a:gd name="connsiteX69" fmla="*/ 195120 w 207264"/>
                <a:gd name="connsiteY69" fmla="*/ 178927 h 275272"/>
                <a:gd name="connsiteX70" fmla="*/ 195120 w 207264"/>
                <a:gd name="connsiteY70" fmla="*/ 187833 h 275272"/>
                <a:gd name="connsiteX71" fmla="*/ 195120 w 207264"/>
                <a:gd name="connsiteY71" fmla="*/ 198358 h 275272"/>
                <a:gd name="connsiteX72" fmla="*/ 195120 w 207264"/>
                <a:gd name="connsiteY72" fmla="*/ 204835 h 275272"/>
                <a:gd name="connsiteX73" fmla="*/ 195929 w 207264"/>
                <a:gd name="connsiteY73" fmla="*/ 220218 h 275272"/>
                <a:gd name="connsiteX74" fmla="*/ 195929 w 207264"/>
                <a:gd name="connsiteY74" fmla="*/ 257461 h 275272"/>
                <a:gd name="connsiteX75" fmla="*/ 16193 w 207264"/>
                <a:gd name="connsiteY75" fmla="*/ 264747 h 275272"/>
                <a:gd name="connsiteX76" fmla="*/ 17812 w 207264"/>
                <a:gd name="connsiteY76" fmla="*/ 264747 h 275272"/>
                <a:gd name="connsiteX77" fmla="*/ 55864 w 207264"/>
                <a:gd name="connsiteY77" fmla="*/ 264747 h 275272"/>
                <a:gd name="connsiteX78" fmla="*/ 55864 w 207264"/>
                <a:gd name="connsiteY78" fmla="*/ 245316 h 275272"/>
                <a:gd name="connsiteX79" fmla="*/ 55864 w 207264"/>
                <a:gd name="connsiteY79" fmla="*/ 233172 h 275272"/>
                <a:gd name="connsiteX80" fmla="*/ 55864 w 207264"/>
                <a:gd name="connsiteY80" fmla="*/ 212122 h 275272"/>
                <a:gd name="connsiteX81" fmla="*/ 55864 w 207264"/>
                <a:gd name="connsiteY81" fmla="*/ 194310 h 275272"/>
                <a:gd name="connsiteX82" fmla="*/ 55864 w 207264"/>
                <a:gd name="connsiteY82" fmla="*/ 179737 h 275272"/>
                <a:gd name="connsiteX83" fmla="*/ 55864 w 207264"/>
                <a:gd name="connsiteY83" fmla="*/ 164354 h 275272"/>
                <a:gd name="connsiteX84" fmla="*/ 55864 w 207264"/>
                <a:gd name="connsiteY84" fmla="*/ 160306 h 275272"/>
                <a:gd name="connsiteX85" fmla="*/ 55864 w 207264"/>
                <a:gd name="connsiteY85" fmla="*/ 160306 h 275272"/>
                <a:gd name="connsiteX86" fmla="*/ 57483 w 207264"/>
                <a:gd name="connsiteY86" fmla="*/ 165973 h 275272"/>
                <a:gd name="connsiteX87" fmla="*/ 58293 w 207264"/>
                <a:gd name="connsiteY87" fmla="*/ 173260 h 275272"/>
                <a:gd name="connsiteX88" fmla="*/ 59912 w 207264"/>
                <a:gd name="connsiteY88" fmla="*/ 199168 h 275272"/>
                <a:gd name="connsiteX89" fmla="*/ 59912 w 207264"/>
                <a:gd name="connsiteY89" fmla="*/ 266367 h 275272"/>
                <a:gd name="connsiteX90" fmla="*/ 56674 w 207264"/>
                <a:gd name="connsiteY90" fmla="*/ 268796 h 275272"/>
                <a:gd name="connsiteX91" fmla="*/ 35624 w 207264"/>
                <a:gd name="connsiteY91" fmla="*/ 271224 h 275272"/>
                <a:gd name="connsiteX92" fmla="*/ 17812 w 207264"/>
                <a:gd name="connsiteY92" fmla="*/ 268796 h 275272"/>
                <a:gd name="connsiteX93" fmla="*/ 15383 w 207264"/>
                <a:gd name="connsiteY93" fmla="*/ 267176 h 275272"/>
                <a:gd name="connsiteX94" fmla="*/ 17002 w 207264"/>
                <a:gd name="connsiteY94" fmla="*/ 265557 h 275272"/>
                <a:gd name="connsiteX95" fmla="*/ 72057 w 207264"/>
                <a:gd name="connsiteY95" fmla="*/ 21860 h 275272"/>
                <a:gd name="connsiteX96" fmla="*/ 70437 w 207264"/>
                <a:gd name="connsiteY96" fmla="*/ 17002 h 275272"/>
                <a:gd name="connsiteX97" fmla="*/ 70437 w 207264"/>
                <a:gd name="connsiteY97" fmla="*/ 15383 h 275272"/>
                <a:gd name="connsiteX98" fmla="*/ 70437 w 207264"/>
                <a:gd name="connsiteY98" fmla="*/ 15383 h 275272"/>
                <a:gd name="connsiteX99" fmla="*/ 71247 w 207264"/>
                <a:gd name="connsiteY99" fmla="*/ 15383 h 275272"/>
                <a:gd name="connsiteX100" fmla="*/ 75295 w 207264"/>
                <a:gd name="connsiteY100" fmla="*/ 29956 h 275272"/>
                <a:gd name="connsiteX101" fmla="*/ 76914 w 207264"/>
                <a:gd name="connsiteY101" fmla="*/ 37243 h 275272"/>
                <a:gd name="connsiteX102" fmla="*/ 81772 w 207264"/>
                <a:gd name="connsiteY102" fmla="*/ 51006 h 275272"/>
                <a:gd name="connsiteX103" fmla="*/ 96346 w 207264"/>
                <a:gd name="connsiteY103" fmla="*/ 103632 h 275272"/>
                <a:gd name="connsiteX104" fmla="*/ 98774 w 207264"/>
                <a:gd name="connsiteY104" fmla="*/ 112538 h 275272"/>
                <a:gd name="connsiteX105" fmla="*/ 98774 w 207264"/>
                <a:gd name="connsiteY105" fmla="*/ 114967 h 275272"/>
                <a:gd name="connsiteX106" fmla="*/ 98774 w 207264"/>
                <a:gd name="connsiteY106" fmla="*/ 114967 h 275272"/>
                <a:gd name="connsiteX107" fmla="*/ 95536 w 207264"/>
                <a:gd name="connsiteY107" fmla="*/ 103632 h 275272"/>
                <a:gd name="connsiteX108" fmla="*/ 91488 w 207264"/>
                <a:gd name="connsiteY108" fmla="*/ 89059 h 275272"/>
                <a:gd name="connsiteX109" fmla="*/ 81772 w 207264"/>
                <a:gd name="connsiteY109" fmla="*/ 54245 h 275272"/>
                <a:gd name="connsiteX110" fmla="*/ 76914 w 207264"/>
                <a:gd name="connsiteY110" fmla="*/ 36433 h 275272"/>
                <a:gd name="connsiteX111" fmla="*/ 76914 w 207264"/>
                <a:gd name="connsiteY111" fmla="*/ 32385 h 275272"/>
                <a:gd name="connsiteX112" fmla="*/ 74486 w 207264"/>
                <a:gd name="connsiteY112" fmla="*/ 26718 h 275272"/>
                <a:gd name="connsiteX113" fmla="*/ 72866 w 207264"/>
                <a:gd name="connsiteY113" fmla="*/ 23479 h 275272"/>
                <a:gd name="connsiteX114" fmla="*/ 72866 w 207264"/>
                <a:gd name="connsiteY114" fmla="*/ 20241 h 275272"/>
                <a:gd name="connsiteX115" fmla="*/ 93917 w 207264"/>
                <a:gd name="connsiteY115" fmla="*/ 235601 h 275272"/>
                <a:gd name="connsiteX116" fmla="*/ 93917 w 207264"/>
                <a:gd name="connsiteY116" fmla="*/ 235601 h 275272"/>
                <a:gd name="connsiteX117" fmla="*/ 95536 w 207264"/>
                <a:gd name="connsiteY117" fmla="*/ 237220 h 275272"/>
                <a:gd name="connsiteX118" fmla="*/ 95536 w 207264"/>
                <a:gd name="connsiteY118" fmla="*/ 237220 h 275272"/>
                <a:gd name="connsiteX119" fmla="*/ 125492 w 207264"/>
                <a:gd name="connsiteY119" fmla="*/ 237220 h 275272"/>
                <a:gd name="connsiteX120" fmla="*/ 131969 w 207264"/>
                <a:gd name="connsiteY120" fmla="*/ 214551 h 275272"/>
                <a:gd name="connsiteX121" fmla="*/ 134398 w 207264"/>
                <a:gd name="connsiteY121" fmla="*/ 206454 h 275272"/>
                <a:gd name="connsiteX122" fmla="*/ 140875 w 207264"/>
                <a:gd name="connsiteY122" fmla="*/ 187023 h 275272"/>
                <a:gd name="connsiteX123" fmla="*/ 141684 w 207264"/>
                <a:gd name="connsiteY123" fmla="*/ 187023 h 275272"/>
                <a:gd name="connsiteX124" fmla="*/ 141684 w 207264"/>
                <a:gd name="connsiteY124" fmla="*/ 191072 h 275272"/>
                <a:gd name="connsiteX125" fmla="*/ 141684 w 207264"/>
                <a:gd name="connsiteY125" fmla="*/ 192691 h 275272"/>
                <a:gd name="connsiteX126" fmla="*/ 141684 w 207264"/>
                <a:gd name="connsiteY126" fmla="*/ 195120 h 275272"/>
                <a:gd name="connsiteX127" fmla="*/ 139256 w 207264"/>
                <a:gd name="connsiteY127" fmla="*/ 202406 h 275272"/>
                <a:gd name="connsiteX128" fmla="*/ 134398 w 207264"/>
                <a:gd name="connsiteY128" fmla="*/ 220218 h 275272"/>
                <a:gd name="connsiteX129" fmla="*/ 129540 w 207264"/>
                <a:gd name="connsiteY129" fmla="*/ 236411 h 275272"/>
                <a:gd name="connsiteX130" fmla="*/ 125492 w 207264"/>
                <a:gd name="connsiteY130" fmla="*/ 241268 h 275272"/>
                <a:gd name="connsiteX131" fmla="*/ 120634 w 207264"/>
                <a:gd name="connsiteY131" fmla="*/ 241268 h 275272"/>
                <a:gd name="connsiteX132" fmla="*/ 94726 w 207264"/>
                <a:gd name="connsiteY132" fmla="*/ 241268 h 275272"/>
                <a:gd name="connsiteX133" fmla="*/ 93107 w 207264"/>
                <a:gd name="connsiteY133" fmla="*/ 237220 h 275272"/>
                <a:gd name="connsiteX134" fmla="*/ 93107 w 207264"/>
                <a:gd name="connsiteY134" fmla="*/ 237220 h 275272"/>
                <a:gd name="connsiteX135" fmla="*/ 205645 w 207264"/>
                <a:gd name="connsiteY135" fmla="*/ 243697 h 275272"/>
                <a:gd name="connsiteX136" fmla="*/ 205645 w 207264"/>
                <a:gd name="connsiteY136" fmla="*/ 233172 h 275272"/>
                <a:gd name="connsiteX137" fmla="*/ 204026 w 207264"/>
                <a:gd name="connsiteY137" fmla="*/ 205645 h 275272"/>
                <a:gd name="connsiteX138" fmla="*/ 204026 w 207264"/>
                <a:gd name="connsiteY138" fmla="*/ 194310 h 275272"/>
                <a:gd name="connsiteX139" fmla="*/ 204026 w 207264"/>
                <a:gd name="connsiteY139" fmla="*/ 171641 h 275272"/>
                <a:gd name="connsiteX140" fmla="*/ 204026 w 207264"/>
                <a:gd name="connsiteY140" fmla="*/ 161925 h 275272"/>
                <a:gd name="connsiteX141" fmla="*/ 204026 w 207264"/>
                <a:gd name="connsiteY141" fmla="*/ 149781 h 275272"/>
                <a:gd name="connsiteX142" fmla="*/ 204026 w 207264"/>
                <a:gd name="connsiteY142" fmla="*/ 145733 h 275272"/>
                <a:gd name="connsiteX143" fmla="*/ 203216 w 207264"/>
                <a:gd name="connsiteY143" fmla="*/ 86630 h 275272"/>
                <a:gd name="connsiteX144" fmla="*/ 203216 w 207264"/>
                <a:gd name="connsiteY144" fmla="*/ 53435 h 275272"/>
                <a:gd name="connsiteX145" fmla="*/ 204026 w 207264"/>
                <a:gd name="connsiteY145" fmla="*/ 19431 h 275272"/>
                <a:gd name="connsiteX146" fmla="*/ 201597 w 207264"/>
                <a:gd name="connsiteY146" fmla="*/ 19431 h 275272"/>
                <a:gd name="connsiteX147" fmla="*/ 200787 w 207264"/>
                <a:gd name="connsiteY147" fmla="*/ 17812 h 275272"/>
                <a:gd name="connsiteX148" fmla="*/ 202406 w 207264"/>
                <a:gd name="connsiteY148" fmla="*/ 17002 h 275272"/>
                <a:gd name="connsiteX149" fmla="*/ 204026 w 207264"/>
                <a:gd name="connsiteY149" fmla="*/ 17002 h 275272"/>
                <a:gd name="connsiteX150" fmla="*/ 207264 w 207264"/>
                <a:gd name="connsiteY150" fmla="*/ 21050 h 275272"/>
                <a:gd name="connsiteX151" fmla="*/ 206454 w 207264"/>
                <a:gd name="connsiteY151" fmla="*/ 42910 h 275272"/>
                <a:gd name="connsiteX152" fmla="*/ 206454 w 207264"/>
                <a:gd name="connsiteY152" fmla="*/ 50197 h 275272"/>
                <a:gd name="connsiteX153" fmla="*/ 206454 w 207264"/>
                <a:gd name="connsiteY153" fmla="*/ 76105 h 275272"/>
                <a:gd name="connsiteX154" fmla="*/ 206454 w 207264"/>
                <a:gd name="connsiteY154" fmla="*/ 78534 h 275272"/>
                <a:gd name="connsiteX155" fmla="*/ 206454 w 207264"/>
                <a:gd name="connsiteY155" fmla="*/ 85820 h 275272"/>
                <a:gd name="connsiteX156" fmla="*/ 206454 w 207264"/>
                <a:gd name="connsiteY156" fmla="*/ 87440 h 275272"/>
                <a:gd name="connsiteX157" fmla="*/ 206454 w 207264"/>
                <a:gd name="connsiteY157" fmla="*/ 137636 h 275272"/>
                <a:gd name="connsiteX158" fmla="*/ 206454 w 207264"/>
                <a:gd name="connsiteY158" fmla="*/ 194310 h 275272"/>
                <a:gd name="connsiteX159" fmla="*/ 206454 w 207264"/>
                <a:gd name="connsiteY159" fmla="*/ 203216 h 275272"/>
                <a:gd name="connsiteX160" fmla="*/ 206454 w 207264"/>
                <a:gd name="connsiteY160" fmla="*/ 235601 h 275272"/>
                <a:gd name="connsiteX161" fmla="*/ 206454 w 207264"/>
                <a:gd name="connsiteY161" fmla="*/ 268796 h 275272"/>
                <a:gd name="connsiteX162" fmla="*/ 202406 w 207264"/>
                <a:gd name="connsiteY162" fmla="*/ 272844 h 275272"/>
                <a:gd name="connsiteX163" fmla="*/ 187833 w 207264"/>
                <a:gd name="connsiteY163" fmla="*/ 275273 h 275272"/>
                <a:gd name="connsiteX164" fmla="*/ 165164 w 207264"/>
                <a:gd name="connsiteY164" fmla="*/ 273653 h 275272"/>
                <a:gd name="connsiteX165" fmla="*/ 162735 w 207264"/>
                <a:gd name="connsiteY165" fmla="*/ 271224 h 275272"/>
                <a:gd name="connsiteX166" fmla="*/ 162735 w 207264"/>
                <a:gd name="connsiteY166" fmla="*/ 271224 h 275272"/>
                <a:gd name="connsiteX167" fmla="*/ 163544 w 207264"/>
                <a:gd name="connsiteY167" fmla="*/ 269605 h 275272"/>
                <a:gd name="connsiteX168" fmla="*/ 163544 w 207264"/>
                <a:gd name="connsiteY168" fmla="*/ 269605 h 275272"/>
                <a:gd name="connsiteX169" fmla="*/ 164354 w 207264"/>
                <a:gd name="connsiteY169" fmla="*/ 269605 h 275272"/>
                <a:gd name="connsiteX170" fmla="*/ 198358 w 207264"/>
                <a:gd name="connsiteY170" fmla="*/ 269605 h 275272"/>
                <a:gd name="connsiteX171" fmla="*/ 202406 w 207264"/>
                <a:gd name="connsiteY171" fmla="*/ 264747 h 275272"/>
                <a:gd name="connsiteX172" fmla="*/ 202406 w 207264"/>
                <a:gd name="connsiteY172" fmla="*/ 246126 h 275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Lst>
              <a:rect l="l" t="t" r="r" b="b"/>
              <a:pathLst>
                <a:path w="207264" h="275272">
                  <a:moveTo>
                    <a:pt x="195120" y="255842"/>
                  </a:moveTo>
                  <a:cubicBezTo>
                    <a:pt x="189452" y="256651"/>
                    <a:pt x="183785" y="259080"/>
                    <a:pt x="177308" y="259080"/>
                  </a:cubicBezTo>
                  <a:cubicBezTo>
                    <a:pt x="169212" y="259080"/>
                    <a:pt x="161116" y="258270"/>
                    <a:pt x="153019" y="256651"/>
                  </a:cubicBezTo>
                  <a:cubicBezTo>
                    <a:pt x="150590" y="250984"/>
                    <a:pt x="150590" y="245316"/>
                    <a:pt x="150590" y="238839"/>
                  </a:cubicBezTo>
                  <a:cubicBezTo>
                    <a:pt x="150590" y="218599"/>
                    <a:pt x="150590" y="199168"/>
                    <a:pt x="150590" y="177308"/>
                  </a:cubicBezTo>
                  <a:cubicBezTo>
                    <a:pt x="150590" y="155448"/>
                    <a:pt x="150590" y="153019"/>
                    <a:pt x="150590" y="141684"/>
                  </a:cubicBezTo>
                  <a:lnTo>
                    <a:pt x="150590" y="116586"/>
                  </a:lnTo>
                  <a:cubicBezTo>
                    <a:pt x="146542" y="126302"/>
                    <a:pt x="144923" y="136827"/>
                    <a:pt x="140875" y="146542"/>
                  </a:cubicBezTo>
                  <a:cubicBezTo>
                    <a:pt x="138446" y="157877"/>
                    <a:pt x="133588" y="168402"/>
                    <a:pt x="130350" y="179737"/>
                  </a:cubicBezTo>
                  <a:lnTo>
                    <a:pt x="127921" y="188643"/>
                  </a:lnTo>
                  <a:cubicBezTo>
                    <a:pt x="126302" y="194310"/>
                    <a:pt x="124682" y="199977"/>
                    <a:pt x="123063" y="206454"/>
                  </a:cubicBezTo>
                  <a:cubicBezTo>
                    <a:pt x="121444" y="212122"/>
                    <a:pt x="119015" y="219408"/>
                    <a:pt x="117396" y="226695"/>
                  </a:cubicBezTo>
                  <a:cubicBezTo>
                    <a:pt x="114967" y="227505"/>
                    <a:pt x="111728" y="227505"/>
                    <a:pt x="109299" y="228314"/>
                  </a:cubicBezTo>
                  <a:cubicBezTo>
                    <a:pt x="100394" y="229124"/>
                    <a:pt x="92297" y="229934"/>
                    <a:pt x="82582" y="228314"/>
                  </a:cubicBezTo>
                  <a:cubicBezTo>
                    <a:pt x="82582" y="226695"/>
                    <a:pt x="82582" y="226695"/>
                    <a:pt x="83392" y="225885"/>
                  </a:cubicBezTo>
                  <a:cubicBezTo>
                    <a:pt x="83392" y="225885"/>
                    <a:pt x="81772" y="225885"/>
                    <a:pt x="81772" y="225076"/>
                  </a:cubicBezTo>
                  <a:cubicBezTo>
                    <a:pt x="76914" y="204835"/>
                    <a:pt x="69628" y="189452"/>
                    <a:pt x="64770" y="170831"/>
                  </a:cubicBezTo>
                  <a:cubicBezTo>
                    <a:pt x="63961" y="165973"/>
                    <a:pt x="61532" y="161115"/>
                    <a:pt x="60722" y="156258"/>
                  </a:cubicBezTo>
                  <a:cubicBezTo>
                    <a:pt x="60722" y="155448"/>
                    <a:pt x="59912" y="153019"/>
                    <a:pt x="59103" y="150590"/>
                  </a:cubicBezTo>
                  <a:cubicBezTo>
                    <a:pt x="55055" y="139256"/>
                    <a:pt x="51007" y="127111"/>
                    <a:pt x="46149" y="114157"/>
                  </a:cubicBezTo>
                  <a:cubicBezTo>
                    <a:pt x="45339" y="118205"/>
                    <a:pt x="46149" y="123063"/>
                    <a:pt x="46149" y="127111"/>
                  </a:cubicBezTo>
                  <a:cubicBezTo>
                    <a:pt x="46149" y="131159"/>
                    <a:pt x="45339" y="136827"/>
                    <a:pt x="45339" y="142494"/>
                  </a:cubicBezTo>
                  <a:cubicBezTo>
                    <a:pt x="45339" y="157067"/>
                    <a:pt x="45339" y="170831"/>
                    <a:pt x="46958" y="186214"/>
                  </a:cubicBezTo>
                  <a:cubicBezTo>
                    <a:pt x="47768" y="209693"/>
                    <a:pt x="49387" y="234791"/>
                    <a:pt x="46958" y="256651"/>
                  </a:cubicBezTo>
                  <a:cubicBezTo>
                    <a:pt x="45339" y="257461"/>
                    <a:pt x="45339" y="256651"/>
                    <a:pt x="43720" y="256651"/>
                  </a:cubicBezTo>
                  <a:cubicBezTo>
                    <a:pt x="37243" y="256651"/>
                    <a:pt x="29956" y="259890"/>
                    <a:pt x="22670" y="259080"/>
                  </a:cubicBezTo>
                  <a:cubicBezTo>
                    <a:pt x="15383" y="258270"/>
                    <a:pt x="8096" y="256651"/>
                    <a:pt x="3239" y="256651"/>
                  </a:cubicBezTo>
                  <a:cubicBezTo>
                    <a:pt x="3239" y="250174"/>
                    <a:pt x="3239" y="244507"/>
                    <a:pt x="3239" y="238030"/>
                  </a:cubicBezTo>
                  <a:cubicBezTo>
                    <a:pt x="3239" y="231553"/>
                    <a:pt x="3239" y="225076"/>
                    <a:pt x="3239" y="219408"/>
                  </a:cubicBezTo>
                  <a:cubicBezTo>
                    <a:pt x="3239" y="214551"/>
                    <a:pt x="3239" y="209693"/>
                    <a:pt x="3239" y="204835"/>
                  </a:cubicBezTo>
                  <a:cubicBezTo>
                    <a:pt x="3239" y="193500"/>
                    <a:pt x="2429" y="181356"/>
                    <a:pt x="2429" y="170021"/>
                  </a:cubicBezTo>
                  <a:cubicBezTo>
                    <a:pt x="2429" y="158687"/>
                    <a:pt x="2429" y="153829"/>
                    <a:pt x="2429" y="145733"/>
                  </a:cubicBezTo>
                  <a:cubicBezTo>
                    <a:pt x="1619" y="123873"/>
                    <a:pt x="2429" y="102013"/>
                    <a:pt x="1619" y="78534"/>
                  </a:cubicBezTo>
                  <a:cubicBezTo>
                    <a:pt x="1619" y="75295"/>
                    <a:pt x="1619" y="72057"/>
                    <a:pt x="1619" y="68009"/>
                  </a:cubicBezTo>
                  <a:cubicBezTo>
                    <a:pt x="1619" y="64770"/>
                    <a:pt x="1619" y="60722"/>
                    <a:pt x="1619" y="58293"/>
                  </a:cubicBezTo>
                  <a:cubicBezTo>
                    <a:pt x="1619" y="55864"/>
                    <a:pt x="1619" y="56674"/>
                    <a:pt x="1619" y="56674"/>
                  </a:cubicBezTo>
                  <a:cubicBezTo>
                    <a:pt x="0" y="55055"/>
                    <a:pt x="810" y="50197"/>
                    <a:pt x="810" y="46958"/>
                  </a:cubicBezTo>
                  <a:cubicBezTo>
                    <a:pt x="810" y="39672"/>
                    <a:pt x="0" y="32385"/>
                    <a:pt x="0" y="25098"/>
                  </a:cubicBezTo>
                  <a:cubicBezTo>
                    <a:pt x="0" y="17812"/>
                    <a:pt x="0" y="9716"/>
                    <a:pt x="0" y="2429"/>
                  </a:cubicBezTo>
                  <a:cubicBezTo>
                    <a:pt x="1619" y="1619"/>
                    <a:pt x="2429" y="2429"/>
                    <a:pt x="4048" y="2429"/>
                  </a:cubicBezTo>
                  <a:cubicBezTo>
                    <a:pt x="9716" y="2429"/>
                    <a:pt x="15383" y="1619"/>
                    <a:pt x="21860" y="0"/>
                  </a:cubicBezTo>
                  <a:cubicBezTo>
                    <a:pt x="25908" y="0"/>
                    <a:pt x="29956" y="0"/>
                    <a:pt x="34814" y="0"/>
                  </a:cubicBezTo>
                  <a:cubicBezTo>
                    <a:pt x="41291" y="0"/>
                    <a:pt x="46149" y="1619"/>
                    <a:pt x="52626" y="2429"/>
                  </a:cubicBezTo>
                  <a:cubicBezTo>
                    <a:pt x="55055" y="2429"/>
                    <a:pt x="56674" y="2429"/>
                    <a:pt x="59912" y="2429"/>
                  </a:cubicBezTo>
                  <a:lnTo>
                    <a:pt x="63961" y="16193"/>
                  </a:lnTo>
                  <a:cubicBezTo>
                    <a:pt x="63961" y="20241"/>
                    <a:pt x="66389" y="22670"/>
                    <a:pt x="66389" y="25908"/>
                  </a:cubicBezTo>
                  <a:cubicBezTo>
                    <a:pt x="68818" y="29956"/>
                    <a:pt x="69628" y="34814"/>
                    <a:pt x="71247" y="39672"/>
                  </a:cubicBezTo>
                  <a:cubicBezTo>
                    <a:pt x="76105" y="57483"/>
                    <a:pt x="80153" y="74486"/>
                    <a:pt x="85820" y="92297"/>
                  </a:cubicBezTo>
                  <a:cubicBezTo>
                    <a:pt x="90678" y="109299"/>
                    <a:pt x="96346" y="126302"/>
                    <a:pt x="99584" y="144113"/>
                  </a:cubicBezTo>
                  <a:cubicBezTo>
                    <a:pt x="100394" y="140875"/>
                    <a:pt x="102013" y="137636"/>
                    <a:pt x="103632" y="133588"/>
                  </a:cubicBezTo>
                  <a:cubicBezTo>
                    <a:pt x="106061" y="125492"/>
                    <a:pt x="108490" y="117396"/>
                    <a:pt x="110109" y="108490"/>
                  </a:cubicBezTo>
                  <a:cubicBezTo>
                    <a:pt x="110109" y="107680"/>
                    <a:pt x="110919" y="108490"/>
                    <a:pt x="110109" y="106871"/>
                  </a:cubicBezTo>
                  <a:cubicBezTo>
                    <a:pt x="110109" y="106871"/>
                    <a:pt x="110109" y="106871"/>
                    <a:pt x="110109" y="106871"/>
                  </a:cubicBezTo>
                  <a:lnTo>
                    <a:pt x="119015" y="76914"/>
                  </a:lnTo>
                  <a:cubicBezTo>
                    <a:pt x="123063" y="66389"/>
                    <a:pt x="124682" y="55055"/>
                    <a:pt x="127111" y="44529"/>
                  </a:cubicBezTo>
                  <a:cubicBezTo>
                    <a:pt x="131159" y="29956"/>
                    <a:pt x="136827" y="17812"/>
                    <a:pt x="138446" y="1619"/>
                  </a:cubicBezTo>
                  <a:cubicBezTo>
                    <a:pt x="140875" y="1619"/>
                    <a:pt x="141684" y="0"/>
                    <a:pt x="144113" y="0"/>
                  </a:cubicBezTo>
                  <a:lnTo>
                    <a:pt x="144923" y="0"/>
                  </a:lnTo>
                  <a:cubicBezTo>
                    <a:pt x="145733" y="0"/>
                    <a:pt x="145733" y="0"/>
                    <a:pt x="146542" y="0"/>
                  </a:cubicBezTo>
                  <a:cubicBezTo>
                    <a:pt x="148971" y="0"/>
                    <a:pt x="151400" y="0"/>
                    <a:pt x="153829" y="0"/>
                  </a:cubicBezTo>
                  <a:cubicBezTo>
                    <a:pt x="156258" y="0"/>
                    <a:pt x="157877" y="0"/>
                    <a:pt x="159496" y="0"/>
                  </a:cubicBezTo>
                  <a:cubicBezTo>
                    <a:pt x="165973" y="0"/>
                    <a:pt x="172450" y="0"/>
                    <a:pt x="178927" y="810"/>
                  </a:cubicBezTo>
                  <a:cubicBezTo>
                    <a:pt x="184595" y="810"/>
                    <a:pt x="190262" y="1619"/>
                    <a:pt x="195929" y="4048"/>
                  </a:cubicBezTo>
                  <a:cubicBezTo>
                    <a:pt x="195929" y="11335"/>
                    <a:pt x="194310" y="20241"/>
                    <a:pt x="195120" y="28337"/>
                  </a:cubicBezTo>
                  <a:cubicBezTo>
                    <a:pt x="195120" y="30766"/>
                    <a:pt x="195929" y="33195"/>
                    <a:pt x="195120" y="35624"/>
                  </a:cubicBezTo>
                  <a:cubicBezTo>
                    <a:pt x="196739" y="43720"/>
                    <a:pt x="195120" y="52626"/>
                    <a:pt x="195120" y="61532"/>
                  </a:cubicBezTo>
                  <a:cubicBezTo>
                    <a:pt x="195120" y="63151"/>
                    <a:pt x="195120" y="65580"/>
                    <a:pt x="195120" y="67199"/>
                  </a:cubicBezTo>
                  <a:cubicBezTo>
                    <a:pt x="195120" y="67199"/>
                    <a:pt x="195120" y="69628"/>
                    <a:pt x="195120" y="72057"/>
                  </a:cubicBezTo>
                  <a:cubicBezTo>
                    <a:pt x="195929" y="90678"/>
                    <a:pt x="195120" y="106871"/>
                    <a:pt x="195120" y="122253"/>
                  </a:cubicBezTo>
                  <a:cubicBezTo>
                    <a:pt x="195929" y="142494"/>
                    <a:pt x="194310" y="161115"/>
                    <a:pt x="195120" y="178927"/>
                  </a:cubicBezTo>
                  <a:cubicBezTo>
                    <a:pt x="195120" y="182166"/>
                    <a:pt x="195120" y="184595"/>
                    <a:pt x="195120" y="187833"/>
                  </a:cubicBezTo>
                  <a:cubicBezTo>
                    <a:pt x="195120" y="191072"/>
                    <a:pt x="193501" y="195120"/>
                    <a:pt x="195120" y="198358"/>
                  </a:cubicBezTo>
                  <a:cubicBezTo>
                    <a:pt x="195929" y="200787"/>
                    <a:pt x="195120" y="201597"/>
                    <a:pt x="195120" y="204835"/>
                  </a:cubicBezTo>
                  <a:cubicBezTo>
                    <a:pt x="195120" y="210503"/>
                    <a:pt x="195929" y="215360"/>
                    <a:pt x="195929" y="220218"/>
                  </a:cubicBezTo>
                  <a:cubicBezTo>
                    <a:pt x="195929" y="232362"/>
                    <a:pt x="195929" y="245316"/>
                    <a:pt x="195929" y="257461"/>
                  </a:cubicBezTo>
                  <a:close/>
                  <a:moveTo>
                    <a:pt x="16193" y="264747"/>
                  </a:moveTo>
                  <a:cubicBezTo>
                    <a:pt x="16193" y="264747"/>
                    <a:pt x="17002" y="264747"/>
                    <a:pt x="17812" y="264747"/>
                  </a:cubicBezTo>
                  <a:cubicBezTo>
                    <a:pt x="30766" y="267176"/>
                    <a:pt x="43720" y="267986"/>
                    <a:pt x="55864" y="264747"/>
                  </a:cubicBezTo>
                  <a:cubicBezTo>
                    <a:pt x="55864" y="259080"/>
                    <a:pt x="56674" y="250984"/>
                    <a:pt x="55864" y="245316"/>
                  </a:cubicBezTo>
                  <a:cubicBezTo>
                    <a:pt x="55864" y="241268"/>
                    <a:pt x="55055" y="236411"/>
                    <a:pt x="55864" y="233172"/>
                  </a:cubicBezTo>
                  <a:cubicBezTo>
                    <a:pt x="55864" y="227505"/>
                    <a:pt x="55864" y="221837"/>
                    <a:pt x="55864" y="212122"/>
                  </a:cubicBezTo>
                  <a:cubicBezTo>
                    <a:pt x="55864" y="205645"/>
                    <a:pt x="55864" y="199977"/>
                    <a:pt x="55864" y="194310"/>
                  </a:cubicBezTo>
                  <a:cubicBezTo>
                    <a:pt x="55055" y="190262"/>
                    <a:pt x="55864" y="185404"/>
                    <a:pt x="55864" y="179737"/>
                  </a:cubicBezTo>
                  <a:cubicBezTo>
                    <a:pt x="55864" y="174069"/>
                    <a:pt x="55864" y="169212"/>
                    <a:pt x="55864" y="164354"/>
                  </a:cubicBezTo>
                  <a:lnTo>
                    <a:pt x="55864" y="160306"/>
                  </a:lnTo>
                  <a:lnTo>
                    <a:pt x="55864" y="160306"/>
                  </a:lnTo>
                  <a:cubicBezTo>
                    <a:pt x="55864" y="160306"/>
                    <a:pt x="57483" y="165973"/>
                    <a:pt x="57483" y="165973"/>
                  </a:cubicBezTo>
                  <a:cubicBezTo>
                    <a:pt x="57483" y="168402"/>
                    <a:pt x="58293" y="170831"/>
                    <a:pt x="58293" y="173260"/>
                  </a:cubicBezTo>
                  <a:cubicBezTo>
                    <a:pt x="58293" y="181356"/>
                    <a:pt x="58293" y="190262"/>
                    <a:pt x="59912" y="199168"/>
                  </a:cubicBezTo>
                  <a:cubicBezTo>
                    <a:pt x="60722" y="221028"/>
                    <a:pt x="63151" y="244507"/>
                    <a:pt x="59912" y="266367"/>
                  </a:cubicBezTo>
                  <a:cubicBezTo>
                    <a:pt x="59912" y="267986"/>
                    <a:pt x="58293" y="269605"/>
                    <a:pt x="56674" y="268796"/>
                  </a:cubicBezTo>
                  <a:cubicBezTo>
                    <a:pt x="50197" y="268796"/>
                    <a:pt x="42910" y="272034"/>
                    <a:pt x="35624" y="271224"/>
                  </a:cubicBezTo>
                  <a:cubicBezTo>
                    <a:pt x="29147" y="270415"/>
                    <a:pt x="23479" y="268796"/>
                    <a:pt x="17812" y="268796"/>
                  </a:cubicBezTo>
                  <a:cubicBezTo>
                    <a:pt x="17002" y="268796"/>
                    <a:pt x="16193" y="268796"/>
                    <a:pt x="15383" y="267176"/>
                  </a:cubicBezTo>
                  <a:cubicBezTo>
                    <a:pt x="15383" y="266367"/>
                    <a:pt x="15383" y="265557"/>
                    <a:pt x="17002" y="265557"/>
                  </a:cubicBezTo>
                  <a:close/>
                  <a:moveTo>
                    <a:pt x="72057" y="21860"/>
                  </a:moveTo>
                  <a:lnTo>
                    <a:pt x="70437" y="17002"/>
                  </a:lnTo>
                  <a:cubicBezTo>
                    <a:pt x="70437" y="17002"/>
                    <a:pt x="70437" y="17002"/>
                    <a:pt x="70437" y="15383"/>
                  </a:cubicBezTo>
                  <a:cubicBezTo>
                    <a:pt x="70437" y="13764"/>
                    <a:pt x="70437" y="15383"/>
                    <a:pt x="70437" y="15383"/>
                  </a:cubicBezTo>
                  <a:cubicBezTo>
                    <a:pt x="70437" y="15383"/>
                    <a:pt x="70437" y="15383"/>
                    <a:pt x="71247" y="15383"/>
                  </a:cubicBezTo>
                  <a:cubicBezTo>
                    <a:pt x="72866" y="20241"/>
                    <a:pt x="74486" y="25908"/>
                    <a:pt x="75295" y="29956"/>
                  </a:cubicBezTo>
                  <a:cubicBezTo>
                    <a:pt x="76105" y="33195"/>
                    <a:pt x="77724" y="34814"/>
                    <a:pt x="76914" y="37243"/>
                  </a:cubicBezTo>
                  <a:cubicBezTo>
                    <a:pt x="79343" y="41291"/>
                    <a:pt x="80153" y="46149"/>
                    <a:pt x="81772" y="51006"/>
                  </a:cubicBezTo>
                  <a:cubicBezTo>
                    <a:pt x="86630" y="68818"/>
                    <a:pt x="90678" y="85820"/>
                    <a:pt x="96346" y="103632"/>
                  </a:cubicBezTo>
                  <a:lnTo>
                    <a:pt x="98774" y="112538"/>
                  </a:lnTo>
                  <a:cubicBezTo>
                    <a:pt x="98774" y="112538"/>
                    <a:pt x="98774" y="114157"/>
                    <a:pt x="98774" y="114967"/>
                  </a:cubicBezTo>
                  <a:lnTo>
                    <a:pt x="98774" y="114967"/>
                  </a:lnTo>
                  <a:lnTo>
                    <a:pt x="95536" y="103632"/>
                  </a:lnTo>
                  <a:lnTo>
                    <a:pt x="91488" y="89059"/>
                  </a:lnTo>
                  <a:cubicBezTo>
                    <a:pt x="87440" y="77724"/>
                    <a:pt x="85011" y="66389"/>
                    <a:pt x="81772" y="54245"/>
                  </a:cubicBezTo>
                  <a:lnTo>
                    <a:pt x="76914" y="36433"/>
                  </a:lnTo>
                  <a:lnTo>
                    <a:pt x="76914" y="32385"/>
                  </a:lnTo>
                  <a:cubicBezTo>
                    <a:pt x="76914" y="32385"/>
                    <a:pt x="74486" y="26718"/>
                    <a:pt x="74486" y="26718"/>
                  </a:cubicBezTo>
                  <a:cubicBezTo>
                    <a:pt x="74486" y="24289"/>
                    <a:pt x="74486" y="25098"/>
                    <a:pt x="72866" y="23479"/>
                  </a:cubicBezTo>
                  <a:lnTo>
                    <a:pt x="72866" y="20241"/>
                  </a:lnTo>
                  <a:close/>
                  <a:moveTo>
                    <a:pt x="93917" y="235601"/>
                  </a:moveTo>
                  <a:lnTo>
                    <a:pt x="93917" y="235601"/>
                  </a:lnTo>
                  <a:cubicBezTo>
                    <a:pt x="94726" y="235601"/>
                    <a:pt x="95536" y="235601"/>
                    <a:pt x="95536" y="237220"/>
                  </a:cubicBezTo>
                  <a:lnTo>
                    <a:pt x="95536" y="237220"/>
                  </a:lnTo>
                  <a:cubicBezTo>
                    <a:pt x="106061" y="238839"/>
                    <a:pt x="116586" y="237220"/>
                    <a:pt x="125492" y="237220"/>
                  </a:cubicBezTo>
                  <a:cubicBezTo>
                    <a:pt x="127921" y="229934"/>
                    <a:pt x="129540" y="221837"/>
                    <a:pt x="131969" y="214551"/>
                  </a:cubicBezTo>
                  <a:lnTo>
                    <a:pt x="134398" y="206454"/>
                  </a:lnTo>
                  <a:cubicBezTo>
                    <a:pt x="136017" y="199168"/>
                    <a:pt x="138446" y="192691"/>
                    <a:pt x="140875" y="187023"/>
                  </a:cubicBezTo>
                  <a:cubicBezTo>
                    <a:pt x="140875" y="186214"/>
                    <a:pt x="141684" y="186214"/>
                    <a:pt x="141684" y="187023"/>
                  </a:cubicBezTo>
                  <a:lnTo>
                    <a:pt x="141684" y="191072"/>
                  </a:lnTo>
                  <a:cubicBezTo>
                    <a:pt x="141684" y="191881"/>
                    <a:pt x="141684" y="192691"/>
                    <a:pt x="141684" y="192691"/>
                  </a:cubicBezTo>
                  <a:lnTo>
                    <a:pt x="141684" y="195120"/>
                  </a:lnTo>
                  <a:cubicBezTo>
                    <a:pt x="141684" y="195120"/>
                    <a:pt x="139256" y="202406"/>
                    <a:pt x="139256" y="202406"/>
                  </a:cubicBezTo>
                  <a:cubicBezTo>
                    <a:pt x="137636" y="208074"/>
                    <a:pt x="136017" y="213741"/>
                    <a:pt x="134398" y="220218"/>
                  </a:cubicBezTo>
                  <a:lnTo>
                    <a:pt x="129540" y="236411"/>
                  </a:lnTo>
                  <a:cubicBezTo>
                    <a:pt x="129540" y="239649"/>
                    <a:pt x="127921" y="240459"/>
                    <a:pt x="125492" y="241268"/>
                  </a:cubicBezTo>
                  <a:cubicBezTo>
                    <a:pt x="123873" y="241268"/>
                    <a:pt x="122253" y="241268"/>
                    <a:pt x="120634" y="241268"/>
                  </a:cubicBezTo>
                  <a:cubicBezTo>
                    <a:pt x="111728" y="242078"/>
                    <a:pt x="104442" y="242888"/>
                    <a:pt x="94726" y="241268"/>
                  </a:cubicBezTo>
                  <a:cubicBezTo>
                    <a:pt x="92297" y="241268"/>
                    <a:pt x="94726" y="238030"/>
                    <a:pt x="93107" y="237220"/>
                  </a:cubicBezTo>
                  <a:cubicBezTo>
                    <a:pt x="93107" y="237220"/>
                    <a:pt x="93107" y="237220"/>
                    <a:pt x="93107" y="237220"/>
                  </a:cubicBezTo>
                  <a:close/>
                  <a:moveTo>
                    <a:pt x="205645" y="243697"/>
                  </a:moveTo>
                  <a:lnTo>
                    <a:pt x="205645" y="233172"/>
                  </a:lnTo>
                  <a:cubicBezTo>
                    <a:pt x="205645" y="223457"/>
                    <a:pt x="204026" y="213741"/>
                    <a:pt x="204026" y="205645"/>
                  </a:cubicBezTo>
                  <a:cubicBezTo>
                    <a:pt x="204026" y="197549"/>
                    <a:pt x="204835" y="198358"/>
                    <a:pt x="204026" y="194310"/>
                  </a:cubicBezTo>
                  <a:cubicBezTo>
                    <a:pt x="203216" y="187023"/>
                    <a:pt x="204026" y="178927"/>
                    <a:pt x="204026" y="171641"/>
                  </a:cubicBezTo>
                  <a:cubicBezTo>
                    <a:pt x="204026" y="164354"/>
                    <a:pt x="204026" y="165164"/>
                    <a:pt x="204026" y="161925"/>
                  </a:cubicBezTo>
                  <a:cubicBezTo>
                    <a:pt x="204026" y="157877"/>
                    <a:pt x="204026" y="153829"/>
                    <a:pt x="204026" y="149781"/>
                  </a:cubicBezTo>
                  <a:cubicBezTo>
                    <a:pt x="204026" y="145733"/>
                    <a:pt x="204026" y="147352"/>
                    <a:pt x="204026" y="145733"/>
                  </a:cubicBezTo>
                  <a:cubicBezTo>
                    <a:pt x="202406" y="127921"/>
                    <a:pt x="203216" y="108490"/>
                    <a:pt x="203216" y="86630"/>
                  </a:cubicBezTo>
                  <a:cubicBezTo>
                    <a:pt x="203216" y="64770"/>
                    <a:pt x="203216" y="64770"/>
                    <a:pt x="203216" y="53435"/>
                  </a:cubicBezTo>
                  <a:cubicBezTo>
                    <a:pt x="203216" y="42101"/>
                    <a:pt x="203216" y="30766"/>
                    <a:pt x="204026" y="19431"/>
                  </a:cubicBezTo>
                  <a:cubicBezTo>
                    <a:pt x="203216" y="19431"/>
                    <a:pt x="202406" y="19431"/>
                    <a:pt x="201597" y="19431"/>
                  </a:cubicBezTo>
                  <a:cubicBezTo>
                    <a:pt x="200787" y="19431"/>
                    <a:pt x="199977" y="19431"/>
                    <a:pt x="200787" y="17812"/>
                  </a:cubicBezTo>
                  <a:cubicBezTo>
                    <a:pt x="200787" y="17812"/>
                    <a:pt x="200787" y="17002"/>
                    <a:pt x="202406" y="17002"/>
                  </a:cubicBezTo>
                  <a:lnTo>
                    <a:pt x="204026" y="17002"/>
                  </a:lnTo>
                  <a:cubicBezTo>
                    <a:pt x="205645" y="17002"/>
                    <a:pt x="207264" y="19431"/>
                    <a:pt x="207264" y="21050"/>
                  </a:cubicBezTo>
                  <a:cubicBezTo>
                    <a:pt x="207264" y="28337"/>
                    <a:pt x="205645" y="35624"/>
                    <a:pt x="206454" y="42910"/>
                  </a:cubicBezTo>
                  <a:cubicBezTo>
                    <a:pt x="206454" y="45339"/>
                    <a:pt x="207264" y="47768"/>
                    <a:pt x="206454" y="50197"/>
                  </a:cubicBezTo>
                  <a:cubicBezTo>
                    <a:pt x="208074" y="58293"/>
                    <a:pt x="206454" y="67199"/>
                    <a:pt x="206454" y="76105"/>
                  </a:cubicBezTo>
                  <a:lnTo>
                    <a:pt x="206454" y="78534"/>
                  </a:lnTo>
                  <a:cubicBezTo>
                    <a:pt x="206454" y="80963"/>
                    <a:pt x="206454" y="83391"/>
                    <a:pt x="206454" y="85820"/>
                  </a:cubicBezTo>
                  <a:lnTo>
                    <a:pt x="206454" y="87440"/>
                  </a:lnTo>
                  <a:cubicBezTo>
                    <a:pt x="207264" y="106061"/>
                    <a:pt x="206454" y="122253"/>
                    <a:pt x="206454" y="137636"/>
                  </a:cubicBezTo>
                  <a:cubicBezTo>
                    <a:pt x="207264" y="157877"/>
                    <a:pt x="205645" y="176498"/>
                    <a:pt x="206454" y="194310"/>
                  </a:cubicBezTo>
                  <a:cubicBezTo>
                    <a:pt x="206454" y="197549"/>
                    <a:pt x="206454" y="199977"/>
                    <a:pt x="206454" y="203216"/>
                  </a:cubicBezTo>
                  <a:cubicBezTo>
                    <a:pt x="206454" y="213741"/>
                    <a:pt x="206454" y="224266"/>
                    <a:pt x="206454" y="235601"/>
                  </a:cubicBezTo>
                  <a:cubicBezTo>
                    <a:pt x="206454" y="246936"/>
                    <a:pt x="206454" y="257461"/>
                    <a:pt x="206454" y="268796"/>
                  </a:cubicBezTo>
                  <a:cubicBezTo>
                    <a:pt x="206454" y="271224"/>
                    <a:pt x="204835" y="272844"/>
                    <a:pt x="202406" y="272844"/>
                  </a:cubicBezTo>
                  <a:cubicBezTo>
                    <a:pt x="198358" y="273653"/>
                    <a:pt x="193501" y="275273"/>
                    <a:pt x="187833" y="275273"/>
                  </a:cubicBezTo>
                  <a:cubicBezTo>
                    <a:pt x="180547" y="275273"/>
                    <a:pt x="173260" y="275273"/>
                    <a:pt x="165164" y="273653"/>
                  </a:cubicBezTo>
                  <a:cubicBezTo>
                    <a:pt x="164354" y="273653"/>
                    <a:pt x="162735" y="272844"/>
                    <a:pt x="162735" y="271224"/>
                  </a:cubicBezTo>
                  <a:lnTo>
                    <a:pt x="162735" y="271224"/>
                  </a:lnTo>
                  <a:cubicBezTo>
                    <a:pt x="162735" y="269605"/>
                    <a:pt x="162735" y="269605"/>
                    <a:pt x="163544" y="269605"/>
                  </a:cubicBezTo>
                  <a:cubicBezTo>
                    <a:pt x="163544" y="269605"/>
                    <a:pt x="163544" y="269605"/>
                    <a:pt x="163544" y="269605"/>
                  </a:cubicBezTo>
                  <a:cubicBezTo>
                    <a:pt x="163544" y="269605"/>
                    <a:pt x="164354" y="269605"/>
                    <a:pt x="164354" y="269605"/>
                  </a:cubicBezTo>
                  <a:cubicBezTo>
                    <a:pt x="174879" y="272034"/>
                    <a:pt x="187833" y="272844"/>
                    <a:pt x="198358" y="269605"/>
                  </a:cubicBezTo>
                  <a:cubicBezTo>
                    <a:pt x="200787" y="268796"/>
                    <a:pt x="202406" y="266367"/>
                    <a:pt x="202406" y="264747"/>
                  </a:cubicBezTo>
                  <a:cubicBezTo>
                    <a:pt x="202406" y="258270"/>
                    <a:pt x="202406" y="251793"/>
                    <a:pt x="202406" y="246126"/>
                  </a:cubicBezTo>
                  <a:close/>
                </a:path>
              </a:pathLst>
            </a:custGeom>
            <a:solidFill>
              <a:srgbClr val="000000"/>
            </a:solidFill>
            <a:ln w="0"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8CADD6BD-5DD3-F421-4AFB-81CCB2C16194}"/>
                </a:ext>
              </a:extLst>
            </p:cNvPr>
            <p:cNvSpPr/>
            <p:nvPr/>
          </p:nvSpPr>
          <p:spPr>
            <a:xfrm>
              <a:off x="4138963" y="2943653"/>
              <a:ext cx="157527" cy="272033"/>
            </a:xfrm>
            <a:custGeom>
              <a:avLst/>
              <a:gdLst>
                <a:gd name="connsiteX0" fmla="*/ 144238 w 157527"/>
                <a:gd name="connsiteY0" fmla="*/ 60722 h 272033"/>
                <a:gd name="connsiteX1" fmla="*/ 143429 w 157527"/>
                <a:gd name="connsiteY1" fmla="*/ 89868 h 272033"/>
                <a:gd name="connsiteX2" fmla="*/ 128855 w 157527"/>
                <a:gd name="connsiteY2" fmla="*/ 91488 h 272033"/>
                <a:gd name="connsiteX3" fmla="*/ 119140 w 157527"/>
                <a:gd name="connsiteY3" fmla="*/ 91488 h 272033"/>
                <a:gd name="connsiteX4" fmla="*/ 110234 w 157527"/>
                <a:gd name="connsiteY4" fmla="*/ 91488 h 272033"/>
                <a:gd name="connsiteX5" fmla="*/ 107805 w 157527"/>
                <a:gd name="connsiteY5" fmla="*/ 91488 h 272033"/>
                <a:gd name="connsiteX6" fmla="*/ 98090 w 157527"/>
                <a:gd name="connsiteY6" fmla="*/ 88249 h 272033"/>
                <a:gd name="connsiteX7" fmla="*/ 98090 w 157527"/>
                <a:gd name="connsiteY7" fmla="*/ 68008 h 272033"/>
                <a:gd name="connsiteX8" fmla="*/ 94041 w 157527"/>
                <a:gd name="connsiteY8" fmla="*/ 53435 h 272033"/>
                <a:gd name="connsiteX9" fmla="*/ 87564 w 157527"/>
                <a:gd name="connsiteY9" fmla="*/ 46958 h 272033"/>
                <a:gd name="connsiteX10" fmla="*/ 84326 w 157527"/>
                <a:gd name="connsiteY10" fmla="*/ 46958 h 272033"/>
                <a:gd name="connsiteX11" fmla="*/ 74611 w 157527"/>
                <a:gd name="connsiteY11" fmla="*/ 44529 h 272033"/>
                <a:gd name="connsiteX12" fmla="*/ 68133 w 157527"/>
                <a:gd name="connsiteY12" fmla="*/ 46148 h 272033"/>
                <a:gd name="connsiteX13" fmla="*/ 58418 w 157527"/>
                <a:gd name="connsiteY13" fmla="*/ 50197 h 272033"/>
                <a:gd name="connsiteX14" fmla="*/ 53560 w 157527"/>
                <a:gd name="connsiteY14" fmla="*/ 56674 h 272033"/>
                <a:gd name="connsiteX15" fmla="*/ 55179 w 157527"/>
                <a:gd name="connsiteY15" fmla="*/ 74485 h 272033"/>
                <a:gd name="connsiteX16" fmla="*/ 66514 w 157527"/>
                <a:gd name="connsiteY16" fmla="*/ 92297 h 272033"/>
                <a:gd name="connsiteX17" fmla="*/ 70562 w 157527"/>
                <a:gd name="connsiteY17" fmla="*/ 97155 h 272033"/>
                <a:gd name="connsiteX18" fmla="*/ 74611 w 157527"/>
                <a:gd name="connsiteY18" fmla="*/ 100393 h 272033"/>
                <a:gd name="connsiteX19" fmla="*/ 85945 w 157527"/>
                <a:gd name="connsiteY19" fmla="*/ 110109 h 272033"/>
                <a:gd name="connsiteX20" fmla="*/ 102138 w 157527"/>
                <a:gd name="connsiteY20" fmla="*/ 123063 h 272033"/>
                <a:gd name="connsiteX21" fmla="*/ 109424 w 157527"/>
                <a:gd name="connsiteY21" fmla="*/ 129540 h 272033"/>
                <a:gd name="connsiteX22" fmla="*/ 119949 w 157527"/>
                <a:gd name="connsiteY22" fmla="*/ 140065 h 272033"/>
                <a:gd name="connsiteX23" fmla="*/ 131284 w 157527"/>
                <a:gd name="connsiteY23" fmla="*/ 153829 h 272033"/>
                <a:gd name="connsiteX24" fmla="*/ 138571 w 157527"/>
                <a:gd name="connsiteY24" fmla="*/ 166783 h 272033"/>
                <a:gd name="connsiteX25" fmla="*/ 141000 w 157527"/>
                <a:gd name="connsiteY25" fmla="*/ 172450 h 272033"/>
                <a:gd name="connsiteX26" fmla="*/ 141000 w 157527"/>
                <a:gd name="connsiteY26" fmla="*/ 178118 h 272033"/>
                <a:gd name="connsiteX27" fmla="*/ 141809 w 157527"/>
                <a:gd name="connsiteY27" fmla="*/ 182166 h 272033"/>
                <a:gd name="connsiteX28" fmla="*/ 141809 w 157527"/>
                <a:gd name="connsiteY28" fmla="*/ 189452 h 272033"/>
                <a:gd name="connsiteX29" fmla="*/ 136951 w 157527"/>
                <a:gd name="connsiteY29" fmla="*/ 220218 h 272033"/>
                <a:gd name="connsiteX30" fmla="*/ 132903 w 157527"/>
                <a:gd name="connsiteY30" fmla="*/ 229933 h 272033"/>
                <a:gd name="connsiteX31" fmla="*/ 128855 w 157527"/>
                <a:gd name="connsiteY31" fmla="*/ 234791 h 272033"/>
                <a:gd name="connsiteX32" fmla="*/ 127236 w 157527"/>
                <a:gd name="connsiteY32" fmla="*/ 237220 h 272033"/>
                <a:gd name="connsiteX33" fmla="*/ 124807 w 157527"/>
                <a:gd name="connsiteY33" fmla="*/ 239649 h 272033"/>
                <a:gd name="connsiteX34" fmla="*/ 123188 w 157527"/>
                <a:gd name="connsiteY34" fmla="*/ 242888 h 272033"/>
                <a:gd name="connsiteX35" fmla="*/ 121569 w 157527"/>
                <a:gd name="connsiteY35" fmla="*/ 242888 h 272033"/>
                <a:gd name="connsiteX36" fmla="*/ 112663 w 157527"/>
                <a:gd name="connsiteY36" fmla="*/ 250174 h 272033"/>
                <a:gd name="connsiteX37" fmla="*/ 106186 w 157527"/>
                <a:gd name="connsiteY37" fmla="*/ 254222 h 272033"/>
                <a:gd name="connsiteX38" fmla="*/ 102138 w 157527"/>
                <a:gd name="connsiteY38" fmla="*/ 254222 h 272033"/>
                <a:gd name="connsiteX39" fmla="*/ 81897 w 157527"/>
                <a:gd name="connsiteY39" fmla="*/ 258270 h 272033"/>
                <a:gd name="connsiteX40" fmla="*/ 79468 w 157527"/>
                <a:gd name="connsiteY40" fmla="*/ 258270 h 272033"/>
                <a:gd name="connsiteX41" fmla="*/ 75420 w 157527"/>
                <a:gd name="connsiteY41" fmla="*/ 258270 h 272033"/>
                <a:gd name="connsiteX42" fmla="*/ 59227 w 157527"/>
                <a:gd name="connsiteY42" fmla="*/ 258270 h 272033"/>
                <a:gd name="connsiteX43" fmla="*/ 53560 w 157527"/>
                <a:gd name="connsiteY43" fmla="*/ 258270 h 272033"/>
                <a:gd name="connsiteX44" fmla="*/ 50322 w 157527"/>
                <a:gd name="connsiteY44" fmla="*/ 258270 h 272033"/>
                <a:gd name="connsiteX45" fmla="*/ 32510 w 157527"/>
                <a:gd name="connsiteY45" fmla="*/ 250984 h 272033"/>
                <a:gd name="connsiteX46" fmla="*/ 19556 w 157527"/>
                <a:gd name="connsiteY46" fmla="*/ 240458 h 272033"/>
                <a:gd name="connsiteX47" fmla="*/ 9841 w 157527"/>
                <a:gd name="connsiteY47" fmla="*/ 228314 h 272033"/>
                <a:gd name="connsiteX48" fmla="*/ 9841 w 157527"/>
                <a:gd name="connsiteY48" fmla="*/ 226695 h 272033"/>
                <a:gd name="connsiteX49" fmla="*/ 2554 w 157527"/>
                <a:gd name="connsiteY49" fmla="*/ 197548 h 272033"/>
                <a:gd name="connsiteX50" fmla="*/ 2554 w 157527"/>
                <a:gd name="connsiteY50" fmla="*/ 195929 h 272033"/>
                <a:gd name="connsiteX51" fmla="*/ 2554 w 157527"/>
                <a:gd name="connsiteY51" fmla="*/ 170831 h 272033"/>
                <a:gd name="connsiteX52" fmla="*/ 44654 w 157527"/>
                <a:gd name="connsiteY52" fmla="*/ 170831 h 272033"/>
                <a:gd name="connsiteX53" fmla="*/ 46274 w 157527"/>
                <a:gd name="connsiteY53" fmla="*/ 172450 h 272033"/>
                <a:gd name="connsiteX54" fmla="*/ 53560 w 157527"/>
                <a:gd name="connsiteY54" fmla="*/ 213741 h 272033"/>
                <a:gd name="connsiteX55" fmla="*/ 72181 w 157527"/>
                <a:gd name="connsiteY55" fmla="*/ 217789 h 272033"/>
                <a:gd name="connsiteX56" fmla="*/ 89993 w 157527"/>
                <a:gd name="connsiteY56" fmla="*/ 205645 h 272033"/>
                <a:gd name="connsiteX57" fmla="*/ 85945 w 157527"/>
                <a:gd name="connsiteY57" fmla="*/ 174879 h 272033"/>
                <a:gd name="connsiteX58" fmla="*/ 58418 w 157527"/>
                <a:gd name="connsiteY58" fmla="*/ 149781 h 272033"/>
                <a:gd name="connsiteX59" fmla="*/ 56799 w 157527"/>
                <a:gd name="connsiteY59" fmla="*/ 149781 h 272033"/>
                <a:gd name="connsiteX60" fmla="*/ 49512 w 157527"/>
                <a:gd name="connsiteY60" fmla="*/ 143303 h 272033"/>
                <a:gd name="connsiteX61" fmla="*/ 46274 w 157527"/>
                <a:gd name="connsiteY61" fmla="*/ 140065 h 272033"/>
                <a:gd name="connsiteX62" fmla="*/ 40606 w 157527"/>
                <a:gd name="connsiteY62" fmla="*/ 135207 h 272033"/>
                <a:gd name="connsiteX63" fmla="*/ 33320 w 157527"/>
                <a:gd name="connsiteY63" fmla="*/ 128730 h 272033"/>
                <a:gd name="connsiteX64" fmla="*/ 28462 w 157527"/>
                <a:gd name="connsiteY64" fmla="*/ 124682 h 272033"/>
                <a:gd name="connsiteX65" fmla="*/ 24414 w 157527"/>
                <a:gd name="connsiteY65" fmla="*/ 121444 h 272033"/>
                <a:gd name="connsiteX66" fmla="*/ 15508 w 157527"/>
                <a:gd name="connsiteY66" fmla="*/ 114157 h 272033"/>
                <a:gd name="connsiteX67" fmla="*/ 12269 w 157527"/>
                <a:gd name="connsiteY67" fmla="*/ 110918 h 272033"/>
                <a:gd name="connsiteX68" fmla="*/ 6602 w 157527"/>
                <a:gd name="connsiteY68" fmla="*/ 102822 h 272033"/>
                <a:gd name="connsiteX69" fmla="*/ 125 w 157527"/>
                <a:gd name="connsiteY69" fmla="*/ 73676 h 272033"/>
                <a:gd name="connsiteX70" fmla="*/ 125 w 157527"/>
                <a:gd name="connsiteY70" fmla="*/ 70437 h 272033"/>
                <a:gd name="connsiteX71" fmla="*/ 125 w 157527"/>
                <a:gd name="connsiteY71" fmla="*/ 62341 h 272033"/>
                <a:gd name="connsiteX72" fmla="*/ 4173 w 157527"/>
                <a:gd name="connsiteY72" fmla="*/ 43720 h 272033"/>
                <a:gd name="connsiteX73" fmla="*/ 8221 w 157527"/>
                <a:gd name="connsiteY73" fmla="*/ 32385 h 272033"/>
                <a:gd name="connsiteX74" fmla="*/ 11460 w 157527"/>
                <a:gd name="connsiteY74" fmla="*/ 27527 h 272033"/>
                <a:gd name="connsiteX75" fmla="*/ 18746 w 157527"/>
                <a:gd name="connsiteY75" fmla="*/ 19431 h 272033"/>
                <a:gd name="connsiteX76" fmla="*/ 21985 w 157527"/>
                <a:gd name="connsiteY76" fmla="*/ 16193 h 272033"/>
                <a:gd name="connsiteX77" fmla="*/ 43035 w 157527"/>
                <a:gd name="connsiteY77" fmla="*/ 4858 h 272033"/>
                <a:gd name="connsiteX78" fmla="*/ 52751 w 157527"/>
                <a:gd name="connsiteY78" fmla="*/ 1619 h 272033"/>
                <a:gd name="connsiteX79" fmla="*/ 65705 w 157527"/>
                <a:gd name="connsiteY79" fmla="*/ 0 h 272033"/>
                <a:gd name="connsiteX80" fmla="*/ 73801 w 157527"/>
                <a:gd name="connsiteY80" fmla="*/ 0 h 272033"/>
                <a:gd name="connsiteX81" fmla="*/ 87564 w 157527"/>
                <a:gd name="connsiteY81" fmla="*/ 0 h 272033"/>
                <a:gd name="connsiteX82" fmla="*/ 99709 w 157527"/>
                <a:gd name="connsiteY82" fmla="*/ 4858 h 272033"/>
                <a:gd name="connsiteX83" fmla="*/ 107805 w 157527"/>
                <a:gd name="connsiteY83" fmla="*/ 9715 h 272033"/>
                <a:gd name="connsiteX84" fmla="*/ 122378 w 157527"/>
                <a:gd name="connsiteY84" fmla="*/ 21860 h 272033"/>
                <a:gd name="connsiteX85" fmla="*/ 135332 w 157527"/>
                <a:gd name="connsiteY85" fmla="*/ 46958 h 272033"/>
                <a:gd name="connsiteX86" fmla="*/ 138571 w 157527"/>
                <a:gd name="connsiteY86" fmla="*/ 62341 h 272033"/>
                <a:gd name="connsiteX87" fmla="*/ 153144 w 157527"/>
                <a:gd name="connsiteY87" fmla="*/ 216170 h 272033"/>
                <a:gd name="connsiteX88" fmla="*/ 149906 w 157527"/>
                <a:gd name="connsiteY88" fmla="*/ 184594 h 272033"/>
                <a:gd name="connsiteX89" fmla="*/ 149906 w 157527"/>
                <a:gd name="connsiteY89" fmla="*/ 181356 h 272033"/>
                <a:gd name="connsiteX90" fmla="*/ 149906 w 157527"/>
                <a:gd name="connsiteY90" fmla="*/ 178927 h 272033"/>
                <a:gd name="connsiteX91" fmla="*/ 149906 w 157527"/>
                <a:gd name="connsiteY91" fmla="*/ 176498 h 272033"/>
                <a:gd name="connsiteX92" fmla="*/ 149906 w 157527"/>
                <a:gd name="connsiteY92" fmla="*/ 174879 h 272033"/>
                <a:gd name="connsiteX93" fmla="*/ 149906 w 157527"/>
                <a:gd name="connsiteY93" fmla="*/ 174879 h 272033"/>
                <a:gd name="connsiteX94" fmla="*/ 149906 w 157527"/>
                <a:gd name="connsiteY94" fmla="*/ 174879 h 272033"/>
                <a:gd name="connsiteX95" fmla="*/ 152334 w 157527"/>
                <a:gd name="connsiteY95" fmla="*/ 180546 h 272033"/>
                <a:gd name="connsiteX96" fmla="*/ 154763 w 157527"/>
                <a:gd name="connsiteY96" fmla="*/ 186214 h 272033"/>
                <a:gd name="connsiteX97" fmla="*/ 154763 w 157527"/>
                <a:gd name="connsiteY97" fmla="*/ 187833 h 272033"/>
                <a:gd name="connsiteX98" fmla="*/ 156382 w 157527"/>
                <a:gd name="connsiteY98" fmla="*/ 195119 h 272033"/>
                <a:gd name="connsiteX99" fmla="*/ 156382 w 157527"/>
                <a:gd name="connsiteY99" fmla="*/ 195119 h 272033"/>
                <a:gd name="connsiteX100" fmla="*/ 156382 w 157527"/>
                <a:gd name="connsiteY100" fmla="*/ 202406 h 272033"/>
                <a:gd name="connsiteX101" fmla="*/ 151525 w 157527"/>
                <a:gd name="connsiteY101" fmla="*/ 233172 h 272033"/>
                <a:gd name="connsiteX102" fmla="*/ 148286 w 157527"/>
                <a:gd name="connsiteY102" fmla="*/ 242888 h 272033"/>
                <a:gd name="connsiteX103" fmla="*/ 144238 w 157527"/>
                <a:gd name="connsiteY103" fmla="*/ 247745 h 272033"/>
                <a:gd name="connsiteX104" fmla="*/ 142619 w 157527"/>
                <a:gd name="connsiteY104" fmla="*/ 250174 h 272033"/>
                <a:gd name="connsiteX105" fmla="*/ 140190 w 157527"/>
                <a:gd name="connsiteY105" fmla="*/ 252603 h 272033"/>
                <a:gd name="connsiteX106" fmla="*/ 138571 w 157527"/>
                <a:gd name="connsiteY106" fmla="*/ 255841 h 272033"/>
                <a:gd name="connsiteX107" fmla="*/ 136951 w 157527"/>
                <a:gd name="connsiteY107" fmla="*/ 255841 h 272033"/>
                <a:gd name="connsiteX108" fmla="*/ 128046 w 157527"/>
                <a:gd name="connsiteY108" fmla="*/ 263128 h 272033"/>
                <a:gd name="connsiteX109" fmla="*/ 123997 w 157527"/>
                <a:gd name="connsiteY109" fmla="*/ 265557 h 272033"/>
                <a:gd name="connsiteX110" fmla="*/ 118330 w 157527"/>
                <a:gd name="connsiteY110" fmla="*/ 267986 h 272033"/>
                <a:gd name="connsiteX111" fmla="*/ 118330 w 157527"/>
                <a:gd name="connsiteY111" fmla="*/ 267986 h 272033"/>
                <a:gd name="connsiteX112" fmla="*/ 98090 w 157527"/>
                <a:gd name="connsiteY112" fmla="*/ 272034 h 272033"/>
                <a:gd name="connsiteX113" fmla="*/ 95661 w 157527"/>
                <a:gd name="connsiteY113" fmla="*/ 272034 h 272033"/>
                <a:gd name="connsiteX114" fmla="*/ 88374 w 157527"/>
                <a:gd name="connsiteY114" fmla="*/ 272034 h 272033"/>
                <a:gd name="connsiteX115" fmla="*/ 76230 w 157527"/>
                <a:gd name="connsiteY115" fmla="*/ 272034 h 272033"/>
                <a:gd name="connsiteX116" fmla="*/ 70562 w 157527"/>
                <a:gd name="connsiteY116" fmla="*/ 272034 h 272033"/>
                <a:gd name="connsiteX117" fmla="*/ 67324 w 157527"/>
                <a:gd name="connsiteY117" fmla="*/ 272034 h 272033"/>
                <a:gd name="connsiteX118" fmla="*/ 53560 w 157527"/>
                <a:gd name="connsiteY118" fmla="*/ 267176 h 272033"/>
                <a:gd name="connsiteX119" fmla="*/ 53560 w 157527"/>
                <a:gd name="connsiteY119" fmla="*/ 267176 h 272033"/>
                <a:gd name="connsiteX120" fmla="*/ 55179 w 157527"/>
                <a:gd name="connsiteY120" fmla="*/ 267176 h 272033"/>
                <a:gd name="connsiteX121" fmla="*/ 56799 w 157527"/>
                <a:gd name="connsiteY121" fmla="*/ 267176 h 272033"/>
                <a:gd name="connsiteX122" fmla="*/ 61656 w 157527"/>
                <a:gd name="connsiteY122" fmla="*/ 267176 h 272033"/>
                <a:gd name="connsiteX123" fmla="*/ 67324 w 157527"/>
                <a:gd name="connsiteY123" fmla="*/ 268795 h 272033"/>
                <a:gd name="connsiteX124" fmla="*/ 83516 w 157527"/>
                <a:gd name="connsiteY124" fmla="*/ 268795 h 272033"/>
                <a:gd name="connsiteX125" fmla="*/ 90803 w 157527"/>
                <a:gd name="connsiteY125" fmla="*/ 268795 h 272033"/>
                <a:gd name="connsiteX126" fmla="*/ 98899 w 157527"/>
                <a:gd name="connsiteY126" fmla="*/ 268795 h 272033"/>
                <a:gd name="connsiteX127" fmla="*/ 110234 w 157527"/>
                <a:gd name="connsiteY127" fmla="*/ 266367 h 272033"/>
                <a:gd name="connsiteX128" fmla="*/ 118330 w 157527"/>
                <a:gd name="connsiteY128" fmla="*/ 263128 h 272033"/>
                <a:gd name="connsiteX129" fmla="*/ 122378 w 157527"/>
                <a:gd name="connsiteY129" fmla="*/ 259889 h 272033"/>
                <a:gd name="connsiteX130" fmla="*/ 128855 w 157527"/>
                <a:gd name="connsiteY130" fmla="*/ 256651 h 272033"/>
                <a:gd name="connsiteX131" fmla="*/ 136142 w 157527"/>
                <a:gd name="connsiteY131" fmla="*/ 247745 h 272033"/>
                <a:gd name="connsiteX132" fmla="*/ 145048 w 157527"/>
                <a:gd name="connsiteY132" fmla="*/ 237220 h 272033"/>
                <a:gd name="connsiteX133" fmla="*/ 148286 w 157527"/>
                <a:gd name="connsiteY133" fmla="*/ 226695 h 272033"/>
                <a:gd name="connsiteX134" fmla="*/ 151525 w 157527"/>
                <a:gd name="connsiteY134" fmla="*/ 214551 h 272033"/>
                <a:gd name="connsiteX135" fmla="*/ 65705 w 157527"/>
                <a:gd name="connsiteY135" fmla="*/ 208883 h 272033"/>
                <a:gd name="connsiteX136" fmla="*/ 64895 w 157527"/>
                <a:gd name="connsiteY136" fmla="*/ 208883 h 272033"/>
                <a:gd name="connsiteX137" fmla="*/ 63276 w 157527"/>
                <a:gd name="connsiteY137" fmla="*/ 208073 h 272033"/>
                <a:gd name="connsiteX138" fmla="*/ 63276 w 157527"/>
                <a:gd name="connsiteY138" fmla="*/ 208073 h 272033"/>
                <a:gd name="connsiteX139" fmla="*/ 63276 w 157527"/>
                <a:gd name="connsiteY139" fmla="*/ 204835 h 272033"/>
                <a:gd name="connsiteX140" fmla="*/ 63276 w 157527"/>
                <a:gd name="connsiteY140" fmla="*/ 187833 h 272033"/>
                <a:gd name="connsiteX141" fmla="*/ 62466 w 157527"/>
                <a:gd name="connsiteY141" fmla="*/ 187833 h 272033"/>
                <a:gd name="connsiteX142" fmla="*/ 60847 w 157527"/>
                <a:gd name="connsiteY142" fmla="*/ 186214 h 272033"/>
                <a:gd name="connsiteX143" fmla="*/ 62466 w 157527"/>
                <a:gd name="connsiteY143" fmla="*/ 184594 h 272033"/>
                <a:gd name="connsiteX144" fmla="*/ 62466 w 157527"/>
                <a:gd name="connsiteY144" fmla="*/ 184594 h 272033"/>
                <a:gd name="connsiteX145" fmla="*/ 64895 w 157527"/>
                <a:gd name="connsiteY145" fmla="*/ 185404 h 272033"/>
                <a:gd name="connsiteX146" fmla="*/ 65705 w 157527"/>
                <a:gd name="connsiteY146" fmla="*/ 187833 h 272033"/>
                <a:gd name="connsiteX147" fmla="*/ 65705 w 157527"/>
                <a:gd name="connsiteY147" fmla="*/ 208883 h 272033"/>
                <a:gd name="connsiteX148" fmla="*/ 84326 w 157527"/>
                <a:gd name="connsiteY148" fmla="*/ 54245 h 272033"/>
                <a:gd name="connsiteX149" fmla="*/ 86755 w 157527"/>
                <a:gd name="connsiteY149" fmla="*/ 55054 h 272033"/>
                <a:gd name="connsiteX150" fmla="*/ 86755 w 157527"/>
                <a:gd name="connsiteY150" fmla="*/ 55054 h 272033"/>
                <a:gd name="connsiteX151" fmla="*/ 86755 w 157527"/>
                <a:gd name="connsiteY151" fmla="*/ 56674 h 272033"/>
                <a:gd name="connsiteX152" fmla="*/ 86755 w 157527"/>
                <a:gd name="connsiteY152" fmla="*/ 56674 h 272033"/>
                <a:gd name="connsiteX153" fmla="*/ 85945 w 157527"/>
                <a:gd name="connsiteY153" fmla="*/ 56674 h 272033"/>
                <a:gd name="connsiteX154" fmla="*/ 79468 w 157527"/>
                <a:gd name="connsiteY154" fmla="*/ 58293 h 272033"/>
                <a:gd name="connsiteX155" fmla="*/ 72181 w 157527"/>
                <a:gd name="connsiteY155" fmla="*/ 60722 h 272033"/>
                <a:gd name="connsiteX156" fmla="*/ 66514 w 157527"/>
                <a:gd name="connsiteY156" fmla="*/ 65579 h 272033"/>
                <a:gd name="connsiteX157" fmla="*/ 64085 w 157527"/>
                <a:gd name="connsiteY157" fmla="*/ 69628 h 272033"/>
                <a:gd name="connsiteX158" fmla="*/ 64085 w 157527"/>
                <a:gd name="connsiteY158" fmla="*/ 76914 h 272033"/>
                <a:gd name="connsiteX159" fmla="*/ 62466 w 157527"/>
                <a:gd name="connsiteY159" fmla="*/ 76914 h 272033"/>
                <a:gd name="connsiteX160" fmla="*/ 62466 w 157527"/>
                <a:gd name="connsiteY160" fmla="*/ 70437 h 272033"/>
                <a:gd name="connsiteX161" fmla="*/ 65705 w 157527"/>
                <a:gd name="connsiteY161" fmla="*/ 62341 h 272033"/>
                <a:gd name="connsiteX162" fmla="*/ 68943 w 157527"/>
                <a:gd name="connsiteY162" fmla="*/ 59103 h 272033"/>
                <a:gd name="connsiteX163" fmla="*/ 71372 w 157527"/>
                <a:gd name="connsiteY163" fmla="*/ 57483 h 272033"/>
                <a:gd name="connsiteX164" fmla="*/ 77849 w 157527"/>
                <a:gd name="connsiteY164" fmla="*/ 54245 h 272033"/>
                <a:gd name="connsiteX165" fmla="*/ 83516 w 157527"/>
                <a:gd name="connsiteY165" fmla="*/ 54245 h 272033"/>
                <a:gd name="connsiteX166" fmla="*/ 157192 w 157527"/>
                <a:gd name="connsiteY166" fmla="*/ 73676 h 272033"/>
                <a:gd name="connsiteX167" fmla="*/ 156382 w 157527"/>
                <a:gd name="connsiteY167" fmla="*/ 98774 h 272033"/>
                <a:gd name="connsiteX168" fmla="*/ 152334 w 157527"/>
                <a:gd name="connsiteY168" fmla="*/ 103632 h 272033"/>
                <a:gd name="connsiteX169" fmla="*/ 141809 w 157527"/>
                <a:gd name="connsiteY169" fmla="*/ 103632 h 272033"/>
                <a:gd name="connsiteX170" fmla="*/ 132094 w 157527"/>
                <a:gd name="connsiteY170" fmla="*/ 103632 h 272033"/>
                <a:gd name="connsiteX171" fmla="*/ 124807 w 157527"/>
                <a:gd name="connsiteY171" fmla="*/ 103632 h 272033"/>
                <a:gd name="connsiteX172" fmla="*/ 117521 w 157527"/>
                <a:gd name="connsiteY172" fmla="*/ 102013 h 272033"/>
                <a:gd name="connsiteX173" fmla="*/ 111853 w 157527"/>
                <a:gd name="connsiteY173" fmla="*/ 100393 h 272033"/>
                <a:gd name="connsiteX174" fmla="*/ 111853 w 157527"/>
                <a:gd name="connsiteY174" fmla="*/ 98774 h 272033"/>
                <a:gd name="connsiteX175" fmla="*/ 111853 w 157527"/>
                <a:gd name="connsiteY175" fmla="*/ 97964 h 272033"/>
                <a:gd name="connsiteX176" fmla="*/ 111853 w 157527"/>
                <a:gd name="connsiteY176" fmla="*/ 97964 h 272033"/>
                <a:gd name="connsiteX177" fmla="*/ 115092 w 157527"/>
                <a:gd name="connsiteY177" fmla="*/ 97964 h 272033"/>
                <a:gd name="connsiteX178" fmla="*/ 152334 w 157527"/>
                <a:gd name="connsiteY178" fmla="*/ 99584 h 272033"/>
                <a:gd name="connsiteX179" fmla="*/ 152334 w 157527"/>
                <a:gd name="connsiteY179" fmla="*/ 86630 h 272033"/>
                <a:gd name="connsiteX180" fmla="*/ 152334 w 157527"/>
                <a:gd name="connsiteY180" fmla="*/ 68008 h 272033"/>
                <a:gd name="connsiteX181" fmla="*/ 150715 w 157527"/>
                <a:gd name="connsiteY181" fmla="*/ 60722 h 272033"/>
                <a:gd name="connsiteX182" fmla="*/ 150715 w 157527"/>
                <a:gd name="connsiteY182" fmla="*/ 60722 h 272033"/>
                <a:gd name="connsiteX183" fmla="*/ 148286 w 157527"/>
                <a:gd name="connsiteY183" fmla="*/ 46958 h 272033"/>
                <a:gd name="connsiteX184" fmla="*/ 148286 w 157527"/>
                <a:gd name="connsiteY184" fmla="*/ 45339 h 272033"/>
                <a:gd name="connsiteX185" fmla="*/ 148286 w 157527"/>
                <a:gd name="connsiteY185" fmla="*/ 45339 h 272033"/>
                <a:gd name="connsiteX186" fmla="*/ 153144 w 157527"/>
                <a:gd name="connsiteY186" fmla="*/ 57483 h 272033"/>
                <a:gd name="connsiteX187" fmla="*/ 156382 w 157527"/>
                <a:gd name="connsiteY187" fmla="*/ 72866 h 272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Lst>
              <a:rect l="l" t="t" r="r" b="b"/>
              <a:pathLst>
                <a:path w="157527" h="272033">
                  <a:moveTo>
                    <a:pt x="144238" y="60722"/>
                  </a:moveTo>
                  <a:cubicBezTo>
                    <a:pt x="145048" y="69628"/>
                    <a:pt x="144238" y="79343"/>
                    <a:pt x="143429" y="89868"/>
                  </a:cubicBezTo>
                  <a:cubicBezTo>
                    <a:pt x="139381" y="91488"/>
                    <a:pt x="133713" y="91488"/>
                    <a:pt x="128855" y="91488"/>
                  </a:cubicBezTo>
                  <a:cubicBezTo>
                    <a:pt x="123997" y="91488"/>
                    <a:pt x="122378" y="91488"/>
                    <a:pt x="119140" y="91488"/>
                  </a:cubicBezTo>
                  <a:cubicBezTo>
                    <a:pt x="115901" y="91488"/>
                    <a:pt x="112663" y="91488"/>
                    <a:pt x="110234" y="91488"/>
                  </a:cubicBezTo>
                  <a:cubicBezTo>
                    <a:pt x="109424" y="91488"/>
                    <a:pt x="109424" y="91488"/>
                    <a:pt x="107805" y="91488"/>
                  </a:cubicBezTo>
                  <a:cubicBezTo>
                    <a:pt x="103757" y="90678"/>
                    <a:pt x="100518" y="91488"/>
                    <a:pt x="98090" y="88249"/>
                  </a:cubicBezTo>
                  <a:cubicBezTo>
                    <a:pt x="98090" y="82582"/>
                    <a:pt x="98899" y="74485"/>
                    <a:pt x="98090" y="68008"/>
                  </a:cubicBezTo>
                  <a:cubicBezTo>
                    <a:pt x="97280" y="62341"/>
                    <a:pt x="96470" y="57483"/>
                    <a:pt x="94041" y="53435"/>
                  </a:cubicBezTo>
                  <a:cubicBezTo>
                    <a:pt x="92422" y="50197"/>
                    <a:pt x="89993" y="48578"/>
                    <a:pt x="87564" y="46958"/>
                  </a:cubicBezTo>
                  <a:cubicBezTo>
                    <a:pt x="86755" y="46958"/>
                    <a:pt x="85136" y="46958"/>
                    <a:pt x="84326" y="46958"/>
                  </a:cubicBezTo>
                  <a:cubicBezTo>
                    <a:pt x="81087" y="46148"/>
                    <a:pt x="78659" y="44529"/>
                    <a:pt x="74611" y="44529"/>
                  </a:cubicBezTo>
                  <a:cubicBezTo>
                    <a:pt x="73801" y="44529"/>
                    <a:pt x="71372" y="44529"/>
                    <a:pt x="68133" y="46148"/>
                  </a:cubicBezTo>
                  <a:cubicBezTo>
                    <a:pt x="64085" y="47768"/>
                    <a:pt x="60847" y="47768"/>
                    <a:pt x="58418" y="50197"/>
                  </a:cubicBezTo>
                  <a:cubicBezTo>
                    <a:pt x="55989" y="51816"/>
                    <a:pt x="55179" y="54245"/>
                    <a:pt x="53560" y="56674"/>
                  </a:cubicBezTo>
                  <a:cubicBezTo>
                    <a:pt x="52751" y="62341"/>
                    <a:pt x="53560" y="68008"/>
                    <a:pt x="55179" y="74485"/>
                  </a:cubicBezTo>
                  <a:cubicBezTo>
                    <a:pt x="57608" y="81772"/>
                    <a:pt x="62466" y="86630"/>
                    <a:pt x="66514" y="92297"/>
                  </a:cubicBezTo>
                  <a:cubicBezTo>
                    <a:pt x="68133" y="93916"/>
                    <a:pt x="68943" y="95536"/>
                    <a:pt x="70562" y="97155"/>
                  </a:cubicBezTo>
                  <a:cubicBezTo>
                    <a:pt x="71372" y="98774"/>
                    <a:pt x="72991" y="99584"/>
                    <a:pt x="74611" y="100393"/>
                  </a:cubicBezTo>
                  <a:cubicBezTo>
                    <a:pt x="78659" y="103632"/>
                    <a:pt x="81897" y="107680"/>
                    <a:pt x="85945" y="110109"/>
                  </a:cubicBezTo>
                  <a:cubicBezTo>
                    <a:pt x="92422" y="114157"/>
                    <a:pt x="97280" y="118205"/>
                    <a:pt x="102138" y="123063"/>
                  </a:cubicBezTo>
                  <a:cubicBezTo>
                    <a:pt x="105376" y="123873"/>
                    <a:pt x="106996" y="127111"/>
                    <a:pt x="109424" y="129540"/>
                  </a:cubicBezTo>
                  <a:cubicBezTo>
                    <a:pt x="113472" y="133588"/>
                    <a:pt x="116711" y="136017"/>
                    <a:pt x="119949" y="140065"/>
                  </a:cubicBezTo>
                  <a:cubicBezTo>
                    <a:pt x="123997" y="144113"/>
                    <a:pt x="128046" y="148161"/>
                    <a:pt x="131284" y="153829"/>
                  </a:cubicBezTo>
                  <a:cubicBezTo>
                    <a:pt x="134523" y="157067"/>
                    <a:pt x="135332" y="162734"/>
                    <a:pt x="138571" y="166783"/>
                  </a:cubicBezTo>
                  <a:cubicBezTo>
                    <a:pt x="139381" y="169212"/>
                    <a:pt x="141000" y="170021"/>
                    <a:pt x="141000" y="172450"/>
                  </a:cubicBezTo>
                  <a:cubicBezTo>
                    <a:pt x="141000" y="174069"/>
                    <a:pt x="141000" y="176498"/>
                    <a:pt x="141000" y="178118"/>
                  </a:cubicBezTo>
                  <a:cubicBezTo>
                    <a:pt x="141000" y="179737"/>
                    <a:pt x="141809" y="180546"/>
                    <a:pt x="141809" y="182166"/>
                  </a:cubicBezTo>
                  <a:cubicBezTo>
                    <a:pt x="141809" y="184594"/>
                    <a:pt x="141809" y="186214"/>
                    <a:pt x="141809" y="189452"/>
                  </a:cubicBezTo>
                  <a:cubicBezTo>
                    <a:pt x="142619" y="202406"/>
                    <a:pt x="139381" y="211312"/>
                    <a:pt x="136951" y="220218"/>
                  </a:cubicBezTo>
                  <a:cubicBezTo>
                    <a:pt x="136142" y="223456"/>
                    <a:pt x="134523" y="227504"/>
                    <a:pt x="132903" y="229933"/>
                  </a:cubicBezTo>
                  <a:cubicBezTo>
                    <a:pt x="132094" y="231553"/>
                    <a:pt x="129665" y="233172"/>
                    <a:pt x="128855" y="234791"/>
                  </a:cubicBezTo>
                  <a:lnTo>
                    <a:pt x="127236" y="237220"/>
                  </a:lnTo>
                  <a:lnTo>
                    <a:pt x="124807" y="239649"/>
                  </a:lnTo>
                  <a:cubicBezTo>
                    <a:pt x="123997" y="240458"/>
                    <a:pt x="124807" y="241268"/>
                    <a:pt x="123188" y="242888"/>
                  </a:cubicBezTo>
                  <a:lnTo>
                    <a:pt x="121569" y="242888"/>
                  </a:lnTo>
                  <a:cubicBezTo>
                    <a:pt x="119140" y="246936"/>
                    <a:pt x="116711" y="249364"/>
                    <a:pt x="112663" y="250174"/>
                  </a:cubicBezTo>
                  <a:cubicBezTo>
                    <a:pt x="110234" y="251793"/>
                    <a:pt x="107805" y="252603"/>
                    <a:pt x="106186" y="254222"/>
                  </a:cubicBezTo>
                  <a:cubicBezTo>
                    <a:pt x="104566" y="254222"/>
                    <a:pt x="103757" y="255032"/>
                    <a:pt x="102138" y="254222"/>
                  </a:cubicBezTo>
                  <a:cubicBezTo>
                    <a:pt x="94851" y="257461"/>
                    <a:pt x="89184" y="257461"/>
                    <a:pt x="81897" y="258270"/>
                  </a:cubicBezTo>
                  <a:cubicBezTo>
                    <a:pt x="81087" y="258270"/>
                    <a:pt x="81087" y="258270"/>
                    <a:pt x="79468" y="258270"/>
                  </a:cubicBezTo>
                  <a:cubicBezTo>
                    <a:pt x="77849" y="258270"/>
                    <a:pt x="77039" y="258270"/>
                    <a:pt x="75420" y="258270"/>
                  </a:cubicBezTo>
                  <a:cubicBezTo>
                    <a:pt x="71372" y="258270"/>
                    <a:pt x="64895" y="258270"/>
                    <a:pt x="59227" y="258270"/>
                  </a:cubicBezTo>
                  <a:cubicBezTo>
                    <a:pt x="53560" y="258270"/>
                    <a:pt x="55179" y="258270"/>
                    <a:pt x="53560" y="258270"/>
                  </a:cubicBezTo>
                  <a:cubicBezTo>
                    <a:pt x="52751" y="258270"/>
                    <a:pt x="51941" y="258270"/>
                    <a:pt x="50322" y="258270"/>
                  </a:cubicBezTo>
                  <a:cubicBezTo>
                    <a:pt x="43845" y="255841"/>
                    <a:pt x="38177" y="255032"/>
                    <a:pt x="32510" y="250984"/>
                  </a:cubicBezTo>
                  <a:cubicBezTo>
                    <a:pt x="27652" y="250984"/>
                    <a:pt x="19556" y="240458"/>
                    <a:pt x="19556" y="240458"/>
                  </a:cubicBezTo>
                  <a:cubicBezTo>
                    <a:pt x="15508" y="238030"/>
                    <a:pt x="13889" y="232362"/>
                    <a:pt x="9841" y="228314"/>
                  </a:cubicBezTo>
                  <a:cubicBezTo>
                    <a:pt x="9841" y="227504"/>
                    <a:pt x="9841" y="228314"/>
                    <a:pt x="9841" y="226695"/>
                  </a:cubicBezTo>
                  <a:cubicBezTo>
                    <a:pt x="4173" y="217789"/>
                    <a:pt x="4983" y="208073"/>
                    <a:pt x="2554" y="197548"/>
                  </a:cubicBezTo>
                  <a:cubicBezTo>
                    <a:pt x="2554" y="197548"/>
                    <a:pt x="2554" y="196739"/>
                    <a:pt x="2554" y="195929"/>
                  </a:cubicBezTo>
                  <a:cubicBezTo>
                    <a:pt x="935" y="187833"/>
                    <a:pt x="2554" y="177308"/>
                    <a:pt x="2554" y="170831"/>
                  </a:cubicBezTo>
                  <a:cubicBezTo>
                    <a:pt x="16317" y="165973"/>
                    <a:pt x="30891" y="170021"/>
                    <a:pt x="44654" y="170831"/>
                  </a:cubicBezTo>
                  <a:cubicBezTo>
                    <a:pt x="45464" y="171640"/>
                    <a:pt x="44654" y="172450"/>
                    <a:pt x="46274" y="172450"/>
                  </a:cubicBezTo>
                  <a:cubicBezTo>
                    <a:pt x="46274" y="187023"/>
                    <a:pt x="44654" y="206454"/>
                    <a:pt x="53560" y="213741"/>
                  </a:cubicBezTo>
                  <a:cubicBezTo>
                    <a:pt x="59227" y="215360"/>
                    <a:pt x="65705" y="219408"/>
                    <a:pt x="72181" y="217789"/>
                  </a:cubicBezTo>
                  <a:cubicBezTo>
                    <a:pt x="80278" y="216170"/>
                    <a:pt x="85945" y="209693"/>
                    <a:pt x="89993" y="205645"/>
                  </a:cubicBezTo>
                  <a:cubicBezTo>
                    <a:pt x="94041" y="195119"/>
                    <a:pt x="89993" y="182975"/>
                    <a:pt x="85945" y="174879"/>
                  </a:cubicBezTo>
                  <a:cubicBezTo>
                    <a:pt x="78659" y="164354"/>
                    <a:pt x="66514" y="159496"/>
                    <a:pt x="58418" y="149781"/>
                  </a:cubicBezTo>
                  <a:cubicBezTo>
                    <a:pt x="57608" y="149781"/>
                    <a:pt x="58418" y="149781"/>
                    <a:pt x="56799" y="149781"/>
                  </a:cubicBezTo>
                  <a:cubicBezTo>
                    <a:pt x="55179" y="147352"/>
                    <a:pt x="51941" y="145733"/>
                    <a:pt x="49512" y="143303"/>
                  </a:cubicBezTo>
                  <a:cubicBezTo>
                    <a:pt x="47893" y="143303"/>
                    <a:pt x="47083" y="142494"/>
                    <a:pt x="46274" y="140065"/>
                  </a:cubicBezTo>
                  <a:cubicBezTo>
                    <a:pt x="44654" y="139255"/>
                    <a:pt x="42226" y="137636"/>
                    <a:pt x="40606" y="135207"/>
                  </a:cubicBezTo>
                  <a:cubicBezTo>
                    <a:pt x="36558" y="134398"/>
                    <a:pt x="35748" y="131159"/>
                    <a:pt x="33320" y="128730"/>
                  </a:cubicBezTo>
                  <a:cubicBezTo>
                    <a:pt x="31700" y="127111"/>
                    <a:pt x="30081" y="126301"/>
                    <a:pt x="28462" y="124682"/>
                  </a:cubicBezTo>
                  <a:lnTo>
                    <a:pt x="24414" y="121444"/>
                  </a:lnTo>
                  <a:cubicBezTo>
                    <a:pt x="21985" y="119015"/>
                    <a:pt x="18746" y="116586"/>
                    <a:pt x="15508" y="114157"/>
                  </a:cubicBezTo>
                  <a:lnTo>
                    <a:pt x="12269" y="110918"/>
                  </a:lnTo>
                  <a:cubicBezTo>
                    <a:pt x="9841" y="108490"/>
                    <a:pt x="9031" y="105251"/>
                    <a:pt x="6602" y="102822"/>
                  </a:cubicBezTo>
                  <a:cubicBezTo>
                    <a:pt x="2554" y="94726"/>
                    <a:pt x="-685" y="85820"/>
                    <a:pt x="125" y="73676"/>
                  </a:cubicBezTo>
                  <a:cubicBezTo>
                    <a:pt x="125" y="72866"/>
                    <a:pt x="125" y="71247"/>
                    <a:pt x="125" y="70437"/>
                  </a:cubicBezTo>
                  <a:cubicBezTo>
                    <a:pt x="125" y="68008"/>
                    <a:pt x="125" y="64770"/>
                    <a:pt x="125" y="62341"/>
                  </a:cubicBezTo>
                  <a:cubicBezTo>
                    <a:pt x="935" y="55864"/>
                    <a:pt x="1744" y="49387"/>
                    <a:pt x="4173" y="43720"/>
                  </a:cubicBezTo>
                  <a:cubicBezTo>
                    <a:pt x="4173" y="39672"/>
                    <a:pt x="6602" y="36433"/>
                    <a:pt x="8221" y="32385"/>
                  </a:cubicBezTo>
                  <a:cubicBezTo>
                    <a:pt x="9031" y="30766"/>
                    <a:pt x="9841" y="28337"/>
                    <a:pt x="11460" y="27527"/>
                  </a:cubicBezTo>
                  <a:cubicBezTo>
                    <a:pt x="13889" y="24289"/>
                    <a:pt x="17127" y="22669"/>
                    <a:pt x="18746" y="19431"/>
                  </a:cubicBezTo>
                  <a:lnTo>
                    <a:pt x="21985" y="16193"/>
                  </a:lnTo>
                  <a:cubicBezTo>
                    <a:pt x="27652" y="11335"/>
                    <a:pt x="34939" y="7287"/>
                    <a:pt x="43035" y="4858"/>
                  </a:cubicBezTo>
                  <a:lnTo>
                    <a:pt x="52751" y="1619"/>
                  </a:lnTo>
                  <a:cubicBezTo>
                    <a:pt x="56799" y="809"/>
                    <a:pt x="61656" y="0"/>
                    <a:pt x="65705" y="0"/>
                  </a:cubicBezTo>
                  <a:cubicBezTo>
                    <a:pt x="68943" y="0"/>
                    <a:pt x="71372" y="0"/>
                    <a:pt x="73801" y="0"/>
                  </a:cubicBezTo>
                  <a:lnTo>
                    <a:pt x="87564" y="0"/>
                  </a:lnTo>
                  <a:cubicBezTo>
                    <a:pt x="93232" y="1619"/>
                    <a:pt x="95661" y="3238"/>
                    <a:pt x="99709" y="4858"/>
                  </a:cubicBezTo>
                  <a:cubicBezTo>
                    <a:pt x="101328" y="7287"/>
                    <a:pt x="105376" y="8096"/>
                    <a:pt x="107805" y="9715"/>
                  </a:cubicBezTo>
                  <a:cubicBezTo>
                    <a:pt x="113472" y="12954"/>
                    <a:pt x="117521" y="17812"/>
                    <a:pt x="122378" y="21860"/>
                  </a:cubicBezTo>
                  <a:cubicBezTo>
                    <a:pt x="128046" y="29146"/>
                    <a:pt x="132903" y="36433"/>
                    <a:pt x="135332" y="46958"/>
                  </a:cubicBezTo>
                  <a:cubicBezTo>
                    <a:pt x="136142" y="51816"/>
                    <a:pt x="138571" y="56674"/>
                    <a:pt x="138571" y="62341"/>
                  </a:cubicBezTo>
                  <a:close/>
                  <a:moveTo>
                    <a:pt x="153144" y="216170"/>
                  </a:moveTo>
                  <a:cubicBezTo>
                    <a:pt x="153954" y="205645"/>
                    <a:pt x="153144" y="195119"/>
                    <a:pt x="149906" y="184594"/>
                  </a:cubicBezTo>
                  <a:cubicBezTo>
                    <a:pt x="149906" y="184594"/>
                    <a:pt x="149906" y="182975"/>
                    <a:pt x="149906" y="181356"/>
                  </a:cubicBezTo>
                  <a:cubicBezTo>
                    <a:pt x="149906" y="179737"/>
                    <a:pt x="149906" y="179737"/>
                    <a:pt x="149906" y="178927"/>
                  </a:cubicBezTo>
                  <a:cubicBezTo>
                    <a:pt x="149906" y="177308"/>
                    <a:pt x="149906" y="176498"/>
                    <a:pt x="149906" y="176498"/>
                  </a:cubicBezTo>
                  <a:cubicBezTo>
                    <a:pt x="149906" y="176498"/>
                    <a:pt x="149906" y="176498"/>
                    <a:pt x="149906" y="174879"/>
                  </a:cubicBezTo>
                  <a:lnTo>
                    <a:pt x="149906" y="174879"/>
                  </a:lnTo>
                  <a:cubicBezTo>
                    <a:pt x="149906" y="174879"/>
                    <a:pt x="149906" y="174879"/>
                    <a:pt x="149906" y="174879"/>
                  </a:cubicBezTo>
                  <a:cubicBezTo>
                    <a:pt x="150715" y="176498"/>
                    <a:pt x="151525" y="178927"/>
                    <a:pt x="152334" y="180546"/>
                  </a:cubicBezTo>
                  <a:cubicBezTo>
                    <a:pt x="153144" y="182975"/>
                    <a:pt x="154763" y="184594"/>
                    <a:pt x="154763" y="186214"/>
                  </a:cubicBezTo>
                  <a:lnTo>
                    <a:pt x="154763" y="187833"/>
                  </a:lnTo>
                  <a:lnTo>
                    <a:pt x="156382" y="195119"/>
                  </a:lnTo>
                  <a:lnTo>
                    <a:pt x="156382" y="195119"/>
                  </a:lnTo>
                  <a:cubicBezTo>
                    <a:pt x="156382" y="198358"/>
                    <a:pt x="156382" y="199977"/>
                    <a:pt x="156382" y="202406"/>
                  </a:cubicBezTo>
                  <a:cubicBezTo>
                    <a:pt x="157192" y="215360"/>
                    <a:pt x="153954" y="224266"/>
                    <a:pt x="151525" y="233172"/>
                  </a:cubicBezTo>
                  <a:cubicBezTo>
                    <a:pt x="150715" y="236410"/>
                    <a:pt x="149096" y="240458"/>
                    <a:pt x="148286" y="242888"/>
                  </a:cubicBezTo>
                  <a:cubicBezTo>
                    <a:pt x="147477" y="244507"/>
                    <a:pt x="145048" y="246126"/>
                    <a:pt x="144238" y="247745"/>
                  </a:cubicBezTo>
                  <a:lnTo>
                    <a:pt x="142619" y="250174"/>
                  </a:lnTo>
                  <a:lnTo>
                    <a:pt x="140190" y="252603"/>
                  </a:lnTo>
                  <a:cubicBezTo>
                    <a:pt x="139381" y="253413"/>
                    <a:pt x="140190" y="254222"/>
                    <a:pt x="138571" y="255841"/>
                  </a:cubicBezTo>
                  <a:lnTo>
                    <a:pt x="136951" y="255841"/>
                  </a:lnTo>
                  <a:cubicBezTo>
                    <a:pt x="134523" y="259080"/>
                    <a:pt x="132094" y="262318"/>
                    <a:pt x="128046" y="263128"/>
                  </a:cubicBezTo>
                  <a:cubicBezTo>
                    <a:pt x="126426" y="263938"/>
                    <a:pt x="124807" y="264747"/>
                    <a:pt x="123997" y="265557"/>
                  </a:cubicBezTo>
                  <a:cubicBezTo>
                    <a:pt x="122378" y="266367"/>
                    <a:pt x="119949" y="267986"/>
                    <a:pt x="118330" y="267986"/>
                  </a:cubicBezTo>
                  <a:lnTo>
                    <a:pt x="118330" y="267986"/>
                  </a:lnTo>
                  <a:cubicBezTo>
                    <a:pt x="111044" y="271224"/>
                    <a:pt x="105376" y="271224"/>
                    <a:pt x="98090" y="272034"/>
                  </a:cubicBezTo>
                  <a:cubicBezTo>
                    <a:pt x="97280" y="272034"/>
                    <a:pt x="97280" y="272034"/>
                    <a:pt x="95661" y="272034"/>
                  </a:cubicBezTo>
                  <a:cubicBezTo>
                    <a:pt x="93232" y="272034"/>
                    <a:pt x="90803" y="272034"/>
                    <a:pt x="88374" y="272034"/>
                  </a:cubicBezTo>
                  <a:cubicBezTo>
                    <a:pt x="84326" y="272034"/>
                    <a:pt x="80278" y="272034"/>
                    <a:pt x="76230" y="272034"/>
                  </a:cubicBezTo>
                  <a:cubicBezTo>
                    <a:pt x="72181" y="272034"/>
                    <a:pt x="72181" y="272034"/>
                    <a:pt x="70562" y="272034"/>
                  </a:cubicBezTo>
                  <a:cubicBezTo>
                    <a:pt x="69753" y="272034"/>
                    <a:pt x="68943" y="272034"/>
                    <a:pt x="67324" y="272034"/>
                  </a:cubicBezTo>
                  <a:cubicBezTo>
                    <a:pt x="63276" y="270415"/>
                    <a:pt x="56799" y="269605"/>
                    <a:pt x="53560" y="267176"/>
                  </a:cubicBezTo>
                  <a:cubicBezTo>
                    <a:pt x="53560" y="267176"/>
                    <a:pt x="53560" y="267176"/>
                    <a:pt x="53560" y="267176"/>
                  </a:cubicBezTo>
                  <a:cubicBezTo>
                    <a:pt x="54370" y="267176"/>
                    <a:pt x="55179" y="267176"/>
                    <a:pt x="55179" y="267176"/>
                  </a:cubicBezTo>
                  <a:cubicBezTo>
                    <a:pt x="55989" y="267176"/>
                    <a:pt x="55989" y="267176"/>
                    <a:pt x="56799" y="267176"/>
                  </a:cubicBezTo>
                  <a:cubicBezTo>
                    <a:pt x="59227" y="267176"/>
                    <a:pt x="60847" y="267176"/>
                    <a:pt x="61656" y="267176"/>
                  </a:cubicBezTo>
                  <a:lnTo>
                    <a:pt x="67324" y="268795"/>
                  </a:lnTo>
                  <a:cubicBezTo>
                    <a:pt x="72181" y="269605"/>
                    <a:pt x="77849" y="268795"/>
                    <a:pt x="83516" y="268795"/>
                  </a:cubicBezTo>
                  <a:cubicBezTo>
                    <a:pt x="86755" y="268795"/>
                    <a:pt x="88374" y="268795"/>
                    <a:pt x="90803" y="268795"/>
                  </a:cubicBezTo>
                  <a:lnTo>
                    <a:pt x="98899" y="268795"/>
                  </a:lnTo>
                  <a:cubicBezTo>
                    <a:pt x="102947" y="266367"/>
                    <a:pt x="106996" y="267986"/>
                    <a:pt x="110234" y="266367"/>
                  </a:cubicBezTo>
                  <a:cubicBezTo>
                    <a:pt x="113472" y="265557"/>
                    <a:pt x="115901" y="264747"/>
                    <a:pt x="118330" y="263128"/>
                  </a:cubicBezTo>
                  <a:lnTo>
                    <a:pt x="122378" y="259889"/>
                  </a:lnTo>
                  <a:cubicBezTo>
                    <a:pt x="124807" y="258270"/>
                    <a:pt x="127236" y="258270"/>
                    <a:pt x="128855" y="256651"/>
                  </a:cubicBezTo>
                  <a:cubicBezTo>
                    <a:pt x="132094" y="254222"/>
                    <a:pt x="133713" y="250984"/>
                    <a:pt x="136142" y="247745"/>
                  </a:cubicBezTo>
                  <a:cubicBezTo>
                    <a:pt x="139381" y="244507"/>
                    <a:pt x="142619" y="240458"/>
                    <a:pt x="145048" y="237220"/>
                  </a:cubicBezTo>
                  <a:cubicBezTo>
                    <a:pt x="146667" y="233982"/>
                    <a:pt x="147477" y="230743"/>
                    <a:pt x="148286" y="226695"/>
                  </a:cubicBezTo>
                  <a:lnTo>
                    <a:pt x="151525" y="214551"/>
                  </a:lnTo>
                  <a:close/>
                  <a:moveTo>
                    <a:pt x="65705" y="208883"/>
                  </a:moveTo>
                  <a:cubicBezTo>
                    <a:pt x="65705" y="209693"/>
                    <a:pt x="65705" y="209693"/>
                    <a:pt x="64895" y="208883"/>
                  </a:cubicBezTo>
                  <a:cubicBezTo>
                    <a:pt x="64895" y="208883"/>
                    <a:pt x="64895" y="208883"/>
                    <a:pt x="63276" y="208073"/>
                  </a:cubicBezTo>
                  <a:cubicBezTo>
                    <a:pt x="63276" y="208073"/>
                    <a:pt x="63276" y="208073"/>
                    <a:pt x="63276" y="208073"/>
                  </a:cubicBezTo>
                  <a:cubicBezTo>
                    <a:pt x="63276" y="208073"/>
                    <a:pt x="63276" y="206454"/>
                    <a:pt x="63276" y="204835"/>
                  </a:cubicBezTo>
                  <a:cubicBezTo>
                    <a:pt x="63276" y="199168"/>
                    <a:pt x="63276" y="193500"/>
                    <a:pt x="63276" y="187833"/>
                  </a:cubicBezTo>
                  <a:lnTo>
                    <a:pt x="62466" y="187833"/>
                  </a:lnTo>
                  <a:cubicBezTo>
                    <a:pt x="61656" y="187833"/>
                    <a:pt x="60847" y="187833"/>
                    <a:pt x="60847" y="186214"/>
                  </a:cubicBezTo>
                  <a:cubicBezTo>
                    <a:pt x="60847" y="184594"/>
                    <a:pt x="60847" y="184594"/>
                    <a:pt x="62466" y="184594"/>
                  </a:cubicBezTo>
                  <a:lnTo>
                    <a:pt x="62466" y="184594"/>
                  </a:lnTo>
                  <a:cubicBezTo>
                    <a:pt x="63276" y="184594"/>
                    <a:pt x="64085" y="184594"/>
                    <a:pt x="64895" y="185404"/>
                  </a:cubicBezTo>
                  <a:cubicBezTo>
                    <a:pt x="64895" y="186214"/>
                    <a:pt x="65705" y="186214"/>
                    <a:pt x="65705" y="187833"/>
                  </a:cubicBezTo>
                  <a:cubicBezTo>
                    <a:pt x="65705" y="195119"/>
                    <a:pt x="65705" y="202406"/>
                    <a:pt x="65705" y="208883"/>
                  </a:cubicBezTo>
                  <a:close/>
                  <a:moveTo>
                    <a:pt x="84326" y="54245"/>
                  </a:moveTo>
                  <a:cubicBezTo>
                    <a:pt x="85136" y="54245"/>
                    <a:pt x="85945" y="54245"/>
                    <a:pt x="86755" y="55054"/>
                  </a:cubicBezTo>
                  <a:lnTo>
                    <a:pt x="86755" y="55054"/>
                  </a:lnTo>
                  <a:cubicBezTo>
                    <a:pt x="86755" y="55597"/>
                    <a:pt x="86755" y="56131"/>
                    <a:pt x="86755" y="56674"/>
                  </a:cubicBezTo>
                  <a:lnTo>
                    <a:pt x="86755" y="56674"/>
                  </a:lnTo>
                  <a:cubicBezTo>
                    <a:pt x="86755" y="56674"/>
                    <a:pt x="85945" y="56674"/>
                    <a:pt x="85945" y="56674"/>
                  </a:cubicBezTo>
                  <a:cubicBezTo>
                    <a:pt x="85136" y="56674"/>
                    <a:pt x="82707" y="56674"/>
                    <a:pt x="79468" y="58293"/>
                  </a:cubicBezTo>
                  <a:cubicBezTo>
                    <a:pt x="77039" y="59103"/>
                    <a:pt x="75420" y="59103"/>
                    <a:pt x="72181" y="60722"/>
                  </a:cubicBezTo>
                  <a:cubicBezTo>
                    <a:pt x="68943" y="62341"/>
                    <a:pt x="68133" y="63151"/>
                    <a:pt x="66514" y="65579"/>
                  </a:cubicBezTo>
                  <a:cubicBezTo>
                    <a:pt x="65705" y="67199"/>
                    <a:pt x="65705" y="68008"/>
                    <a:pt x="64085" y="69628"/>
                  </a:cubicBezTo>
                  <a:cubicBezTo>
                    <a:pt x="64085" y="72057"/>
                    <a:pt x="64085" y="73676"/>
                    <a:pt x="64085" y="76914"/>
                  </a:cubicBezTo>
                  <a:cubicBezTo>
                    <a:pt x="64085" y="80153"/>
                    <a:pt x="63276" y="76914"/>
                    <a:pt x="62466" y="76914"/>
                  </a:cubicBezTo>
                  <a:cubicBezTo>
                    <a:pt x="61656" y="74485"/>
                    <a:pt x="60847" y="72866"/>
                    <a:pt x="62466" y="70437"/>
                  </a:cubicBezTo>
                  <a:cubicBezTo>
                    <a:pt x="62466" y="67199"/>
                    <a:pt x="64085" y="64770"/>
                    <a:pt x="65705" y="62341"/>
                  </a:cubicBezTo>
                  <a:lnTo>
                    <a:pt x="68943" y="59103"/>
                  </a:lnTo>
                  <a:lnTo>
                    <a:pt x="71372" y="57483"/>
                  </a:lnTo>
                  <a:cubicBezTo>
                    <a:pt x="73801" y="55864"/>
                    <a:pt x="75420" y="55054"/>
                    <a:pt x="77849" y="54245"/>
                  </a:cubicBezTo>
                  <a:cubicBezTo>
                    <a:pt x="80278" y="54245"/>
                    <a:pt x="81897" y="54245"/>
                    <a:pt x="83516" y="54245"/>
                  </a:cubicBezTo>
                  <a:close/>
                  <a:moveTo>
                    <a:pt x="157192" y="73676"/>
                  </a:moveTo>
                  <a:cubicBezTo>
                    <a:pt x="158002" y="81772"/>
                    <a:pt x="157192" y="89868"/>
                    <a:pt x="156382" y="98774"/>
                  </a:cubicBezTo>
                  <a:cubicBezTo>
                    <a:pt x="156382" y="102013"/>
                    <a:pt x="155573" y="102822"/>
                    <a:pt x="152334" y="103632"/>
                  </a:cubicBezTo>
                  <a:cubicBezTo>
                    <a:pt x="149096" y="104442"/>
                    <a:pt x="145857" y="103632"/>
                    <a:pt x="141809" y="103632"/>
                  </a:cubicBezTo>
                  <a:cubicBezTo>
                    <a:pt x="137761" y="103632"/>
                    <a:pt x="135332" y="103632"/>
                    <a:pt x="132094" y="103632"/>
                  </a:cubicBezTo>
                  <a:cubicBezTo>
                    <a:pt x="128855" y="103632"/>
                    <a:pt x="127236" y="103632"/>
                    <a:pt x="124807" y="103632"/>
                  </a:cubicBezTo>
                  <a:cubicBezTo>
                    <a:pt x="122378" y="103632"/>
                    <a:pt x="119949" y="102822"/>
                    <a:pt x="117521" y="102013"/>
                  </a:cubicBezTo>
                  <a:cubicBezTo>
                    <a:pt x="115901" y="102013"/>
                    <a:pt x="113472" y="102013"/>
                    <a:pt x="111853" y="100393"/>
                  </a:cubicBezTo>
                  <a:cubicBezTo>
                    <a:pt x="111853" y="100393"/>
                    <a:pt x="111853" y="99584"/>
                    <a:pt x="111853" y="98774"/>
                  </a:cubicBezTo>
                  <a:cubicBezTo>
                    <a:pt x="111853" y="98774"/>
                    <a:pt x="111853" y="97964"/>
                    <a:pt x="111853" y="97964"/>
                  </a:cubicBezTo>
                  <a:lnTo>
                    <a:pt x="111853" y="97964"/>
                  </a:lnTo>
                  <a:cubicBezTo>
                    <a:pt x="112663" y="97964"/>
                    <a:pt x="113472" y="97964"/>
                    <a:pt x="115092" y="97964"/>
                  </a:cubicBezTo>
                  <a:cubicBezTo>
                    <a:pt x="126426" y="102013"/>
                    <a:pt x="140190" y="99584"/>
                    <a:pt x="152334" y="99584"/>
                  </a:cubicBezTo>
                  <a:cubicBezTo>
                    <a:pt x="153144" y="95536"/>
                    <a:pt x="152334" y="91488"/>
                    <a:pt x="152334" y="86630"/>
                  </a:cubicBezTo>
                  <a:cubicBezTo>
                    <a:pt x="152334" y="79343"/>
                    <a:pt x="152334" y="73676"/>
                    <a:pt x="152334" y="68008"/>
                  </a:cubicBezTo>
                  <a:cubicBezTo>
                    <a:pt x="152334" y="66389"/>
                    <a:pt x="151525" y="63960"/>
                    <a:pt x="150715" y="60722"/>
                  </a:cubicBezTo>
                  <a:lnTo>
                    <a:pt x="150715" y="60722"/>
                  </a:lnTo>
                  <a:cubicBezTo>
                    <a:pt x="150715" y="55864"/>
                    <a:pt x="149906" y="51006"/>
                    <a:pt x="148286" y="46958"/>
                  </a:cubicBezTo>
                  <a:lnTo>
                    <a:pt x="148286" y="45339"/>
                  </a:lnTo>
                  <a:cubicBezTo>
                    <a:pt x="148286" y="45339"/>
                    <a:pt x="148286" y="45339"/>
                    <a:pt x="148286" y="45339"/>
                  </a:cubicBezTo>
                  <a:cubicBezTo>
                    <a:pt x="149906" y="49387"/>
                    <a:pt x="151525" y="53435"/>
                    <a:pt x="153144" y="57483"/>
                  </a:cubicBezTo>
                  <a:cubicBezTo>
                    <a:pt x="153954" y="62341"/>
                    <a:pt x="156382" y="67199"/>
                    <a:pt x="156382" y="72866"/>
                  </a:cubicBezTo>
                  <a:close/>
                </a:path>
              </a:pathLst>
            </a:custGeom>
            <a:solidFill>
              <a:srgbClr val="000000"/>
            </a:solidFill>
            <a:ln w="0"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CD2CFF0F-3405-F66D-2E39-E3C69B7FFD8B}"/>
                </a:ext>
              </a:extLst>
            </p:cNvPr>
            <p:cNvSpPr/>
            <p:nvPr/>
          </p:nvSpPr>
          <p:spPr>
            <a:xfrm>
              <a:off x="4303577" y="2945046"/>
              <a:ext cx="163409" cy="271810"/>
            </a:xfrm>
            <a:custGeom>
              <a:avLst/>
              <a:gdLst>
                <a:gd name="connsiteX0" fmla="*/ 152075 w 163409"/>
                <a:gd name="connsiteY0" fmla="*/ 26135 h 271810"/>
                <a:gd name="connsiteX1" fmla="*/ 147217 w 163409"/>
                <a:gd name="connsiteY1" fmla="*/ 43946 h 271810"/>
                <a:gd name="connsiteX2" fmla="*/ 142359 w 163409"/>
                <a:gd name="connsiteY2" fmla="*/ 43946 h 271810"/>
                <a:gd name="connsiteX3" fmla="*/ 122928 w 163409"/>
                <a:gd name="connsiteY3" fmla="*/ 43946 h 271810"/>
                <a:gd name="connsiteX4" fmla="*/ 108355 w 163409"/>
                <a:gd name="connsiteY4" fmla="*/ 43946 h 271810"/>
                <a:gd name="connsiteX5" fmla="*/ 103498 w 163409"/>
                <a:gd name="connsiteY5" fmla="*/ 43946 h 271810"/>
                <a:gd name="connsiteX6" fmla="*/ 99449 w 163409"/>
                <a:gd name="connsiteY6" fmla="*/ 43946 h 271810"/>
                <a:gd name="connsiteX7" fmla="*/ 99449 w 163409"/>
                <a:gd name="connsiteY7" fmla="*/ 72283 h 271810"/>
                <a:gd name="connsiteX8" fmla="*/ 99449 w 163409"/>
                <a:gd name="connsiteY8" fmla="*/ 88476 h 271810"/>
                <a:gd name="connsiteX9" fmla="*/ 99449 w 163409"/>
                <a:gd name="connsiteY9" fmla="*/ 101430 h 271810"/>
                <a:gd name="connsiteX10" fmla="*/ 98640 w 163409"/>
                <a:gd name="connsiteY10" fmla="*/ 119242 h 271810"/>
                <a:gd name="connsiteX11" fmla="*/ 98640 w 163409"/>
                <a:gd name="connsiteY11" fmla="*/ 133005 h 271810"/>
                <a:gd name="connsiteX12" fmla="*/ 98640 w 163409"/>
                <a:gd name="connsiteY12" fmla="*/ 136244 h 271810"/>
                <a:gd name="connsiteX13" fmla="*/ 98640 w 163409"/>
                <a:gd name="connsiteY13" fmla="*/ 158104 h 271810"/>
                <a:gd name="connsiteX14" fmla="*/ 98640 w 163409"/>
                <a:gd name="connsiteY14" fmla="*/ 179964 h 271810"/>
                <a:gd name="connsiteX15" fmla="*/ 98640 w 163409"/>
                <a:gd name="connsiteY15" fmla="*/ 199395 h 271810"/>
                <a:gd name="connsiteX16" fmla="*/ 98640 w 163409"/>
                <a:gd name="connsiteY16" fmla="*/ 220445 h 271810"/>
                <a:gd name="connsiteX17" fmla="*/ 97020 w 163409"/>
                <a:gd name="connsiteY17" fmla="*/ 258497 h 271810"/>
                <a:gd name="connsiteX18" fmla="*/ 80828 w 163409"/>
                <a:gd name="connsiteY18" fmla="*/ 260926 h 271810"/>
                <a:gd name="connsiteX19" fmla="*/ 80018 w 163409"/>
                <a:gd name="connsiteY19" fmla="*/ 260926 h 271810"/>
                <a:gd name="connsiteX20" fmla="*/ 65445 w 163409"/>
                <a:gd name="connsiteY20" fmla="*/ 260926 h 271810"/>
                <a:gd name="connsiteX21" fmla="*/ 52491 w 163409"/>
                <a:gd name="connsiteY21" fmla="*/ 257688 h 271810"/>
                <a:gd name="connsiteX22" fmla="*/ 52491 w 163409"/>
                <a:gd name="connsiteY22" fmla="*/ 218016 h 271810"/>
                <a:gd name="connsiteX23" fmla="*/ 54110 w 163409"/>
                <a:gd name="connsiteY23" fmla="*/ 179964 h 271810"/>
                <a:gd name="connsiteX24" fmla="*/ 54110 w 163409"/>
                <a:gd name="connsiteY24" fmla="*/ 137053 h 271810"/>
                <a:gd name="connsiteX25" fmla="*/ 54110 w 163409"/>
                <a:gd name="connsiteY25" fmla="*/ 94143 h 271810"/>
                <a:gd name="connsiteX26" fmla="*/ 54110 w 163409"/>
                <a:gd name="connsiteY26" fmla="*/ 62568 h 271810"/>
                <a:gd name="connsiteX27" fmla="*/ 54110 w 163409"/>
                <a:gd name="connsiteY27" fmla="*/ 45566 h 271810"/>
                <a:gd name="connsiteX28" fmla="*/ 25773 w 163409"/>
                <a:gd name="connsiteY28" fmla="*/ 45566 h 271810"/>
                <a:gd name="connsiteX29" fmla="*/ 13629 w 163409"/>
                <a:gd name="connsiteY29" fmla="*/ 45566 h 271810"/>
                <a:gd name="connsiteX30" fmla="*/ 2294 w 163409"/>
                <a:gd name="connsiteY30" fmla="*/ 43946 h 271810"/>
                <a:gd name="connsiteX31" fmla="*/ 4723 w 163409"/>
                <a:gd name="connsiteY31" fmla="*/ 1036 h 271810"/>
                <a:gd name="connsiteX32" fmla="*/ 33870 w 163409"/>
                <a:gd name="connsiteY32" fmla="*/ 1036 h 271810"/>
                <a:gd name="connsiteX33" fmla="*/ 116452 w 163409"/>
                <a:gd name="connsiteY33" fmla="*/ 1036 h 271810"/>
                <a:gd name="connsiteX34" fmla="*/ 143169 w 163409"/>
                <a:gd name="connsiteY34" fmla="*/ 1036 h 271810"/>
                <a:gd name="connsiteX35" fmla="*/ 146408 w 163409"/>
                <a:gd name="connsiteY35" fmla="*/ 227 h 271810"/>
                <a:gd name="connsiteX36" fmla="*/ 150456 w 163409"/>
                <a:gd name="connsiteY36" fmla="*/ 12371 h 271810"/>
                <a:gd name="connsiteX37" fmla="*/ 152075 w 163409"/>
                <a:gd name="connsiteY37" fmla="*/ 26944 h 271810"/>
                <a:gd name="connsiteX38" fmla="*/ 13629 w 163409"/>
                <a:gd name="connsiteY38" fmla="*/ 52852 h 271810"/>
                <a:gd name="connsiteX39" fmla="*/ 15248 w 163409"/>
                <a:gd name="connsiteY39" fmla="*/ 51233 h 271810"/>
                <a:gd name="connsiteX40" fmla="*/ 17677 w 163409"/>
                <a:gd name="connsiteY40" fmla="*/ 52852 h 271810"/>
                <a:gd name="connsiteX41" fmla="*/ 17677 w 163409"/>
                <a:gd name="connsiteY41" fmla="*/ 52852 h 271810"/>
                <a:gd name="connsiteX42" fmla="*/ 44395 w 163409"/>
                <a:gd name="connsiteY42" fmla="*/ 52852 h 271810"/>
                <a:gd name="connsiteX43" fmla="*/ 46014 w 163409"/>
                <a:gd name="connsiteY43" fmla="*/ 54472 h 271810"/>
                <a:gd name="connsiteX44" fmla="*/ 44395 w 163409"/>
                <a:gd name="connsiteY44" fmla="*/ 56091 h 271810"/>
                <a:gd name="connsiteX45" fmla="*/ 37918 w 163409"/>
                <a:gd name="connsiteY45" fmla="*/ 56091 h 271810"/>
                <a:gd name="connsiteX46" fmla="*/ 25773 w 163409"/>
                <a:gd name="connsiteY46" fmla="*/ 56091 h 271810"/>
                <a:gd name="connsiteX47" fmla="*/ 16058 w 163409"/>
                <a:gd name="connsiteY47" fmla="*/ 56091 h 271810"/>
                <a:gd name="connsiteX48" fmla="*/ 13629 w 163409"/>
                <a:gd name="connsiteY48" fmla="*/ 53662 h 271810"/>
                <a:gd name="connsiteX49" fmla="*/ 13629 w 163409"/>
                <a:gd name="connsiteY49" fmla="*/ 53662 h 271810"/>
                <a:gd name="connsiteX50" fmla="*/ 157742 w 163409"/>
                <a:gd name="connsiteY50" fmla="*/ 51233 h 271810"/>
                <a:gd name="connsiteX51" fmla="*/ 159362 w 163409"/>
                <a:gd name="connsiteY51" fmla="*/ 44756 h 271810"/>
                <a:gd name="connsiteX52" fmla="*/ 159362 w 163409"/>
                <a:gd name="connsiteY52" fmla="*/ 38279 h 271810"/>
                <a:gd name="connsiteX53" fmla="*/ 157742 w 163409"/>
                <a:gd name="connsiteY53" fmla="*/ 15610 h 271810"/>
                <a:gd name="connsiteX54" fmla="*/ 160171 w 163409"/>
                <a:gd name="connsiteY54" fmla="*/ 13181 h 271810"/>
                <a:gd name="connsiteX55" fmla="*/ 160171 w 163409"/>
                <a:gd name="connsiteY55" fmla="*/ 15610 h 271810"/>
                <a:gd name="connsiteX56" fmla="*/ 163410 w 163409"/>
                <a:gd name="connsiteY56" fmla="*/ 35041 h 271810"/>
                <a:gd name="connsiteX57" fmla="*/ 163410 w 163409"/>
                <a:gd name="connsiteY57" fmla="*/ 39089 h 271810"/>
                <a:gd name="connsiteX58" fmla="*/ 154504 w 163409"/>
                <a:gd name="connsiteY58" fmla="*/ 56091 h 271810"/>
                <a:gd name="connsiteX59" fmla="*/ 149646 w 163409"/>
                <a:gd name="connsiteY59" fmla="*/ 56091 h 271810"/>
                <a:gd name="connsiteX60" fmla="*/ 146408 w 163409"/>
                <a:gd name="connsiteY60" fmla="*/ 56091 h 271810"/>
                <a:gd name="connsiteX61" fmla="*/ 139931 w 163409"/>
                <a:gd name="connsiteY61" fmla="*/ 56091 h 271810"/>
                <a:gd name="connsiteX62" fmla="*/ 134263 w 163409"/>
                <a:gd name="connsiteY62" fmla="*/ 56091 h 271810"/>
                <a:gd name="connsiteX63" fmla="*/ 122119 w 163409"/>
                <a:gd name="connsiteY63" fmla="*/ 56091 h 271810"/>
                <a:gd name="connsiteX64" fmla="*/ 119690 w 163409"/>
                <a:gd name="connsiteY64" fmla="*/ 56091 h 271810"/>
                <a:gd name="connsiteX65" fmla="*/ 109974 w 163409"/>
                <a:gd name="connsiteY65" fmla="*/ 64997 h 271810"/>
                <a:gd name="connsiteX66" fmla="*/ 109974 w 163409"/>
                <a:gd name="connsiteY66" fmla="*/ 69045 h 271810"/>
                <a:gd name="connsiteX67" fmla="*/ 109974 w 163409"/>
                <a:gd name="connsiteY67" fmla="*/ 83618 h 271810"/>
                <a:gd name="connsiteX68" fmla="*/ 109974 w 163409"/>
                <a:gd name="connsiteY68" fmla="*/ 169438 h 271810"/>
                <a:gd name="connsiteX69" fmla="*/ 109974 w 163409"/>
                <a:gd name="connsiteY69" fmla="*/ 191298 h 271810"/>
                <a:gd name="connsiteX70" fmla="*/ 109974 w 163409"/>
                <a:gd name="connsiteY70" fmla="*/ 210729 h 271810"/>
                <a:gd name="connsiteX71" fmla="*/ 109974 w 163409"/>
                <a:gd name="connsiteY71" fmla="*/ 231780 h 271810"/>
                <a:gd name="connsiteX72" fmla="*/ 109974 w 163409"/>
                <a:gd name="connsiteY72" fmla="*/ 249591 h 271810"/>
                <a:gd name="connsiteX73" fmla="*/ 109974 w 163409"/>
                <a:gd name="connsiteY73" fmla="*/ 252830 h 271810"/>
                <a:gd name="connsiteX74" fmla="*/ 99449 w 163409"/>
                <a:gd name="connsiteY74" fmla="*/ 271451 h 271810"/>
                <a:gd name="connsiteX75" fmla="*/ 96211 w 163409"/>
                <a:gd name="connsiteY75" fmla="*/ 271451 h 271810"/>
                <a:gd name="connsiteX76" fmla="*/ 92972 w 163409"/>
                <a:gd name="connsiteY76" fmla="*/ 271451 h 271810"/>
                <a:gd name="connsiteX77" fmla="*/ 92163 w 163409"/>
                <a:gd name="connsiteY77" fmla="*/ 271451 h 271810"/>
                <a:gd name="connsiteX78" fmla="*/ 77589 w 163409"/>
                <a:gd name="connsiteY78" fmla="*/ 271451 h 271810"/>
                <a:gd name="connsiteX79" fmla="*/ 66255 w 163409"/>
                <a:gd name="connsiteY79" fmla="*/ 269022 h 271810"/>
                <a:gd name="connsiteX80" fmla="*/ 65445 w 163409"/>
                <a:gd name="connsiteY80" fmla="*/ 267403 h 271810"/>
                <a:gd name="connsiteX81" fmla="*/ 66255 w 163409"/>
                <a:gd name="connsiteY81" fmla="*/ 266593 h 271810"/>
                <a:gd name="connsiteX82" fmla="*/ 66255 w 163409"/>
                <a:gd name="connsiteY82" fmla="*/ 266593 h 271810"/>
                <a:gd name="connsiteX83" fmla="*/ 67064 w 163409"/>
                <a:gd name="connsiteY83" fmla="*/ 267403 h 271810"/>
                <a:gd name="connsiteX84" fmla="*/ 84876 w 163409"/>
                <a:gd name="connsiteY84" fmla="*/ 269832 h 271810"/>
                <a:gd name="connsiteX85" fmla="*/ 95401 w 163409"/>
                <a:gd name="connsiteY85" fmla="*/ 269832 h 271810"/>
                <a:gd name="connsiteX86" fmla="*/ 98640 w 163409"/>
                <a:gd name="connsiteY86" fmla="*/ 269832 h 271810"/>
                <a:gd name="connsiteX87" fmla="*/ 105926 w 163409"/>
                <a:gd name="connsiteY87" fmla="*/ 255259 h 271810"/>
                <a:gd name="connsiteX88" fmla="*/ 105926 w 163409"/>
                <a:gd name="connsiteY88" fmla="*/ 252020 h 271810"/>
                <a:gd name="connsiteX89" fmla="*/ 105926 w 163409"/>
                <a:gd name="connsiteY89" fmla="*/ 247972 h 271810"/>
                <a:gd name="connsiteX90" fmla="*/ 105926 w 163409"/>
                <a:gd name="connsiteY90" fmla="*/ 196156 h 271810"/>
                <a:gd name="connsiteX91" fmla="*/ 105926 w 163409"/>
                <a:gd name="connsiteY91" fmla="*/ 172677 h 271810"/>
                <a:gd name="connsiteX92" fmla="*/ 105926 w 163409"/>
                <a:gd name="connsiteY92" fmla="*/ 153246 h 271810"/>
                <a:gd name="connsiteX93" fmla="*/ 105117 w 163409"/>
                <a:gd name="connsiteY93" fmla="*/ 98191 h 271810"/>
                <a:gd name="connsiteX94" fmla="*/ 105117 w 163409"/>
                <a:gd name="connsiteY94" fmla="*/ 69855 h 271810"/>
                <a:gd name="connsiteX95" fmla="*/ 119690 w 163409"/>
                <a:gd name="connsiteY95" fmla="*/ 55281 h 271810"/>
                <a:gd name="connsiteX96" fmla="*/ 122928 w 163409"/>
                <a:gd name="connsiteY96" fmla="*/ 55281 h 271810"/>
                <a:gd name="connsiteX97" fmla="*/ 136692 w 163409"/>
                <a:gd name="connsiteY97" fmla="*/ 55281 h 271810"/>
                <a:gd name="connsiteX98" fmla="*/ 148027 w 163409"/>
                <a:gd name="connsiteY98" fmla="*/ 55281 h 271810"/>
                <a:gd name="connsiteX99" fmla="*/ 150456 w 163409"/>
                <a:gd name="connsiteY99" fmla="*/ 55281 h 271810"/>
                <a:gd name="connsiteX100" fmla="*/ 155313 w 163409"/>
                <a:gd name="connsiteY100" fmla="*/ 55281 h 271810"/>
                <a:gd name="connsiteX101" fmla="*/ 155313 w 163409"/>
                <a:gd name="connsiteY101" fmla="*/ 52852 h 27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163409" h="271810">
                  <a:moveTo>
                    <a:pt x="152075" y="26135"/>
                  </a:moveTo>
                  <a:cubicBezTo>
                    <a:pt x="152075" y="33421"/>
                    <a:pt x="149646" y="39089"/>
                    <a:pt x="147217" y="43946"/>
                  </a:cubicBezTo>
                  <a:cubicBezTo>
                    <a:pt x="145598" y="44756"/>
                    <a:pt x="143979" y="43946"/>
                    <a:pt x="142359" y="43946"/>
                  </a:cubicBezTo>
                  <a:cubicBezTo>
                    <a:pt x="136692" y="43137"/>
                    <a:pt x="129405" y="43946"/>
                    <a:pt x="122928" y="43946"/>
                  </a:cubicBezTo>
                  <a:cubicBezTo>
                    <a:pt x="116452" y="43946"/>
                    <a:pt x="113213" y="43946"/>
                    <a:pt x="108355" y="43946"/>
                  </a:cubicBezTo>
                  <a:lnTo>
                    <a:pt x="103498" y="43946"/>
                  </a:lnTo>
                  <a:cubicBezTo>
                    <a:pt x="101878" y="43946"/>
                    <a:pt x="101878" y="42327"/>
                    <a:pt x="99449" y="43946"/>
                  </a:cubicBezTo>
                  <a:cubicBezTo>
                    <a:pt x="97830" y="53662"/>
                    <a:pt x="99449" y="61758"/>
                    <a:pt x="99449" y="72283"/>
                  </a:cubicBezTo>
                  <a:cubicBezTo>
                    <a:pt x="99449" y="77951"/>
                    <a:pt x="99449" y="83618"/>
                    <a:pt x="99449" y="88476"/>
                  </a:cubicBezTo>
                  <a:cubicBezTo>
                    <a:pt x="99449" y="93334"/>
                    <a:pt x="99449" y="96572"/>
                    <a:pt x="99449" y="101430"/>
                  </a:cubicBezTo>
                  <a:cubicBezTo>
                    <a:pt x="99449" y="108716"/>
                    <a:pt x="99449" y="115194"/>
                    <a:pt x="98640" y="119242"/>
                  </a:cubicBezTo>
                  <a:cubicBezTo>
                    <a:pt x="100259" y="123290"/>
                    <a:pt x="98640" y="128148"/>
                    <a:pt x="98640" y="133005"/>
                  </a:cubicBezTo>
                  <a:cubicBezTo>
                    <a:pt x="98640" y="133815"/>
                    <a:pt x="98640" y="134625"/>
                    <a:pt x="98640" y="136244"/>
                  </a:cubicBezTo>
                  <a:cubicBezTo>
                    <a:pt x="99449" y="143530"/>
                    <a:pt x="98640" y="150817"/>
                    <a:pt x="98640" y="158104"/>
                  </a:cubicBezTo>
                  <a:cubicBezTo>
                    <a:pt x="98640" y="165390"/>
                    <a:pt x="98640" y="172677"/>
                    <a:pt x="98640" y="179964"/>
                  </a:cubicBezTo>
                  <a:cubicBezTo>
                    <a:pt x="98640" y="186440"/>
                    <a:pt x="98640" y="192108"/>
                    <a:pt x="98640" y="199395"/>
                  </a:cubicBezTo>
                  <a:cubicBezTo>
                    <a:pt x="98640" y="206681"/>
                    <a:pt x="98640" y="213158"/>
                    <a:pt x="98640" y="220445"/>
                  </a:cubicBezTo>
                  <a:cubicBezTo>
                    <a:pt x="98640" y="234208"/>
                    <a:pt x="97020" y="245543"/>
                    <a:pt x="97020" y="258497"/>
                  </a:cubicBezTo>
                  <a:cubicBezTo>
                    <a:pt x="91353" y="258497"/>
                    <a:pt x="86495" y="260926"/>
                    <a:pt x="80828" y="260926"/>
                  </a:cubicBezTo>
                  <a:cubicBezTo>
                    <a:pt x="75161" y="260926"/>
                    <a:pt x="80828" y="260926"/>
                    <a:pt x="80018" y="260926"/>
                  </a:cubicBezTo>
                  <a:cubicBezTo>
                    <a:pt x="75970" y="261736"/>
                    <a:pt x="70303" y="260926"/>
                    <a:pt x="65445" y="260926"/>
                  </a:cubicBezTo>
                  <a:cubicBezTo>
                    <a:pt x="61397" y="260926"/>
                    <a:pt x="56539" y="260926"/>
                    <a:pt x="52491" y="257688"/>
                  </a:cubicBezTo>
                  <a:cubicBezTo>
                    <a:pt x="53301" y="244734"/>
                    <a:pt x="52491" y="232589"/>
                    <a:pt x="52491" y="218016"/>
                  </a:cubicBezTo>
                  <a:cubicBezTo>
                    <a:pt x="52491" y="203443"/>
                    <a:pt x="54110" y="193727"/>
                    <a:pt x="54110" y="179964"/>
                  </a:cubicBezTo>
                  <a:cubicBezTo>
                    <a:pt x="54110" y="166200"/>
                    <a:pt x="54110" y="151627"/>
                    <a:pt x="54110" y="137053"/>
                  </a:cubicBezTo>
                  <a:cubicBezTo>
                    <a:pt x="54110" y="122480"/>
                    <a:pt x="52491" y="108716"/>
                    <a:pt x="54110" y="94143"/>
                  </a:cubicBezTo>
                  <a:cubicBezTo>
                    <a:pt x="54920" y="82809"/>
                    <a:pt x="54110" y="73903"/>
                    <a:pt x="54110" y="62568"/>
                  </a:cubicBezTo>
                  <a:cubicBezTo>
                    <a:pt x="54110" y="55281"/>
                    <a:pt x="55730" y="52852"/>
                    <a:pt x="54110" y="45566"/>
                  </a:cubicBezTo>
                  <a:cubicBezTo>
                    <a:pt x="45204" y="45566"/>
                    <a:pt x="36299" y="45566"/>
                    <a:pt x="25773" y="45566"/>
                  </a:cubicBezTo>
                  <a:cubicBezTo>
                    <a:pt x="15248" y="45566"/>
                    <a:pt x="17677" y="45566"/>
                    <a:pt x="13629" y="45566"/>
                  </a:cubicBezTo>
                  <a:cubicBezTo>
                    <a:pt x="9581" y="45566"/>
                    <a:pt x="5533" y="45566"/>
                    <a:pt x="2294" y="43946"/>
                  </a:cubicBezTo>
                  <a:cubicBezTo>
                    <a:pt x="-1754" y="30993"/>
                    <a:pt x="-135" y="13181"/>
                    <a:pt x="4723" y="1036"/>
                  </a:cubicBezTo>
                  <a:cubicBezTo>
                    <a:pt x="12819" y="227"/>
                    <a:pt x="24154" y="1036"/>
                    <a:pt x="33870" y="1036"/>
                  </a:cubicBezTo>
                  <a:cubicBezTo>
                    <a:pt x="59778" y="1036"/>
                    <a:pt x="89734" y="1036"/>
                    <a:pt x="116452" y="1036"/>
                  </a:cubicBezTo>
                  <a:cubicBezTo>
                    <a:pt x="126167" y="1846"/>
                    <a:pt x="135073" y="1036"/>
                    <a:pt x="143169" y="1036"/>
                  </a:cubicBezTo>
                  <a:cubicBezTo>
                    <a:pt x="143979" y="1036"/>
                    <a:pt x="145598" y="-583"/>
                    <a:pt x="146408" y="227"/>
                  </a:cubicBezTo>
                  <a:cubicBezTo>
                    <a:pt x="148027" y="227"/>
                    <a:pt x="150456" y="10752"/>
                    <a:pt x="150456" y="12371"/>
                  </a:cubicBezTo>
                  <a:cubicBezTo>
                    <a:pt x="151265" y="17229"/>
                    <a:pt x="152075" y="22087"/>
                    <a:pt x="152075" y="26944"/>
                  </a:cubicBezTo>
                  <a:close/>
                  <a:moveTo>
                    <a:pt x="13629" y="52852"/>
                  </a:moveTo>
                  <a:cubicBezTo>
                    <a:pt x="13629" y="52043"/>
                    <a:pt x="13629" y="51233"/>
                    <a:pt x="15248" y="51233"/>
                  </a:cubicBezTo>
                  <a:cubicBezTo>
                    <a:pt x="16058" y="51233"/>
                    <a:pt x="17677" y="51233"/>
                    <a:pt x="17677" y="52852"/>
                  </a:cubicBezTo>
                  <a:lnTo>
                    <a:pt x="17677" y="52852"/>
                  </a:lnTo>
                  <a:cubicBezTo>
                    <a:pt x="25773" y="52852"/>
                    <a:pt x="34679" y="52852"/>
                    <a:pt x="44395" y="52852"/>
                  </a:cubicBezTo>
                  <a:cubicBezTo>
                    <a:pt x="54110" y="52852"/>
                    <a:pt x="46014" y="52852"/>
                    <a:pt x="46014" y="54472"/>
                  </a:cubicBezTo>
                  <a:cubicBezTo>
                    <a:pt x="46014" y="56091"/>
                    <a:pt x="46014" y="56091"/>
                    <a:pt x="44395" y="56091"/>
                  </a:cubicBezTo>
                  <a:lnTo>
                    <a:pt x="37918" y="56091"/>
                  </a:lnTo>
                  <a:cubicBezTo>
                    <a:pt x="33870" y="56091"/>
                    <a:pt x="29822" y="56091"/>
                    <a:pt x="25773" y="56091"/>
                  </a:cubicBezTo>
                  <a:cubicBezTo>
                    <a:pt x="21725" y="56091"/>
                    <a:pt x="19297" y="56091"/>
                    <a:pt x="16058" y="56091"/>
                  </a:cubicBezTo>
                  <a:cubicBezTo>
                    <a:pt x="15248" y="56091"/>
                    <a:pt x="13629" y="54472"/>
                    <a:pt x="13629" y="53662"/>
                  </a:cubicBezTo>
                  <a:lnTo>
                    <a:pt x="13629" y="53662"/>
                  </a:lnTo>
                  <a:close/>
                  <a:moveTo>
                    <a:pt x="157742" y="51233"/>
                  </a:moveTo>
                  <a:cubicBezTo>
                    <a:pt x="158552" y="48804"/>
                    <a:pt x="159362" y="47185"/>
                    <a:pt x="159362" y="44756"/>
                  </a:cubicBezTo>
                  <a:lnTo>
                    <a:pt x="159362" y="38279"/>
                  </a:lnTo>
                  <a:cubicBezTo>
                    <a:pt x="159362" y="30993"/>
                    <a:pt x="159362" y="23706"/>
                    <a:pt x="157742" y="15610"/>
                  </a:cubicBezTo>
                  <a:cubicBezTo>
                    <a:pt x="157742" y="13990"/>
                    <a:pt x="158552" y="11561"/>
                    <a:pt x="160171" y="13181"/>
                  </a:cubicBezTo>
                  <a:lnTo>
                    <a:pt x="160171" y="15610"/>
                  </a:lnTo>
                  <a:cubicBezTo>
                    <a:pt x="162600" y="22896"/>
                    <a:pt x="163410" y="27754"/>
                    <a:pt x="163410" y="35041"/>
                  </a:cubicBezTo>
                  <a:lnTo>
                    <a:pt x="163410" y="39089"/>
                  </a:lnTo>
                  <a:cubicBezTo>
                    <a:pt x="163410" y="46375"/>
                    <a:pt x="163410" y="54472"/>
                    <a:pt x="154504" y="56091"/>
                  </a:cubicBezTo>
                  <a:cubicBezTo>
                    <a:pt x="152075" y="56091"/>
                    <a:pt x="150456" y="56091"/>
                    <a:pt x="149646" y="56091"/>
                  </a:cubicBezTo>
                  <a:cubicBezTo>
                    <a:pt x="149646" y="56091"/>
                    <a:pt x="148027" y="56091"/>
                    <a:pt x="146408" y="56091"/>
                  </a:cubicBezTo>
                  <a:cubicBezTo>
                    <a:pt x="143979" y="56091"/>
                    <a:pt x="142359" y="56091"/>
                    <a:pt x="139931" y="56091"/>
                  </a:cubicBezTo>
                  <a:lnTo>
                    <a:pt x="134263" y="56091"/>
                  </a:lnTo>
                  <a:cubicBezTo>
                    <a:pt x="130215" y="56091"/>
                    <a:pt x="126167" y="56091"/>
                    <a:pt x="122119" y="56091"/>
                  </a:cubicBezTo>
                  <a:lnTo>
                    <a:pt x="119690" y="56091"/>
                  </a:lnTo>
                  <a:cubicBezTo>
                    <a:pt x="114023" y="54472"/>
                    <a:pt x="109165" y="59329"/>
                    <a:pt x="109974" y="64997"/>
                  </a:cubicBezTo>
                  <a:cubicBezTo>
                    <a:pt x="109974" y="66616"/>
                    <a:pt x="109974" y="68235"/>
                    <a:pt x="109974" y="69045"/>
                  </a:cubicBezTo>
                  <a:cubicBezTo>
                    <a:pt x="109974" y="73903"/>
                    <a:pt x="109974" y="78760"/>
                    <a:pt x="109974" y="83618"/>
                  </a:cubicBezTo>
                  <a:cubicBezTo>
                    <a:pt x="109974" y="111955"/>
                    <a:pt x="109974" y="140292"/>
                    <a:pt x="109974" y="169438"/>
                  </a:cubicBezTo>
                  <a:cubicBezTo>
                    <a:pt x="109974" y="198585"/>
                    <a:pt x="109974" y="184012"/>
                    <a:pt x="109974" y="191298"/>
                  </a:cubicBezTo>
                  <a:cubicBezTo>
                    <a:pt x="109974" y="197775"/>
                    <a:pt x="109974" y="203443"/>
                    <a:pt x="109974" y="210729"/>
                  </a:cubicBezTo>
                  <a:cubicBezTo>
                    <a:pt x="109974" y="218016"/>
                    <a:pt x="109974" y="224493"/>
                    <a:pt x="109974" y="231780"/>
                  </a:cubicBezTo>
                  <a:cubicBezTo>
                    <a:pt x="109974" y="239066"/>
                    <a:pt x="109974" y="243924"/>
                    <a:pt x="109974" y="249591"/>
                  </a:cubicBezTo>
                  <a:lnTo>
                    <a:pt x="109974" y="252830"/>
                  </a:lnTo>
                  <a:cubicBezTo>
                    <a:pt x="109165" y="260116"/>
                    <a:pt x="109974" y="271451"/>
                    <a:pt x="99449" y="271451"/>
                  </a:cubicBezTo>
                  <a:lnTo>
                    <a:pt x="96211" y="271451"/>
                  </a:lnTo>
                  <a:cubicBezTo>
                    <a:pt x="96211" y="271451"/>
                    <a:pt x="92972" y="271451"/>
                    <a:pt x="92972" y="271451"/>
                  </a:cubicBezTo>
                  <a:cubicBezTo>
                    <a:pt x="92972" y="271451"/>
                    <a:pt x="92972" y="271451"/>
                    <a:pt x="92163" y="271451"/>
                  </a:cubicBezTo>
                  <a:cubicBezTo>
                    <a:pt x="88115" y="272261"/>
                    <a:pt x="82447" y="271451"/>
                    <a:pt x="77589" y="271451"/>
                  </a:cubicBezTo>
                  <a:cubicBezTo>
                    <a:pt x="73541" y="271451"/>
                    <a:pt x="70303" y="271451"/>
                    <a:pt x="66255" y="269022"/>
                  </a:cubicBezTo>
                  <a:cubicBezTo>
                    <a:pt x="66255" y="269022"/>
                    <a:pt x="65445" y="269022"/>
                    <a:pt x="65445" y="267403"/>
                  </a:cubicBezTo>
                  <a:cubicBezTo>
                    <a:pt x="65445" y="265784"/>
                    <a:pt x="65445" y="266593"/>
                    <a:pt x="66255" y="266593"/>
                  </a:cubicBezTo>
                  <a:lnTo>
                    <a:pt x="66255" y="266593"/>
                  </a:lnTo>
                  <a:cubicBezTo>
                    <a:pt x="66255" y="266593"/>
                    <a:pt x="67064" y="266593"/>
                    <a:pt x="67064" y="267403"/>
                  </a:cubicBezTo>
                  <a:cubicBezTo>
                    <a:pt x="72732" y="269832"/>
                    <a:pt x="79209" y="269022"/>
                    <a:pt x="84876" y="269832"/>
                  </a:cubicBezTo>
                  <a:cubicBezTo>
                    <a:pt x="88115" y="270641"/>
                    <a:pt x="92163" y="269832"/>
                    <a:pt x="95401" y="269832"/>
                  </a:cubicBezTo>
                  <a:cubicBezTo>
                    <a:pt x="97020" y="269832"/>
                    <a:pt x="97830" y="269832"/>
                    <a:pt x="98640" y="269832"/>
                  </a:cubicBezTo>
                  <a:cubicBezTo>
                    <a:pt x="105926" y="269832"/>
                    <a:pt x="105117" y="260926"/>
                    <a:pt x="105926" y="255259"/>
                  </a:cubicBezTo>
                  <a:cubicBezTo>
                    <a:pt x="105926" y="255259"/>
                    <a:pt x="105926" y="253639"/>
                    <a:pt x="105926" y="252020"/>
                  </a:cubicBezTo>
                  <a:cubicBezTo>
                    <a:pt x="105926" y="252020"/>
                    <a:pt x="105926" y="250401"/>
                    <a:pt x="105926" y="247972"/>
                  </a:cubicBezTo>
                  <a:cubicBezTo>
                    <a:pt x="106736" y="230970"/>
                    <a:pt x="105926" y="213158"/>
                    <a:pt x="105926" y="196156"/>
                  </a:cubicBezTo>
                  <a:cubicBezTo>
                    <a:pt x="105926" y="188060"/>
                    <a:pt x="105926" y="180773"/>
                    <a:pt x="105926" y="172677"/>
                  </a:cubicBezTo>
                  <a:cubicBezTo>
                    <a:pt x="105926" y="164581"/>
                    <a:pt x="105926" y="158913"/>
                    <a:pt x="105926" y="153246"/>
                  </a:cubicBezTo>
                  <a:cubicBezTo>
                    <a:pt x="105926" y="135434"/>
                    <a:pt x="105117" y="116813"/>
                    <a:pt x="105117" y="98191"/>
                  </a:cubicBezTo>
                  <a:lnTo>
                    <a:pt x="105117" y="69855"/>
                  </a:lnTo>
                  <a:cubicBezTo>
                    <a:pt x="103498" y="59329"/>
                    <a:pt x="108355" y="52043"/>
                    <a:pt x="119690" y="55281"/>
                  </a:cubicBezTo>
                  <a:lnTo>
                    <a:pt x="122928" y="55281"/>
                  </a:lnTo>
                  <a:cubicBezTo>
                    <a:pt x="126977" y="55281"/>
                    <a:pt x="131834" y="55281"/>
                    <a:pt x="136692" y="55281"/>
                  </a:cubicBezTo>
                  <a:lnTo>
                    <a:pt x="148027" y="55281"/>
                  </a:lnTo>
                  <a:cubicBezTo>
                    <a:pt x="148837" y="55281"/>
                    <a:pt x="149646" y="55281"/>
                    <a:pt x="150456" y="55281"/>
                  </a:cubicBezTo>
                  <a:lnTo>
                    <a:pt x="155313" y="55281"/>
                  </a:lnTo>
                  <a:lnTo>
                    <a:pt x="155313" y="52852"/>
                  </a:lnTo>
                  <a:close/>
                </a:path>
              </a:pathLst>
            </a:custGeom>
            <a:solidFill>
              <a:srgbClr val="000000"/>
            </a:solidFill>
            <a:ln w="0"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B143FA5C-2F9C-9DFD-4CAC-2BE185800E9F}"/>
                </a:ext>
              </a:extLst>
            </p:cNvPr>
            <p:cNvSpPr/>
            <p:nvPr/>
          </p:nvSpPr>
          <p:spPr>
            <a:xfrm>
              <a:off x="4455742" y="2940708"/>
              <a:ext cx="173799" cy="275104"/>
            </a:xfrm>
            <a:custGeom>
              <a:avLst/>
              <a:gdLst>
                <a:gd name="connsiteX0" fmla="*/ 161025 w 173799"/>
                <a:gd name="connsiteY0" fmla="*/ 255549 h 275104"/>
                <a:gd name="connsiteX1" fmla="*/ 161025 w 173799"/>
                <a:gd name="connsiteY1" fmla="*/ 259597 h 275104"/>
                <a:gd name="connsiteX2" fmla="*/ 117306 w 173799"/>
                <a:gd name="connsiteY2" fmla="*/ 260406 h 275104"/>
                <a:gd name="connsiteX3" fmla="*/ 115686 w 173799"/>
                <a:gd name="connsiteY3" fmla="*/ 258787 h 275104"/>
                <a:gd name="connsiteX4" fmla="*/ 111638 w 173799"/>
                <a:gd name="connsiteY4" fmla="*/ 241785 h 275104"/>
                <a:gd name="connsiteX5" fmla="*/ 104352 w 173799"/>
                <a:gd name="connsiteY5" fmla="*/ 210210 h 275104"/>
                <a:gd name="connsiteX6" fmla="*/ 54964 w 173799"/>
                <a:gd name="connsiteY6" fmla="*/ 211019 h 275104"/>
                <a:gd name="connsiteX7" fmla="*/ 43630 w 173799"/>
                <a:gd name="connsiteY7" fmla="*/ 259597 h 275104"/>
                <a:gd name="connsiteX8" fmla="*/ 720 w 173799"/>
                <a:gd name="connsiteY8" fmla="*/ 259597 h 275104"/>
                <a:gd name="connsiteX9" fmla="*/ 720 w 173799"/>
                <a:gd name="connsiteY9" fmla="*/ 254739 h 275104"/>
                <a:gd name="connsiteX10" fmla="*/ 5577 w 173799"/>
                <a:gd name="connsiteY10" fmla="*/ 225593 h 275104"/>
                <a:gd name="connsiteX11" fmla="*/ 8006 w 173799"/>
                <a:gd name="connsiteY11" fmla="*/ 214258 h 275104"/>
                <a:gd name="connsiteX12" fmla="*/ 12864 w 173799"/>
                <a:gd name="connsiteY12" fmla="*/ 188350 h 275104"/>
                <a:gd name="connsiteX13" fmla="*/ 16912 w 173799"/>
                <a:gd name="connsiteY13" fmla="*/ 174586 h 275104"/>
                <a:gd name="connsiteX14" fmla="*/ 19341 w 173799"/>
                <a:gd name="connsiteY14" fmla="*/ 165680 h 275104"/>
                <a:gd name="connsiteX15" fmla="*/ 22579 w 173799"/>
                <a:gd name="connsiteY15" fmla="*/ 139772 h 275104"/>
                <a:gd name="connsiteX16" fmla="*/ 25818 w 173799"/>
                <a:gd name="connsiteY16" fmla="*/ 128438 h 275104"/>
                <a:gd name="connsiteX17" fmla="*/ 25818 w 173799"/>
                <a:gd name="connsiteY17" fmla="*/ 121960 h 275104"/>
                <a:gd name="connsiteX18" fmla="*/ 29057 w 173799"/>
                <a:gd name="connsiteY18" fmla="*/ 114674 h 275104"/>
                <a:gd name="connsiteX19" fmla="*/ 30676 w 173799"/>
                <a:gd name="connsiteY19" fmla="*/ 113055 h 275104"/>
                <a:gd name="connsiteX20" fmla="*/ 36343 w 173799"/>
                <a:gd name="connsiteY20" fmla="*/ 79050 h 275104"/>
                <a:gd name="connsiteX21" fmla="*/ 38772 w 173799"/>
                <a:gd name="connsiteY21" fmla="*/ 69335 h 275104"/>
                <a:gd name="connsiteX22" fmla="*/ 40391 w 173799"/>
                <a:gd name="connsiteY22" fmla="*/ 59619 h 275104"/>
                <a:gd name="connsiteX23" fmla="*/ 42010 w 173799"/>
                <a:gd name="connsiteY23" fmla="*/ 53142 h 275104"/>
                <a:gd name="connsiteX24" fmla="*/ 45249 w 173799"/>
                <a:gd name="connsiteY24" fmla="*/ 32902 h 275104"/>
                <a:gd name="connsiteX25" fmla="*/ 45249 w 173799"/>
                <a:gd name="connsiteY25" fmla="*/ 28044 h 275104"/>
                <a:gd name="connsiteX26" fmla="*/ 49297 w 173799"/>
                <a:gd name="connsiteY26" fmla="*/ 13471 h 275104"/>
                <a:gd name="connsiteX27" fmla="*/ 53345 w 173799"/>
                <a:gd name="connsiteY27" fmla="*/ 2136 h 275104"/>
                <a:gd name="connsiteX28" fmla="*/ 107590 w 173799"/>
                <a:gd name="connsiteY28" fmla="*/ 2136 h 275104"/>
                <a:gd name="connsiteX29" fmla="*/ 109209 w 173799"/>
                <a:gd name="connsiteY29" fmla="*/ 2946 h 275104"/>
                <a:gd name="connsiteX30" fmla="*/ 116496 w 173799"/>
                <a:gd name="connsiteY30" fmla="*/ 37759 h 275104"/>
                <a:gd name="connsiteX31" fmla="*/ 118115 w 173799"/>
                <a:gd name="connsiteY31" fmla="*/ 49094 h 275104"/>
                <a:gd name="connsiteX32" fmla="*/ 121354 w 173799"/>
                <a:gd name="connsiteY32" fmla="*/ 59619 h 275104"/>
                <a:gd name="connsiteX33" fmla="*/ 128640 w 173799"/>
                <a:gd name="connsiteY33" fmla="*/ 93624 h 275104"/>
                <a:gd name="connsiteX34" fmla="*/ 142404 w 173799"/>
                <a:gd name="connsiteY34" fmla="*/ 158394 h 275104"/>
                <a:gd name="connsiteX35" fmla="*/ 146452 w 173799"/>
                <a:gd name="connsiteY35" fmla="*/ 178634 h 275104"/>
                <a:gd name="connsiteX36" fmla="*/ 151310 w 173799"/>
                <a:gd name="connsiteY36" fmla="*/ 195636 h 275104"/>
                <a:gd name="connsiteX37" fmla="*/ 158597 w 173799"/>
                <a:gd name="connsiteY37" fmla="*/ 231260 h 275104"/>
                <a:gd name="connsiteX38" fmla="*/ 160216 w 173799"/>
                <a:gd name="connsiteY38" fmla="*/ 240166 h 275104"/>
                <a:gd name="connsiteX39" fmla="*/ 161835 w 173799"/>
                <a:gd name="connsiteY39" fmla="*/ 249072 h 275104"/>
                <a:gd name="connsiteX40" fmla="*/ 161835 w 173799"/>
                <a:gd name="connsiteY40" fmla="*/ 253929 h 275104"/>
                <a:gd name="connsiteX41" fmla="*/ 14483 w 173799"/>
                <a:gd name="connsiteY41" fmla="*/ 270931 h 275104"/>
                <a:gd name="connsiteX42" fmla="*/ 16103 w 173799"/>
                <a:gd name="connsiteY42" fmla="*/ 270122 h 275104"/>
                <a:gd name="connsiteX43" fmla="*/ 16912 w 173799"/>
                <a:gd name="connsiteY43" fmla="*/ 270931 h 275104"/>
                <a:gd name="connsiteX44" fmla="*/ 16912 w 173799"/>
                <a:gd name="connsiteY44" fmla="*/ 270931 h 275104"/>
                <a:gd name="connsiteX45" fmla="*/ 44439 w 173799"/>
                <a:gd name="connsiteY45" fmla="*/ 270931 h 275104"/>
                <a:gd name="connsiteX46" fmla="*/ 48488 w 173799"/>
                <a:gd name="connsiteY46" fmla="*/ 270931 h 275104"/>
                <a:gd name="connsiteX47" fmla="*/ 55774 w 173799"/>
                <a:gd name="connsiteY47" fmla="*/ 270122 h 275104"/>
                <a:gd name="connsiteX48" fmla="*/ 59013 w 173799"/>
                <a:gd name="connsiteY48" fmla="*/ 258787 h 275104"/>
                <a:gd name="connsiteX49" fmla="*/ 59013 w 173799"/>
                <a:gd name="connsiteY49" fmla="*/ 255549 h 275104"/>
                <a:gd name="connsiteX50" fmla="*/ 62251 w 173799"/>
                <a:gd name="connsiteY50" fmla="*/ 245833 h 275104"/>
                <a:gd name="connsiteX51" fmla="*/ 65490 w 173799"/>
                <a:gd name="connsiteY51" fmla="*/ 232879 h 275104"/>
                <a:gd name="connsiteX52" fmla="*/ 67109 w 173799"/>
                <a:gd name="connsiteY52" fmla="*/ 223973 h 275104"/>
                <a:gd name="connsiteX53" fmla="*/ 72776 w 173799"/>
                <a:gd name="connsiteY53" fmla="*/ 220735 h 275104"/>
                <a:gd name="connsiteX54" fmla="*/ 98684 w 173799"/>
                <a:gd name="connsiteY54" fmla="*/ 219925 h 275104"/>
                <a:gd name="connsiteX55" fmla="*/ 101113 w 173799"/>
                <a:gd name="connsiteY55" fmla="*/ 221544 h 275104"/>
                <a:gd name="connsiteX56" fmla="*/ 99494 w 173799"/>
                <a:gd name="connsiteY56" fmla="*/ 223164 h 275104"/>
                <a:gd name="connsiteX57" fmla="*/ 70347 w 173799"/>
                <a:gd name="connsiteY57" fmla="*/ 223973 h 275104"/>
                <a:gd name="connsiteX58" fmla="*/ 63061 w 173799"/>
                <a:gd name="connsiteY58" fmla="*/ 255549 h 275104"/>
                <a:gd name="connsiteX59" fmla="*/ 63061 w 173799"/>
                <a:gd name="connsiteY59" fmla="*/ 258787 h 275104"/>
                <a:gd name="connsiteX60" fmla="*/ 57393 w 173799"/>
                <a:gd name="connsiteY60" fmla="*/ 271741 h 275104"/>
                <a:gd name="connsiteX61" fmla="*/ 44439 w 173799"/>
                <a:gd name="connsiteY61" fmla="*/ 273360 h 275104"/>
                <a:gd name="connsiteX62" fmla="*/ 40391 w 173799"/>
                <a:gd name="connsiteY62" fmla="*/ 273360 h 275104"/>
                <a:gd name="connsiteX63" fmla="*/ 16912 w 173799"/>
                <a:gd name="connsiteY63" fmla="*/ 273360 h 275104"/>
                <a:gd name="connsiteX64" fmla="*/ 14483 w 173799"/>
                <a:gd name="connsiteY64" fmla="*/ 271741 h 275104"/>
                <a:gd name="connsiteX65" fmla="*/ 14483 w 173799"/>
                <a:gd name="connsiteY65" fmla="*/ 269312 h 275104"/>
                <a:gd name="connsiteX66" fmla="*/ 97065 w 173799"/>
                <a:gd name="connsiteY66" fmla="*/ 165680 h 275104"/>
                <a:gd name="connsiteX67" fmla="*/ 87349 w 173799"/>
                <a:gd name="connsiteY67" fmla="*/ 120341 h 275104"/>
                <a:gd name="connsiteX68" fmla="*/ 80063 w 173799"/>
                <a:gd name="connsiteY68" fmla="*/ 92814 h 275104"/>
                <a:gd name="connsiteX69" fmla="*/ 63870 w 173799"/>
                <a:gd name="connsiteY69" fmla="*/ 166490 h 275104"/>
                <a:gd name="connsiteX70" fmla="*/ 96255 w 173799"/>
                <a:gd name="connsiteY70" fmla="*/ 166490 h 275104"/>
                <a:gd name="connsiteX71" fmla="*/ 80063 w 173799"/>
                <a:gd name="connsiteY71" fmla="*/ 152726 h 275104"/>
                <a:gd name="connsiteX72" fmla="*/ 82492 w 173799"/>
                <a:gd name="connsiteY72" fmla="*/ 140582 h 275104"/>
                <a:gd name="connsiteX73" fmla="*/ 83301 w 173799"/>
                <a:gd name="connsiteY73" fmla="*/ 140582 h 275104"/>
                <a:gd name="connsiteX74" fmla="*/ 83301 w 173799"/>
                <a:gd name="connsiteY74" fmla="*/ 141391 h 275104"/>
                <a:gd name="connsiteX75" fmla="*/ 83301 w 173799"/>
                <a:gd name="connsiteY75" fmla="*/ 148678 h 275104"/>
                <a:gd name="connsiteX76" fmla="*/ 80873 w 173799"/>
                <a:gd name="connsiteY76" fmla="*/ 158394 h 275104"/>
                <a:gd name="connsiteX77" fmla="*/ 78444 w 173799"/>
                <a:gd name="connsiteY77" fmla="*/ 160013 h 275104"/>
                <a:gd name="connsiteX78" fmla="*/ 77634 w 173799"/>
                <a:gd name="connsiteY78" fmla="*/ 158394 h 275104"/>
                <a:gd name="connsiteX79" fmla="*/ 79253 w 173799"/>
                <a:gd name="connsiteY79" fmla="*/ 152726 h 275104"/>
                <a:gd name="connsiteX80" fmla="*/ 167502 w 173799"/>
                <a:gd name="connsiteY80" fmla="*/ 249881 h 275104"/>
                <a:gd name="connsiteX81" fmla="*/ 167502 w 173799"/>
                <a:gd name="connsiteY81" fmla="*/ 241785 h 275104"/>
                <a:gd name="connsiteX82" fmla="*/ 164264 w 173799"/>
                <a:gd name="connsiteY82" fmla="*/ 233689 h 275104"/>
                <a:gd name="connsiteX83" fmla="*/ 160216 w 173799"/>
                <a:gd name="connsiteY83" fmla="*/ 211019 h 275104"/>
                <a:gd name="connsiteX84" fmla="*/ 157787 w 173799"/>
                <a:gd name="connsiteY84" fmla="*/ 198065 h 275104"/>
                <a:gd name="connsiteX85" fmla="*/ 154548 w 173799"/>
                <a:gd name="connsiteY85" fmla="*/ 187540 h 275104"/>
                <a:gd name="connsiteX86" fmla="*/ 152119 w 173799"/>
                <a:gd name="connsiteY86" fmla="*/ 180254 h 275104"/>
                <a:gd name="connsiteX87" fmla="*/ 152119 w 173799"/>
                <a:gd name="connsiteY87" fmla="*/ 173776 h 275104"/>
                <a:gd name="connsiteX88" fmla="*/ 148071 w 173799"/>
                <a:gd name="connsiteY88" fmla="*/ 159203 h 275104"/>
                <a:gd name="connsiteX89" fmla="*/ 140785 w 173799"/>
                <a:gd name="connsiteY89" fmla="*/ 126009 h 275104"/>
                <a:gd name="connsiteX90" fmla="*/ 135927 w 173799"/>
                <a:gd name="connsiteY90" fmla="*/ 106578 h 275104"/>
                <a:gd name="connsiteX91" fmla="*/ 134308 w 173799"/>
                <a:gd name="connsiteY91" fmla="*/ 98481 h 275104"/>
                <a:gd name="connsiteX92" fmla="*/ 134308 w 173799"/>
                <a:gd name="connsiteY92" fmla="*/ 94433 h 275104"/>
                <a:gd name="connsiteX93" fmla="*/ 131879 w 173799"/>
                <a:gd name="connsiteY93" fmla="*/ 82289 h 275104"/>
                <a:gd name="connsiteX94" fmla="*/ 127021 w 173799"/>
                <a:gd name="connsiteY94" fmla="*/ 60429 h 275104"/>
                <a:gd name="connsiteX95" fmla="*/ 127021 w 173799"/>
                <a:gd name="connsiteY95" fmla="*/ 60429 h 275104"/>
                <a:gd name="connsiteX96" fmla="*/ 123783 w 173799"/>
                <a:gd name="connsiteY96" fmla="*/ 50714 h 275104"/>
                <a:gd name="connsiteX97" fmla="*/ 122163 w 173799"/>
                <a:gd name="connsiteY97" fmla="*/ 37759 h 275104"/>
                <a:gd name="connsiteX98" fmla="*/ 120544 w 173799"/>
                <a:gd name="connsiteY98" fmla="*/ 32092 h 275104"/>
                <a:gd name="connsiteX99" fmla="*/ 117306 w 173799"/>
                <a:gd name="connsiteY99" fmla="*/ 19138 h 275104"/>
                <a:gd name="connsiteX100" fmla="*/ 118925 w 173799"/>
                <a:gd name="connsiteY100" fmla="*/ 16709 h 275104"/>
                <a:gd name="connsiteX101" fmla="*/ 120544 w 173799"/>
                <a:gd name="connsiteY101" fmla="*/ 19948 h 275104"/>
                <a:gd name="connsiteX102" fmla="*/ 127021 w 173799"/>
                <a:gd name="connsiteY102" fmla="*/ 52333 h 275104"/>
                <a:gd name="connsiteX103" fmla="*/ 128640 w 173799"/>
                <a:gd name="connsiteY103" fmla="*/ 63668 h 275104"/>
                <a:gd name="connsiteX104" fmla="*/ 131879 w 173799"/>
                <a:gd name="connsiteY104" fmla="*/ 74193 h 275104"/>
                <a:gd name="connsiteX105" fmla="*/ 139165 w 173799"/>
                <a:gd name="connsiteY105" fmla="*/ 108197 h 275104"/>
                <a:gd name="connsiteX106" fmla="*/ 152929 w 173799"/>
                <a:gd name="connsiteY106" fmla="*/ 172967 h 275104"/>
                <a:gd name="connsiteX107" fmla="*/ 156977 w 173799"/>
                <a:gd name="connsiteY107" fmla="*/ 193208 h 275104"/>
                <a:gd name="connsiteX108" fmla="*/ 161835 w 173799"/>
                <a:gd name="connsiteY108" fmla="*/ 210210 h 275104"/>
                <a:gd name="connsiteX109" fmla="*/ 169122 w 173799"/>
                <a:gd name="connsiteY109" fmla="*/ 245833 h 275104"/>
                <a:gd name="connsiteX110" fmla="*/ 170741 w 173799"/>
                <a:gd name="connsiteY110" fmla="*/ 254739 h 275104"/>
                <a:gd name="connsiteX111" fmla="*/ 172360 w 173799"/>
                <a:gd name="connsiteY111" fmla="*/ 263645 h 275104"/>
                <a:gd name="connsiteX112" fmla="*/ 172360 w 173799"/>
                <a:gd name="connsiteY112" fmla="*/ 272551 h 275104"/>
                <a:gd name="connsiteX113" fmla="*/ 165883 w 173799"/>
                <a:gd name="connsiteY113" fmla="*/ 274170 h 275104"/>
                <a:gd name="connsiteX114" fmla="*/ 162645 w 173799"/>
                <a:gd name="connsiteY114" fmla="*/ 274170 h 275104"/>
                <a:gd name="connsiteX115" fmla="*/ 131879 w 173799"/>
                <a:gd name="connsiteY115" fmla="*/ 274170 h 275104"/>
                <a:gd name="connsiteX116" fmla="*/ 130260 w 173799"/>
                <a:gd name="connsiteY116" fmla="*/ 274170 h 275104"/>
                <a:gd name="connsiteX117" fmla="*/ 129450 w 173799"/>
                <a:gd name="connsiteY117" fmla="*/ 272551 h 275104"/>
                <a:gd name="connsiteX118" fmla="*/ 129450 w 173799"/>
                <a:gd name="connsiteY118" fmla="*/ 271741 h 275104"/>
                <a:gd name="connsiteX119" fmla="*/ 131069 w 173799"/>
                <a:gd name="connsiteY119" fmla="*/ 270122 h 275104"/>
                <a:gd name="connsiteX120" fmla="*/ 132688 w 173799"/>
                <a:gd name="connsiteY120" fmla="*/ 271741 h 275104"/>
                <a:gd name="connsiteX121" fmla="*/ 163454 w 173799"/>
                <a:gd name="connsiteY121" fmla="*/ 271741 h 275104"/>
                <a:gd name="connsiteX122" fmla="*/ 164264 w 173799"/>
                <a:gd name="connsiteY122" fmla="*/ 271741 h 275104"/>
                <a:gd name="connsiteX123" fmla="*/ 169122 w 173799"/>
                <a:gd name="connsiteY123" fmla="*/ 271741 h 275104"/>
                <a:gd name="connsiteX124" fmla="*/ 170741 w 173799"/>
                <a:gd name="connsiteY124" fmla="*/ 269312 h 275104"/>
                <a:gd name="connsiteX125" fmla="*/ 170741 w 173799"/>
                <a:gd name="connsiteY125" fmla="*/ 264454 h 275104"/>
                <a:gd name="connsiteX126" fmla="*/ 170741 w 173799"/>
                <a:gd name="connsiteY126" fmla="*/ 262835 h 275104"/>
                <a:gd name="connsiteX127" fmla="*/ 170741 w 173799"/>
                <a:gd name="connsiteY127" fmla="*/ 260406 h 275104"/>
                <a:gd name="connsiteX128" fmla="*/ 170741 w 173799"/>
                <a:gd name="connsiteY128" fmla="*/ 258787 h 275104"/>
                <a:gd name="connsiteX129" fmla="*/ 169122 w 173799"/>
                <a:gd name="connsiteY129" fmla="*/ 252310 h 275104"/>
                <a:gd name="connsiteX130" fmla="*/ 169122 w 173799"/>
                <a:gd name="connsiteY130" fmla="*/ 252310 h 275104"/>
                <a:gd name="connsiteX131" fmla="*/ 169122 w 173799"/>
                <a:gd name="connsiteY131" fmla="*/ 252310 h 27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173799" h="275104">
                  <a:moveTo>
                    <a:pt x="161025" y="255549"/>
                  </a:moveTo>
                  <a:cubicBezTo>
                    <a:pt x="161025" y="257168"/>
                    <a:pt x="162645" y="257978"/>
                    <a:pt x="161025" y="259597"/>
                  </a:cubicBezTo>
                  <a:cubicBezTo>
                    <a:pt x="145643" y="260406"/>
                    <a:pt x="133498" y="262026"/>
                    <a:pt x="117306" y="260406"/>
                  </a:cubicBezTo>
                  <a:cubicBezTo>
                    <a:pt x="117306" y="260406"/>
                    <a:pt x="117306" y="259597"/>
                    <a:pt x="115686" y="258787"/>
                  </a:cubicBezTo>
                  <a:cubicBezTo>
                    <a:pt x="115686" y="251500"/>
                    <a:pt x="113258" y="247452"/>
                    <a:pt x="111638" y="241785"/>
                  </a:cubicBezTo>
                  <a:cubicBezTo>
                    <a:pt x="109209" y="230450"/>
                    <a:pt x="105971" y="221544"/>
                    <a:pt x="104352" y="210210"/>
                  </a:cubicBezTo>
                  <a:cubicBezTo>
                    <a:pt x="86540" y="209400"/>
                    <a:pt x="73586" y="211019"/>
                    <a:pt x="54964" y="211019"/>
                  </a:cubicBezTo>
                  <a:cubicBezTo>
                    <a:pt x="50916" y="227212"/>
                    <a:pt x="48488" y="244214"/>
                    <a:pt x="43630" y="259597"/>
                  </a:cubicBezTo>
                  <a:cubicBezTo>
                    <a:pt x="30676" y="260406"/>
                    <a:pt x="13674" y="262026"/>
                    <a:pt x="720" y="259597"/>
                  </a:cubicBezTo>
                  <a:cubicBezTo>
                    <a:pt x="-900" y="258787"/>
                    <a:pt x="720" y="256358"/>
                    <a:pt x="720" y="254739"/>
                  </a:cubicBezTo>
                  <a:cubicBezTo>
                    <a:pt x="2339" y="246643"/>
                    <a:pt x="3958" y="236118"/>
                    <a:pt x="5577" y="225593"/>
                  </a:cubicBezTo>
                  <a:cubicBezTo>
                    <a:pt x="6387" y="221544"/>
                    <a:pt x="7197" y="218306"/>
                    <a:pt x="8006" y="214258"/>
                  </a:cubicBezTo>
                  <a:cubicBezTo>
                    <a:pt x="9625" y="205352"/>
                    <a:pt x="11245" y="197256"/>
                    <a:pt x="12864" y="188350"/>
                  </a:cubicBezTo>
                  <a:lnTo>
                    <a:pt x="16912" y="174586"/>
                  </a:lnTo>
                  <a:cubicBezTo>
                    <a:pt x="16912" y="170538"/>
                    <a:pt x="17722" y="168109"/>
                    <a:pt x="19341" y="165680"/>
                  </a:cubicBezTo>
                  <a:cubicBezTo>
                    <a:pt x="20151" y="158394"/>
                    <a:pt x="20960" y="147869"/>
                    <a:pt x="22579" y="139772"/>
                  </a:cubicBezTo>
                  <a:lnTo>
                    <a:pt x="25818" y="128438"/>
                  </a:lnTo>
                  <a:lnTo>
                    <a:pt x="25818" y="121960"/>
                  </a:lnTo>
                  <a:cubicBezTo>
                    <a:pt x="28247" y="119532"/>
                    <a:pt x="29866" y="117103"/>
                    <a:pt x="29057" y="114674"/>
                  </a:cubicBezTo>
                  <a:cubicBezTo>
                    <a:pt x="29057" y="113864"/>
                    <a:pt x="29866" y="114674"/>
                    <a:pt x="30676" y="113055"/>
                  </a:cubicBezTo>
                  <a:cubicBezTo>
                    <a:pt x="31485" y="104149"/>
                    <a:pt x="34724" y="91195"/>
                    <a:pt x="36343" y="79050"/>
                  </a:cubicBezTo>
                  <a:cubicBezTo>
                    <a:pt x="36343" y="75812"/>
                    <a:pt x="37962" y="72573"/>
                    <a:pt x="38772" y="69335"/>
                  </a:cubicBezTo>
                  <a:cubicBezTo>
                    <a:pt x="38772" y="65287"/>
                    <a:pt x="38772" y="62858"/>
                    <a:pt x="40391" y="59619"/>
                  </a:cubicBezTo>
                  <a:cubicBezTo>
                    <a:pt x="41201" y="58000"/>
                    <a:pt x="42010" y="55571"/>
                    <a:pt x="42010" y="53142"/>
                  </a:cubicBezTo>
                  <a:cubicBezTo>
                    <a:pt x="42820" y="46665"/>
                    <a:pt x="43630" y="40188"/>
                    <a:pt x="45249" y="32902"/>
                  </a:cubicBezTo>
                  <a:lnTo>
                    <a:pt x="45249" y="28044"/>
                  </a:lnTo>
                  <a:cubicBezTo>
                    <a:pt x="47678" y="23996"/>
                    <a:pt x="47678" y="17519"/>
                    <a:pt x="49297" y="13471"/>
                  </a:cubicBezTo>
                  <a:cubicBezTo>
                    <a:pt x="50107" y="9423"/>
                    <a:pt x="50916" y="5374"/>
                    <a:pt x="53345" y="2136"/>
                  </a:cubicBezTo>
                  <a:cubicBezTo>
                    <a:pt x="70347" y="-1102"/>
                    <a:pt x="88969" y="-293"/>
                    <a:pt x="107590" y="2136"/>
                  </a:cubicBezTo>
                  <a:cubicBezTo>
                    <a:pt x="108400" y="2136"/>
                    <a:pt x="107590" y="3755"/>
                    <a:pt x="109209" y="2946"/>
                  </a:cubicBezTo>
                  <a:cubicBezTo>
                    <a:pt x="110829" y="15090"/>
                    <a:pt x="113258" y="26425"/>
                    <a:pt x="116496" y="37759"/>
                  </a:cubicBezTo>
                  <a:lnTo>
                    <a:pt x="118115" y="49094"/>
                  </a:lnTo>
                  <a:lnTo>
                    <a:pt x="121354" y="59619"/>
                  </a:lnTo>
                  <a:cubicBezTo>
                    <a:pt x="124592" y="70954"/>
                    <a:pt x="126212" y="81479"/>
                    <a:pt x="128640" y="93624"/>
                  </a:cubicBezTo>
                  <a:cubicBezTo>
                    <a:pt x="132688" y="115484"/>
                    <a:pt x="138356" y="134914"/>
                    <a:pt x="142404" y="158394"/>
                  </a:cubicBezTo>
                  <a:cubicBezTo>
                    <a:pt x="144023" y="165680"/>
                    <a:pt x="144833" y="172157"/>
                    <a:pt x="146452" y="178634"/>
                  </a:cubicBezTo>
                  <a:cubicBezTo>
                    <a:pt x="147262" y="184302"/>
                    <a:pt x="149691" y="189159"/>
                    <a:pt x="151310" y="195636"/>
                  </a:cubicBezTo>
                  <a:cubicBezTo>
                    <a:pt x="153739" y="206971"/>
                    <a:pt x="155358" y="219115"/>
                    <a:pt x="158597" y="231260"/>
                  </a:cubicBezTo>
                  <a:lnTo>
                    <a:pt x="160216" y="240166"/>
                  </a:lnTo>
                  <a:lnTo>
                    <a:pt x="161835" y="249072"/>
                  </a:lnTo>
                  <a:lnTo>
                    <a:pt x="161835" y="253929"/>
                  </a:lnTo>
                  <a:close/>
                  <a:moveTo>
                    <a:pt x="14483" y="270931"/>
                  </a:moveTo>
                  <a:cubicBezTo>
                    <a:pt x="14483" y="270931"/>
                    <a:pt x="14483" y="270122"/>
                    <a:pt x="16103" y="270122"/>
                  </a:cubicBezTo>
                  <a:cubicBezTo>
                    <a:pt x="17722" y="270122"/>
                    <a:pt x="16912" y="270122"/>
                    <a:pt x="16912" y="270931"/>
                  </a:cubicBezTo>
                  <a:lnTo>
                    <a:pt x="16912" y="270931"/>
                  </a:lnTo>
                  <a:cubicBezTo>
                    <a:pt x="25818" y="272551"/>
                    <a:pt x="34724" y="271741"/>
                    <a:pt x="44439" y="270931"/>
                  </a:cubicBezTo>
                  <a:lnTo>
                    <a:pt x="48488" y="270931"/>
                  </a:lnTo>
                  <a:cubicBezTo>
                    <a:pt x="50916" y="270122"/>
                    <a:pt x="54155" y="270931"/>
                    <a:pt x="55774" y="270122"/>
                  </a:cubicBezTo>
                  <a:cubicBezTo>
                    <a:pt x="58203" y="266883"/>
                    <a:pt x="58203" y="262835"/>
                    <a:pt x="59013" y="258787"/>
                  </a:cubicBezTo>
                  <a:lnTo>
                    <a:pt x="59013" y="255549"/>
                  </a:lnTo>
                  <a:cubicBezTo>
                    <a:pt x="59822" y="252310"/>
                    <a:pt x="60632" y="249072"/>
                    <a:pt x="62251" y="245833"/>
                  </a:cubicBezTo>
                  <a:lnTo>
                    <a:pt x="65490" y="232879"/>
                  </a:lnTo>
                  <a:cubicBezTo>
                    <a:pt x="66299" y="229641"/>
                    <a:pt x="65490" y="226402"/>
                    <a:pt x="67109" y="223973"/>
                  </a:cubicBezTo>
                  <a:cubicBezTo>
                    <a:pt x="67918" y="221544"/>
                    <a:pt x="70347" y="220735"/>
                    <a:pt x="72776" y="220735"/>
                  </a:cubicBezTo>
                  <a:cubicBezTo>
                    <a:pt x="81682" y="220735"/>
                    <a:pt x="90588" y="220735"/>
                    <a:pt x="98684" y="219925"/>
                  </a:cubicBezTo>
                  <a:cubicBezTo>
                    <a:pt x="100303" y="219925"/>
                    <a:pt x="101113" y="219925"/>
                    <a:pt x="101113" y="221544"/>
                  </a:cubicBezTo>
                  <a:cubicBezTo>
                    <a:pt x="101113" y="222354"/>
                    <a:pt x="101113" y="223164"/>
                    <a:pt x="99494" y="223164"/>
                  </a:cubicBezTo>
                  <a:cubicBezTo>
                    <a:pt x="90588" y="223164"/>
                    <a:pt x="81682" y="223973"/>
                    <a:pt x="70347" y="223973"/>
                  </a:cubicBezTo>
                  <a:cubicBezTo>
                    <a:pt x="67918" y="234498"/>
                    <a:pt x="66299" y="245024"/>
                    <a:pt x="63061" y="255549"/>
                  </a:cubicBezTo>
                  <a:lnTo>
                    <a:pt x="63061" y="258787"/>
                  </a:lnTo>
                  <a:cubicBezTo>
                    <a:pt x="61442" y="263645"/>
                    <a:pt x="61442" y="269312"/>
                    <a:pt x="57393" y="271741"/>
                  </a:cubicBezTo>
                  <a:cubicBezTo>
                    <a:pt x="54155" y="274170"/>
                    <a:pt x="49297" y="273360"/>
                    <a:pt x="44439" y="273360"/>
                  </a:cubicBezTo>
                  <a:lnTo>
                    <a:pt x="40391" y="273360"/>
                  </a:lnTo>
                  <a:cubicBezTo>
                    <a:pt x="32295" y="273360"/>
                    <a:pt x="23389" y="273360"/>
                    <a:pt x="16912" y="273360"/>
                  </a:cubicBezTo>
                  <a:cubicBezTo>
                    <a:pt x="15293" y="273360"/>
                    <a:pt x="14483" y="273360"/>
                    <a:pt x="14483" y="271741"/>
                  </a:cubicBezTo>
                  <a:cubicBezTo>
                    <a:pt x="14483" y="270931"/>
                    <a:pt x="14483" y="270931"/>
                    <a:pt x="14483" y="269312"/>
                  </a:cubicBezTo>
                  <a:close/>
                  <a:moveTo>
                    <a:pt x="97065" y="165680"/>
                  </a:moveTo>
                  <a:cubicBezTo>
                    <a:pt x="93827" y="151107"/>
                    <a:pt x="91398" y="136534"/>
                    <a:pt x="87349" y="120341"/>
                  </a:cubicBezTo>
                  <a:cubicBezTo>
                    <a:pt x="84921" y="110626"/>
                    <a:pt x="83301" y="101720"/>
                    <a:pt x="80063" y="92814"/>
                  </a:cubicBezTo>
                  <a:cubicBezTo>
                    <a:pt x="76015" y="117912"/>
                    <a:pt x="69538" y="141391"/>
                    <a:pt x="63870" y="166490"/>
                  </a:cubicBezTo>
                  <a:cubicBezTo>
                    <a:pt x="75205" y="167299"/>
                    <a:pt x="86540" y="166490"/>
                    <a:pt x="96255" y="166490"/>
                  </a:cubicBezTo>
                  <a:close/>
                  <a:moveTo>
                    <a:pt x="80063" y="152726"/>
                  </a:moveTo>
                  <a:cubicBezTo>
                    <a:pt x="80873" y="148678"/>
                    <a:pt x="81682" y="144630"/>
                    <a:pt x="82492" y="140582"/>
                  </a:cubicBezTo>
                  <a:cubicBezTo>
                    <a:pt x="82492" y="139772"/>
                    <a:pt x="83301" y="139772"/>
                    <a:pt x="83301" y="140582"/>
                  </a:cubicBezTo>
                  <a:cubicBezTo>
                    <a:pt x="83301" y="141391"/>
                    <a:pt x="83301" y="140582"/>
                    <a:pt x="83301" y="141391"/>
                  </a:cubicBezTo>
                  <a:cubicBezTo>
                    <a:pt x="83301" y="143820"/>
                    <a:pt x="83301" y="146249"/>
                    <a:pt x="83301" y="148678"/>
                  </a:cubicBezTo>
                  <a:lnTo>
                    <a:pt x="80873" y="158394"/>
                  </a:lnTo>
                  <a:cubicBezTo>
                    <a:pt x="80873" y="159203"/>
                    <a:pt x="80063" y="160013"/>
                    <a:pt x="78444" y="160013"/>
                  </a:cubicBezTo>
                  <a:cubicBezTo>
                    <a:pt x="76824" y="160013"/>
                    <a:pt x="76824" y="160013"/>
                    <a:pt x="77634" y="158394"/>
                  </a:cubicBezTo>
                  <a:lnTo>
                    <a:pt x="79253" y="152726"/>
                  </a:lnTo>
                  <a:close/>
                  <a:moveTo>
                    <a:pt x="167502" y="249881"/>
                  </a:moveTo>
                  <a:lnTo>
                    <a:pt x="167502" y="241785"/>
                  </a:lnTo>
                  <a:cubicBezTo>
                    <a:pt x="166693" y="241785"/>
                    <a:pt x="164264" y="233689"/>
                    <a:pt x="164264" y="233689"/>
                  </a:cubicBezTo>
                  <a:cubicBezTo>
                    <a:pt x="162645" y="226402"/>
                    <a:pt x="161025" y="218306"/>
                    <a:pt x="160216" y="211019"/>
                  </a:cubicBezTo>
                  <a:lnTo>
                    <a:pt x="157787" y="198065"/>
                  </a:lnTo>
                  <a:lnTo>
                    <a:pt x="154548" y="187540"/>
                  </a:lnTo>
                  <a:lnTo>
                    <a:pt x="152119" y="180254"/>
                  </a:lnTo>
                  <a:lnTo>
                    <a:pt x="152119" y="173776"/>
                  </a:lnTo>
                  <a:cubicBezTo>
                    <a:pt x="149691" y="168109"/>
                    <a:pt x="149691" y="163251"/>
                    <a:pt x="148071" y="159203"/>
                  </a:cubicBezTo>
                  <a:cubicBezTo>
                    <a:pt x="145643" y="147869"/>
                    <a:pt x="143214" y="136534"/>
                    <a:pt x="140785" y="126009"/>
                  </a:cubicBezTo>
                  <a:cubicBezTo>
                    <a:pt x="139165" y="118722"/>
                    <a:pt x="137546" y="113055"/>
                    <a:pt x="135927" y="106578"/>
                  </a:cubicBezTo>
                  <a:lnTo>
                    <a:pt x="134308" y="98481"/>
                  </a:lnTo>
                  <a:cubicBezTo>
                    <a:pt x="134308" y="96862"/>
                    <a:pt x="134308" y="95243"/>
                    <a:pt x="134308" y="94433"/>
                  </a:cubicBezTo>
                  <a:cubicBezTo>
                    <a:pt x="133498" y="90385"/>
                    <a:pt x="133498" y="86337"/>
                    <a:pt x="131879" y="82289"/>
                  </a:cubicBezTo>
                  <a:lnTo>
                    <a:pt x="127021" y="60429"/>
                  </a:lnTo>
                  <a:lnTo>
                    <a:pt x="127021" y="60429"/>
                  </a:lnTo>
                  <a:lnTo>
                    <a:pt x="123783" y="50714"/>
                  </a:lnTo>
                  <a:lnTo>
                    <a:pt x="122163" y="37759"/>
                  </a:lnTo>
                  <a:lnTo>
                    <a:pt x="120544" y="32092"/>
                  </a:lnTo>
                  <a:cubicBezTo>
                    <a:pt x="119734" y="28044"/>
                    <a:pt x="118925" y="24805"/>
                    <a:pt x="117306" y="19138"/>
                  </a:cubicBezTo>
                  <a:cubicBezTo>
                    <a:pt x="117306" y="18329"/>
                    <a:pt x="117306" y="16709"/>
                    <a:pt x="118925" y="16709"/>
                  </a:cubicBezTo>
                  <a:cubicBezTo>
                    <a:pt x="119734" y="16709"/>
                    <a:pt x="120544" y="18329"/>
                    <a:pt x="120544" y="19948"/>
                  </a:cubicBezTo>
                  <a:cubicBezTo>
                    <a:pt x="122163" y="31283"/>
                    <a:pt x="124592" y="41808"/>
                    <a:pt x="127021" y="52333"/>
                  </a:cubicBezTo>
                  <a:lnTo>
                    <a:pt x="128640" y="63668"/>
                  </a:lnTo>
                  <a:lnTo>
                    <a:pt x="131879" y="74193"/>
                  </a:lnTo>
                  <a:cubicBezTo>
                    <a:pt x="135117" y="85527"/>
                    <a:pt x="136737" y="96053"/>
                    <a:pt x="139165" y="108197"/>
                  </a:cubicBezTo>
                  <a:cubicBezTo>
                    <a:pt x="143214" y="130057"/>
                    <a:pt x="148881" y="149488"/>
                    <a:pt x="152929" y="172967"/>
                  </a:cubicBezTo>
                  <a:cubicBezTo>
                    <a:pt x="154548" y="180254"/>
                    <a:pt x="155358" y="186730"/>
                    <a:pt x="156977" y="193208"/>
                  </a:cubicBezTo>
                  <a:cubicBezTo>
                    <a:pt x="157787" y="198875"/>
                    <a:pt x="161025" y="203733"/>
                    <a:pt x="161835" y="210210"/>
                  </a:cubicBezTo>
                  <a:cubicBezTo>
                    <a:pt x="164264" y="221544"/>
                    <a:pt x="165883" y="233689"/>
                    <a:pt x="169122" y="245833"/>
                  </a:cubicBezTo>
                  <a:lnTo>
                    <a:pt x="170741" y="254739"/>
                  </a:lnTo>
                  <a:lnTo>
                    <a:pt x="172360" y="263645"/>
                  </a:lnTo>
                  <a:cubicBezTo>
                    <a:pt x="172360" y="266883"/>
                    <a:pt x="175599" y="270122"/>
                    <a:pt x="172360" y="272551"/>
                  </a:cubicBezTo>
                  <a:cubicBezTo>
                    <a:pt x="170741" y="274170"/>
                    <a:pt x="168312" y="274170"/>
                    <a:pt x="165883" y="274170"/>
                  </a:cubicBezTo>
                  <a:lnTo>
                    <a:pt x="162645" y="274170"/>
                  </a:lnTo>
                  <a:cubicBezTo>
                    <a:pt x="152119" y="274980"/>
                    <a:pt x="143214" y="275789"/>
                    <a:pt x="131879" y="274170"/>
                  </a:cubicBezTo>
                  <a:cubicBezTo>
                    <a:pt x="131879" y="274170"/>
                    <a:pt x="130260" y="274170"/>
                    <a:pt x="130260" y="274170"/>
                  </a:cubicBezTo>
                  <a:cubicBezTo>
                    <a:pt x="130260" y="274170"/>
                    <a:pt x="129450" y="272551"/>
                    <a:pt x="129450" y="272551"/>
                  </a:cubicBezTo>
                  <a:cubicBezTo>
                    <a:pt x="129450" y="272551"/>
                    <a:pt x="129450" y="272551"/>
                    <a:pt x="129450" y="271741"/>
                  </a:cubicBezTo>
                  <a:cubicBezTo>
                    <a:pt x="129450" y="270931"/>
                    <a:pt x="129450" y="270122"/>
                    <a:pt x="131069" y="270122"/>
                  </a:cubicBezTo>
                  <a:cubicBezTo>
                    <a:pt x="132688" y="270122"/>
                    <a:pt x="132688" y="270122"/>
                    <a:pt x="132688" y="271741"/>
                  </a:cubicBezTo>
                  <a:cubicBezTo>
                    <a:pt x="142404" y="271741"/>
                    <a:pt x="152929" y="271741"/>
                    <a:pt x="163454" y="271741"/>
                  </a:cubicBezTo>
                  <a:cubicBezTo>
                    <a:pt x="163454" y="271741"/>
                    <a:pt x="163454" y="271741"/>
                    <a:pt x="164264" y="271741"/>
                  </a:cubicBezTo>
                  <a:cubicBezTo>
                    <a:pt x="165883" y="271741"/>
                    <a:pt x="167502" y="271741"/>
                    <a:pt x="169122" y="271741"/>
                  </a:cubicBezTo>
                  <a:cubicBezTo>
                    <a:pt x="169931" y="271741"/>
                    <a:pt x="170741" y="270931"/>
                    <a:pt x="170741" y="269312"/>
                  </a:cubicBezTo>
                  <a:cubicBezTo>
                    <a:pt x="170741" y="267693"/>
                    <a:pt x="170741" y="266074"/>
                    <a:pt x="170741" y="264454"/>
                  </a:cubicBezTo>
                  <a:cubicBezTo>
                    <a:pt x="170741" y="264454"/>
                    <a:pt x="170741" y="264454"/>
                    <a:pt x="170741" y="262835"/>
                  </a:cubicBezTo>
                  <a:cubicBezTo>
                    <a:pt x="170741" y="261216"/>
                    <a:pt x="170741" y="260406"/>
                    <a:pt x="170741" y="260406"/>
                  </a:cubicBezTo>
                  <a:lnTo>
                    <a:pt x="170741" y="258787"/>
                  </a:lnTo>
                  <a:lnTo>
                    <a:pt x="169122" y="252310"/>
                  </a:lnTo>
                  <a:lnTo>
                    <a:pt x="169122" y="252310"/>
                  </a:lnTo>
                  <a:cubicBezTo>
                    <a:pt x="169122" y="252310"/>
                    <a:pt x="169122" y="252310"/>
                    <a:pt x="169122" y="252310"/>
                  </a:cubicBezTo>
                  <a:close/>
                </a:path>
              </a:pathLst>
            </a:custGeom>
            <a:solidFill>
              <a:srgbClr val="000000"/>
            </a:solidFill>
            <a:ln w="0"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CAFD0C80-AEFB-8DF9-1DDD-BCD474541D61}"/>
                </a:ext>
              </a:extLst>
            </p:cNvPr>
            <p:cNvSpPr/>
            <p:nvPr/>
          </p:nvSpPr>
          <p:spPr>
            <a:xfrm>
              <a:off x="4619330" y="2945046"/>
              <a:ext cx="164219" cy="271810"/>
            </a:xfrm>
            <a:custGeom>
              <a:avLst/>
              <a:gdLst>
                <a:gd name="connsiteX0" fmla="*/ 152075 w 164219"/>
                <a:gd name="connsiteY0" fmla="*/ 26135 h 271810"/>
                <a:gd name="connsiteX1" fmla="*/ 147217 w 164219"/>
                <a:gd name="connsiteY1" fmla="*/ 43946 h 271810"/>
                <a:gd name="connsiteX2" fmla="*/ 142359 w 164219"/>
                <a:gd name="connsiteY2" fmla="*/ 43946 h 271810"/>
                <a:gd name="connsiteX3" fmla="*/ 122928 w 164219"/>
                <a:gd name="connsiteY3" fmla="*/ 43946 h 271810"/>
                <a:gd name="connsiteX4" fmla="*/ 108355 w 164219"/>
                <a:gd name="connsiteY4" fmla="*/ 43946 h 271810"/>
                <a:gd name="connsiteX5" fmla="*/ 103498 w 164219"/>
                <a:gd name="connsiteY5" fmla="*/ 43946 h 271810"/>
                <a:gd name="connsiteX6" fmla="*/ 99449 w 164219"/>
                <a:gd name="connsiteY6" fmla="*/ 43946 h 271810"/>
                <a:gd name="connsiteX7" fmla="*/ 99449 w 164219"/>
                <a:gd name="connsiteY7" fmla="*/ 72283 h 271810"/>
                <a:gd name="connsiteX8" fmla="*/ 99449 w 164219"/>
                <a:gd name="connsiteY8" fmla="*/ 88476 h 271810"/>
                <a:gd name="connsiteX9" fmla="*/ 99449 w 164219"/>
                <a:gd name="connsiteY9" fmla="*/ 101430 h 271810"/>
                <a:gd name="connsiteX10" fmla="*/ 98640 w 164219"/>
                <a:gd name="connsiteY10" fmla="*/ 119242 h 271810"/>
                <a:gd name="connsiteX11" fmla="*/ 98640 w 164219"/>
                <a:gd name="connsiteY11" fmla="*/ 133005 h 271810"/>
                <a:gd name="connsiteX12" fmla="*/ 98640 w 164219"/>
                <a:gd name="connsiteY12" fmla="*/ 136244 h 271810"/>
                <a:gd name="connsiteX13" fmla="*/ 98640 w 164219"/>
                <a:gd name="connsiteY13" fmla="*/ 158104 h 271810"/>
                <a:gd name="connsiteX14" fmla="*/ 98640 w 164219"/>
                <a:gd name="connsiteY14" fmla="*/ 179964 h 271810"/>
                <a:gd name="connsiteX15" fmla="*/ 98640 w 164219"/>
                <a:gd name="connsiteY15" fmla="*/ 199395 h 271810"/>
                <a:gd name="connsiteX16" fmla="*/ 98640 w 164219"/>
                <a:gd name="connsiteY16" fmla="*/ 220445 h 271810"/>
                <a:gd name="connsiteX17" fmla="*/ 97020 w 164219"/>
                <a:gd name="connsiteY17" fmla="*/ 258497 h 271810"/>
                <a:gd name="connsiteX18" fmla="*/ 80828 w 164219"/>
                <a:gd name="connsiteY18" fmla="*/ 260926 h 271810"/>
                <a:gd name="connsiteX19" fmla="*/ 80018 w 164219"/>
                <a:gd name="connsiteY19" fmla="*/ 260926 h 271810"/>
                <a:gd name="connsiteX20" fmla="*/ 65445 w 164219"/>
                <a:gd name="connsiteY20" fmla="*/ 260926 h 271810"/>
                <a:gd name="connsiteX21" fmla="*/ 52491 w 164219"/>
                <a:gd name="connsiteY21" fmla="*/ 257688 h 271810"/>
                <a:gd name="connsiteX22" fmla="*/ 52491 w 164219"/>
                <a:gd name="connsiteY22" fmla="*/ 218016 h 271810"/>
                <a:gd name="connsiteX23" fmla="*/ 54110 w 164219"/>
                <a:gd name="connsiteY23" fmla="*/ 179964 h 271810"/>
                <a:gd name="connsiteX24" fmla="*/ 54110 w 164219"/>
                <a:gd name="connsiteY24" fmla="*/ 137053 h 271810"/>
                <a:gd name="connsiteX25" fmla="*/ 54110 w 164219"/>
                <a:gd name="connsiteY25" fmla="*/ 94143 h 271810"/>
                <a:gd name="connsiteX26" fmla="*/ 54110 w 164219"/>
                <a:gd name="connsiteY26" fmla="*/ 62568 h 271810"/>
                <a:gd name="connsiteX27" fmla="*/ 54110 w 164219"/>
                <a:gd name="connsiteY27" fmla="*/ 45566 h 271810"/>
                <a:gd name="connsiteX28" fmla="*/ 25773 w 164219"/>
                <a:gd name="connsiteY28" fmla="*/ 45566 h 271810"/>
                <a:gd name="connsiteX29" fmla="*/ 13629 w 164219"/>
                <a:gd name="connsiteY29" fmla="*/ 45566 h 271810"/>
                <a:gd name="connsiteX30" fmla="*/ 2294 w 164219"/>
                <a:gd name="connsiteY30" fmla="*/ 43946 h 271810"/>
                <a:gd name="connsiteX31" fmla="*/ 4723 w 164219"/>
                <a:gd name="connsiteY31" fmla="*/ 1036 h 271810"/>
                <a:gd name="connsiteX32" fmla="*/ 33870 w 164219"/>
                <a:gd name="connsiteY32" fmla="*/ 1036 h 271810"/>
                <a:gd name="connsiteX33" fmla="*/ 116452 w 164219"/>
                <a:gd name="connsiteY33" fmla="*/ 1036 h 271810"/>
                <a:gd name="connsiteX34" fmla="*/ 143169 w 164219"/>
                <a:gd name="connsiteY34" fmla="*/ 1036 h 271810"/>
                <a:gd name="connsiteX35" fmla="*/ 146408 w 164219"/>
                <a:gd name="connsiteY35" fmla="*/ 227 h 271810"/>
                <a:gd name="connsiteX36" fmla="*/ 150456 w 164219"/>
                <a:gd name="connsiteY36" fmla="*/ 12371 h 271810"/>
                <a:gd name="connsiteX37" fmla="*/ 152075 w 164219"/>
                <a:gd name="connsiteY37" fmla="*/ 26944 h 271810"/>
                <a:gd name="connsiteX38" fmla="*/ 14439 w 164219"/>
                <a:gd name="connsiteY38" fmla="*/ 52852 h 271810"/>
                <a:gd name="connsiteX39" fmla="*/ 16058 w 164219"/>
                <a:gd name="connsiteY39" fmla="*/ 51233 h 271810"/>
                <a:gd name="connsiteX40" fmla="*/ 18487 w 164219"/>
                <a:gd name="connsiteY40" fmla="*/ 52852 h 271810"/>
                <a:gd name="connsiteX41" fmla="*/ 18487 w 164219"/>
                <a:gd name="connsiteY41" fmla="*/ 52852 h 271810"/>
                <a:gd name="connsiteX42" fmla="*/ 45204 w 164219"/>
                <a:gd name="connsiteY42" fmla="*/ 52852 h 271810"/>
                <a:gd name="connsiteX43" fmla="*/ 46824 w 164219"/>
                <a:gd name="connsiteY43" fmla="*/ 54472 h 271810"/>
                <a:gd name="connsiteX44" fmla="*/ 45204 w 164219"/>
                <a:gd name="connsiteY44" fmla="*/ 56091 h 271810"/>
                <a:gd name="connsiteX45" fmla="*/ 38728 w 164219"/>
                <a:gd name="connsiteY45" fmla="*/ 56091 h 271810"/>
                <a:gd name="connsiteX46" fmla="*/ 26583 w 164219"/>
                <a:gd name="connsiteY46" fmla="*/ 56091 h 271810"/>
                <a:gd name="connsiteX47" fmla="*/ 16868 w 164219"/>
                <a:gd name="connsiteY47" fmla="*/ 56091 h 271810"/>
                <a:gd name="connsiteX48" fmla="*/ 14439 w 164219"/>
                <a:gd name="connsiteY48" fmla="*/ 53662 h 271810"/>
                <a:gd name="connsiteX49" fmla="*/ 14439 w 164219"/>
                <a:gd name="connsiteY49" fmla="*/ 53662 h 271810"/>
                <a:gd name="connsiteX50" fmla="*/ 158552 w 164219"/>
                <a:gd name="connsiteY50" fmla="*/ 51233 h 271810"/>
                <a:gd name="connsiteX51" fmla="*/ 160171 w 164219"/>
                <a:gd name="connsiteY51" fmla="*/ 44756 h 271810"/>
                <a:gd name="connsiteX52" fmla="*/ 160171 w 164219"/>
                <a:gd name="connsiteY52" fmla="*/ 38279 h 271810"/>
                <a:gd name="connsiteX53" fmla="*/ 158552 w 164219"/>
                <a:gd name="connsiteY53" fmla="*/ 15610 h 271810"/>
                <a:gd name="connsiteX54" fmla="*/ 160981 w 164219"/>
                <a:gd name="connsiteY54" fmla="*/ 13181 h 271810"/>
                <a:gd name="connsiteX55" fmla="*/ 160981 w 164219"/>
                <a:gd name="connsiteY55" fmla="*/ 15610 h 271810"/>
                <a:gd name="connsiteX56" fmla="*/ 164219 w 164219"/>
                <a:gd name="connsiteY56" fmla="*/ 35041 h 271810"/>
                <a:gd name="connsiteX57" fmla="*/ 164219 w 164219"/>
                <a:gd name="connsiteY57" fmla="*/ 39089 h 271810"/>
                <a:gd name="connsiteX58" fmla="*/ 155313 w 164219"/>
                <a:gd name="connsiteY58" fmla="*/ 56091 h 271810"/>
                <a:gd name="connsiteX59" fmla="*/ 150456 w 164219"/>
                <a:gd name="connsiteY59" fmla="*/ 56091 h 271810"/>
                <a:gd name="connsiteX60" fmla="*/ 147217 w 164219"/>
                <a:gd name="connsiteY60" fmla="*/ 56091 h 271810"/>
                <a:gd name="connsiteX61" fmla="*/ 140740 w 164219"/>
                <a:gd name="connsiteY61" fmla="*/ 56091 h 271810"/>
                <a:gd name="connsiteX62" fmla="*/ 135073 w 164219"/>
                <a:gd name="connsiteY62" fmla="*/ 56091 h 271810"/>
                <a:gd name="connsiteX63" fmla="*/ 122928 w 164219"/>
                <a:gd name="connsiteY63" fmla="*/ 56091 h 271810"/>
                <a:gd name="connsiteX64" fmla="*/ 120500 w 164219"/>
                <a:gd name="connsiteY64" fmla="*/ 56091 h 271810"/>
                <a:gd name="connsiteX65" fmla="*/ 110784 w 164219"/>
                <a:gd name="connsiteY65" fmla="*/ 64997 h 271810"/>
                <a:gd name="connsiteX66" fmla="*/ 110784 w 164219"/>
                <a:gd name="connsiteY66" fmla="*/ 69045 h 271810"/>
                <a:gd name="connsiteX67" fmla="*/ 110784 w 164219"/>
                <a:gd name="connsiteY67" fmla="*/ 83618 h 271810"/>
                <a:gd name="connsiteX68" fmla="*/ 110784 w 164219"/>
                <a:gd name="connsiteY68" fmla="*/ 169438 h 271810"/>
                <a:gd name="connsiteX69" fmla="*/ 110784 w 164219"/>
                <a:gd name="connsiteY69" fmla="*/ 191298 h 271810"/>
                <a:gd name="connsiteX70" fmla="*/ 110784 w 164219"/>
                <a:gd name="connsiteY70" fmla="*/ 210729 h 271810"/>
                <a:gd name="connsiteX71" fmla="*/ 110784 w 164219"/>
                <a:gd name="connsiteY71" fmla="*/ 231780 h 271810"/>
                <a:gd name="connsiteX72" fmla="*/ 110784 w 164219"/>
                <a:gd name="connsiteY72" fmla="*/ 249591 h 271810"/>
                <a:gd name="connsiteX73" fmla="*/ 110784 w 164219"/>
                <a:gd name="connsiteY73" fmla="*/ 252830 h 271810"/>
                <a:gd name="connsiteX74" fmla="*/ 100259 w 164219"/>
                <a:gd name="connsiteY74" fmla="*/ 271451 h 271810"/>
                <a:gd name="connsiteX75" fmla="*/ 97020 w 164219"/>
                <a:gd name="connsiteY75" fmla="*/ 271451 h 271810"/>
                <a:gd name="connsiteX76" fmla="*/ 93782 w 164219"/>
                <a:gd name="connsiteY76" fmla="*/ 271451 h 271810"/>
                <a:gd name="connsiteX77" fmla="*/ 92972 w 164219"/>
                <a:gd name="connsiteY77" fmla="*/ 271451 h 271810"/>
                <a:gd name="connsiteX78" fmla="*/ 78399 w 164219"/>
                <a:gd name="connsiteY78" fmla="*/ 271451 h 271810"/>
                <a:gd name="connsiteX79" fmla="*/ 67064 w 164219"/>
                <a:gd name="connsiteY79" fmla="*/ 269022 h 271810"/>
                <a:gd name="connsiteX80" fmla="*/ 66255 w 164219"/>
                <a:gd name="connsiteY80" fmla="*/ 267403 h 271810"/>
                <a:gd name="connsiteX81" fmla="*/ 67064 w 164219"/>
                <a:gd name="connsiteY81" fmla="*/ 266593 h 271810"/>
                <a:gd name="connsiteX82" fmla="*/ 67064 w 164219"/>
                <a:gd name="connsiteY82" fmla="*/ 266593 h 271810"/>
                <a:gd name="connsiteX83" fmla="*/ 67874 w 164219"/>
                <a:gd name="connsiteY83" fmla="*/ 267403 h 271810"/>
                <a:gd name="connsiteX84" fmla="*/ 85686 w 164219"/>
                <a:gd name="connsiteY84" fmla="*/ 269832 h 271810"/>
                <a:gd name="connsiteX85" fmla="*/ 96211 w 164219"/>
                <a:gd name="connsiteY85" fmla="*/ 269832 h 271810"/>
                <a:gd name="connsiteX86" fmla="*/ 99449 w 164219"/>
                <a:gd name="connsiteY86" fmla="*/ 269832 h 271810"/>
                <a:gd name="connsiteX87" fmla="*/ 106736 w 164219"/>
                <a:gd name="connsiteY87" fmla="*/ 255259 h 271810"/>
                <a:gd name="connsiteX88" fmla="*/ 106736 w 164219"/>
                <a:gd name="connsiteY88" fmla="*/ 252020 h 271810"/>
                <a:gd name="connsiteX89" fmla="*/ 106736 w 164219"/>
                <a:gd name="connsiteY89" fmla="*/ 247972 h 271810"/>
                <a:gd name="connsiteX90" fmla="*/ 106736 w 164219"/>
                <a:gd name="connsiteY90" fmla="*/ 196156 h 271810"/>
                <a:gd name="connsiteX91" fmla="*/ 106736 w 164219"/>
                <a:gd name="connsiteY91" fmla="*/ 172677 h 271810"/>
                <a:gd name="connsiteX92" fmla="*/ 106736 w 164219"/>
                <a:gd name="connsiteY92" fmla="*/ 153246 h 271810"/>
                <a:gd name="connsiteX93" fmla="*/ 105926 w 164219"/>
                <a:gd name="connsiteY93" fmla="*/ 98191 h 271810"/>
                <a:gd name="connsiteX94" fmla="*/ 105926 w 164219"/>
                <a:gd name="connsiteY94" fmla="*/ 69855 h 271810"/>
                <a:gd name="connsiteX95" fmla="*/ 120500 w 164219"/>
                <a:gd name="connsiteY95" fmla="*/ 55281 h 271810"/>
                <a:gd name="connsiteX96" fmla="*/ 123738 w 164219"/>
                <a:gd name="connsiteY96" fmla="*/ 55281 h 271810"/>
                <a:gd name="connsiteX97" fmla="*/ 137502 w 164219"/>
                <a:gd name="connsiteY97" fmla="*/ 55281 h 271810"/>
                <a:gd name="connsiteX98" fmla="*/ 148837 w 164219"/>
                <a:gd name="connsiteY98" fmla="*/ 55281 h 271810"/>
                <a:gd name="connsiteX99" fmla="*/ 151265 w 164219"/>
                <a:gd name="connsiteY99" fmla="*/ 55281 h 271810"/>
                <a:gd name="connsiteX100" fmla="*/ 156123 w 164219"/>
                <a:gd name="connsiteY100" fmla="*/ 55281 h 271810"/>
                <a:gd name="connsiteX101" fmla="*/ 156123 w 164219"/>
                <a:gd name="connsiteY101" fmla="*/ 52852 h 27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164219" h="271810">
                  <a:moveTo>
                    <a:pt x="152075" y="26135"/>
                  </a:moveTo>
                  <a:cubicBezTo>
                    <a:pt x="152075" y="33421"/>
                    <a:pt x="149646" y="39089"/>
                    <a:pt x="147217" y="43946"/>
                  </a:cubicBezTo>
                  <a:cubicBezTo>
                    <a:pt x="145598" y="44756"/>
                    <a:pt x="143979" y="43946"/>
                    <a:pt x="142359" y="43946"/>
                  </a:cubicBezTo>
                  <a:cubicBezTo>
                    <a:pt x="136692" y="43137"/>
                    <a:pt x="129405" y="43946"/>
                    <a:pt x="122928" y="43946"/>
                  </a:cubicBezTo>
                  <a:cubicBezTo>
                    <a:pt x="116452" y="43946"/>
                    <a:pt x="113213" y="43946"/>
                    <a:pt x="108355" y="43946"/>
                  </a:cubicBezTo>
                  <a:lnTo>
                    <a:pt x="103498" y="43946"/>
                  </a:lnTo>
                  <a:cubicBezTo>
                    <a:pt x="101878" y="43946"/>
                    <a:pt x="101878" y="42327"/>
                    <a:pt x="99449" y="43946"/>
                  </a:cubicBezTo>
                  <a:cubicBezTo>
                    <a:pt x="97830" y="53662"/>
                    <a:pt x="99449" y="61758"/>
                    <a:pt x="99449" y="72283"/>
                  </a:cubicBezTo>
                  <a:cubicBezTo>
                    <a:pt x="99449" y="77951"/>
                    <a:pt x="99449" y="83618"/>
                    <a:pt x="99449" y="88476"/>
                  </a:cubicBezTo>
                  <a:cubicBezTo>
                    <a:pt x="99449" y="93334"/>
                    <a:pt x="99449" y="96572"/>
                    <a:pt x="99449" y="101430"/>
                  </a:cubicBezTo>
                  <a:cubicBezTo>
                    <a:pt x="99449" y="108716"/>
                    <a:pt x="99449" y="115194"/>
                    <a:pt x="98640" y="119242"/>
                  </a:cubicBezTo>
                  <a:cubicBezTo>
                    <a:pt x="100259" y="123290"/>
                    <a:pt x="98640" y="128148"/>
                    <a:pt x="98640" y="133005"/>
                  </a:cubicBezTo>
                  <a:cubicBezTo>
                    <a:pt x="98640" y="133815"/>
                    <a:pt x="98640" y="134625"/>
                    <a:pt x="98640" y="136244"/>
                  </a:cubicBezTo>
                  <a:cubicBezTo>
                    <a:pt x="99449" y="143530"/>
                    <a:pt x="98640" y="150817"/>
                    <a:pt x="98640" y="158104"/>
                  </a:cubicBezTo>
                  <a:cubicBezTo>
                    <a:pt x="98640" y="165390"/>
                    <a:pt x="98640" y="172677"/>
                    <a:pt x="98640" y="179964"/>
                  </a:cubicBezTo>
                  <a:cubicBezTo>
                    <a:pt x="98640" y="186440"/>
                    <a:pt x="98640" y="192108"/>
                    <a:pt x="98640" y="199395"/>
                  </a:cubicBezTo>
                  <a:cubicBezTo>
                    <a:pt x="98640" y="206681"/>
                    <a:pt x="98640" y="213158"/>
                    <a:pt x="98640" y="220445"/>
                  </a:cubicBezTo>
                  <a:cubicBezTo>
                    <a:pt x="98640" y="234208"/>
                    <a:pt x="97020" y="245543"/>
                    <a:pt x="97020" y="258497"/>
                  </a:cubicBezTo>
                  <a:cubicBezTo>
                    <a:pt x="91353" y="258497"/>
                    <a:pt x="86495" y="260926"/>
                    <a:pt x="80828" y="260926"/>
                  </a:cubicBezTo>
                  <a:cubicBezTo>
                    <a:pt x="75161" y="260926"/>
                    <a:pt x="80828" y="260926"/>
                    <a:pt x="80018" y="260926"/>
                  </a:cubicBezTo>
                  <a:cubicBezTo>
                    <a:pt x="75970" y="261736"/>
                    <a:pt x="70303" y="260926"/>
                    <a:pt x="65445" y="260926"/>
                  </a:cubicBezTo>
                  <a:cubicBezTo>
                    <a:pt x="61397" y="260926"/>
                    <a:pt x="56539" y="260926"/>
                    <a:pt x="52491" y="257688"/>
                  </a:cubicBezTo>
                  <a:cubicBezTo>
                    <a:pt x="53301" y="244734"/>
                    <a:pt x="52491" y="232589"/>
                    <a:pt x="52491" y="218016"/>
                  </a:cubicBezTo>
                  <a:cubicBezTo>
                    <a:pt x="52491" y="203443"/>
                    <a:pt x="54110" y="193727"/>
                    <a:pt x="54110" y="179964"/>
                  </a:cubicBezTo>
                  <a:cubicBezTo>
                    <a:pt x="54110" y="166200"/>
                    <a:pt x="54110" y="151627"/>
                    <a:pt x="54110" y="137053"/>
                  </a:cubicBezTo>
                  <a:cubicBezTo>
                    <a:pt x="54110" y="122480"/>
                    <a:pt x="52491" y="108716"/>
                    <a:pt x="54110" y="94143"/>
                  </a:cubicBezTo>
                  <a:cubicBezTo>
                    <a:pt x="54920" y="82809"/>
                    <a:pt x="54110" y="73903"/>
                    <a:pt x="54110" y="62568"/>
                  </a:cubicBezTo>
                  <a:cubicBezTo>
                    <a:pt x="54110" y="55281"/>
                    <a:pt x="55730" y="52852"/>
                    <a:pt x="54110" y="45566"/>
                  </a:cubicBezTo>
                  <a:cubicBezTo>
                    <a:pt x="45204" y="45566"/>
                    <a:pt x="36299" y="45566"/>
                    <a:pt x="25773" y="45566"/>
                  </a:cubicBezTo>
                  <a:cubicBezTo>
                    <a:pt x="15248" y="45566"/>
                    <a:pt x="17677" y="45566"/>
                    <a:pt x="13629" y="45566"/>
                  </a:cubicBezTo>
                  <a:cubicBezTo>
                    <a:pt x="9581" y="45566"/>
                    <a:pt x="5533" y="45566"/>
                    <a:pt x="2294" y="43946"/>
                  </a:cubicBezTo>
                  <a:cubicBezTo>
                    <a:pt x="-1754" y="30993"/>
                    <a:pt x="-135" y="13181"/>
                    <a:pt x="4723" y="1036"/>
                  </a:cubicBezTo>
                  <a:cubicBezTo>
                    <a:pt x="12819" y="227"/>
                    <a:pt x="24154" y="1036"/>
                    <a:pt x="33870" y="1036"/>
                  </a:cubicBezTo>
                  <a:cubicBezTo>
                    <a:pt x="59778" y="1036"/>
                    <a:pt x="89734" y="1036"/>
                    <a:pt x="116452" y="1036"/>
                  </a:cubicBezTo>
                  <a:cubicBezTo>
                    <a:pt x="126167" y="1846"/>
                    <a:pt x="135073" y="1036"/>
                    <a:pt x="143169" y="1036"/>
                  </a:cubicBezTo>
                  <a:cubicBezTo>
                    <a:pt x="143979" y="1036"/>
                    <a:pt x="145598" y="-583"/>
                    <a:pt x="146408" y="227"/>
                  </a:cubicBezTo>
                  <a:cubicBezTo>
                    <a:pt x="148027" y="227"/>
                    <a:pt x="150456" y="10752"/>
                    <a:pt x="150456" y="12371"/>
                  </a:cubicBezTo>
                  <a:cubicBezTo>
                    <a:pt x="151265" y="17229"/>
                    <a:pt x="152075" y="22087"/>
                    <a:pt x="152075" y="26944"/>
                  </a:cubicBezTo>
                  <a:close/>
                  <a:moveTo>
                    <a:pt x="14439" y="52852"/>
                  </a:moveTo>
                  <a:cubicBezTo>
                    <a:pt x="14439" y="52043"/>
                    <a:pt x="14439" y="51233"/>
                    <a:pt x="16058" y="51233"/>
                  </a:cubicBezTo>
                  <a:cubicBezTo>
                    <a:pt x="16868" y="51233"/>
                    <a:pt x="18487" y="51233"/>
                    <a:pt x="18487" y="52852"/>
                  </a:cubicBezTo>
                  <a:lnTo>
                    <a:pt x="18487" y="52852"/>
                  </a:lnTo>
                  <a:cubicBezTo>
                    <a:pt x="26583" y="52852"/>
                    <a:pt x="35489" y="52852"/>
                    <a:pt x="45204" y="52852"/>
                  </a:cubicBezTo>
                  <a:cubicBezTo>
                    <a:pt x="54920" y="52852"/>
                    <a:pt x="46824" y="52852"/>
                    <a:pt x="46824" y="54472"/>
                  </a:cubicBezTo>
                  <a:cubicBezTo>
                    <a:pt x="46824" y="56091"/>
                    <a:pt x="46824" y="56091"/>
                    <a:pt x="45204" y="56091"/>
                  </a:cubicBezTo>
                  <a:lnTo>
                    <a:pt x="38728" y="56091"/>
                  </a:lnTo>
                  <a:cubicBezTo>
                    <a:pt x="34679" y="56091"/>
                    <a:pt x="30631" y="56091"/>
                    <a:pt x="26583" y="56091"/>
                  </a:cubicBezTo>
                  <a:cubicBezTo>
                    <a:pt x="22535" y="56091"/>
                    <a:pt x="20106" y="56091"/>
                    <a:pt x="16868" y="56091"/>
                  </a:cubicBezTo>
                  <a:cubicBezTo>
                    <a:pt x="16058" y="56091"/>
                    <a:pt x="14439" y="54472"/>
                    <a:pt x="14439" y="53662"/>
                  </a:cubicBezTo>
                  <a:lnTo>
                    <a:pt x="14439" y="53662"/>
                  </a:lnTo>
                  <a:close/>
                  <a:moveTo>
                    <a:pt x="158552" y="51233"/>
                  </a:moveTo>
                  <a:cubicBezTo>
                    <a:pt x="159362" y="48804"/>
                    <a:pt x="160171" y="47185"/>
                    <a:pt x="160171" y="44756"/>
                  </a:cubicBezTo>
                  <a:lnTo>
                    <a:pt x="160171" y="38279"/>
                  </a:lnTo>
                  <a:cubicBezTo>
                    <a:pt x="160171" y="30993"/>
                    <a:pt x="160171" y="23706"/>
                    <a:pt x="158552" y="15610"/>
                  </a:cubicBezTo>
                  <a:cubicBezTo>
                    <a:pt x="158552" y="13990"/>
                    <a:pt x="159362" y="11561"/>
                    <a:pt x="160981" y="13181"/>
                  </a:cubicBezTo>
                  <a:lnTo>
                    <a:pt x="160981" y="15610"/>
                  </a:lnTo>
                  <a:cubicBezTo>
                    <a:pt x="163410" y="22896"/>
                    <a:pt x="164219" y="27754"/>
                    <a:pt x="164219" y="35041"/>
                  </a:cubicBezTo>
                  <a:lnTo>
                    <a:pt x="164219" y="39089"/>
                  </a:lnTo>
                  <a:cubicBezTo>
                    <a:pt x="164219" y="46375"/>
                    <a:pt x="164219" y="54472"/>
                    <a:pt x="155313" y="56091"/>
                  </a:cubicBezTo>
                  <a:cubicBezTo>
                    <a:pt x="152885" y="56091"/>
                    <a:pt x="151265" y="56091"/>
                    <a:pt x="150456" y="56091"/>
                  </a:cubicBezTo>
                  <a:cubicBezTo>
                    <a:pt x="150456" y="56091"/>
                    <a:pt x="148837" y="56091"/>
                    <a:pt x="147217" y="56091"/>
                  </a:cubicBezTo>
                  <a:cubicBezTo>
                    <a:pt x="144788" y="56091"/>
                    <a:pt x="143169" y="56091"/>
                    <a:pt x="140740" y="56091"/>
                  </a:cubicBezTo>
                  <a:lnTo>
                    <a:pt x="135073" y="56091"/>
                  </a:lnTo>
                  <a:cubicBezTo>
                    <a:pt x="131025" y="56091"/>
                    <a:pt x="126977" y="56091"/>
                    <a:pt x="122928" y="56091"/>
                  </a:cubicBezTo>
                  <a:lnTo>
                    <a:pt x="120500" y="56091"/>
                  </a:lnTo>
                  <a:cubicBezTo>
                    <a:pt x="114832" y="54472"/>
                    <a:pt x="109974" y="59329"/>
                    <a:pt x="110784" y="64997"/>
                  </a:cubicBezTo>
                  <a:cubicBezTo>
                    <a:pt x="110784" y="66616"/>
                    <a:pt x="110784" y="68235"/>
                    <a:pt x="110784" y="69045"/>
                  </a:cubicBezTo>
                  <a:cubicBezTo>
                    <a:pt x="110784" y="73903"/>
                    <a:pt x="110784" y="78760"/>
                    <a:pt x="110784" y="83618"/>
                  </a:cubicBezTo>
                  <a:cubicBezTo>
                    <a:pt x="110784" y="111955"/>
                    <a:pt x="110784" y="140292"/>
                    <a:pt x="110784" y="169438"/>
                  </a:cubicBezTo>
                  <a:cubicBezTo>
                    <a:pt x="110784" y="198585"/>
                    <a:pt x="110784" y="184012"/>
                    <a:pt x="110784" y="191298"/>
                  </a:cubicBezTo>
                  <a:cubicBezTo>
                    <a:pt x="110784" y="197775"/>
                    <a:pt x="110784" y="203443"/>
                    <a:pt x="110784" y="210729"/>
                  </a:cubicBezTo>
                  <a:cubicBezTo>
                    <a:pt x="110784" y="218016"/>
                    <a:pt x="110784" y="224493"/>
                    <a:pt x="110784" y="231780"/>
                  </a:cubicBezTo>
                  <a:cubicBezTo>
                    <a:pt x="110784" y="239066"/>
                    <a:pt x="110784" y="243924"/>
                    <a:pt x="110784" y="249591"/>
                  </a:cubicBezTo>
                  <a:lnTo>
                    <a:pt x="110784" y="252830"/>
                  </a:lnTo>
                  <a:cubicBezTo>
                    <a:pt x="109974" y="260116"/>
                    <a:pt x="110784" y="271451"/>
                    <a:pt x="100259" y="271451"/>
                  </a:cubicBezTo>
                  <a:lnTo>
                    <a:pt x="97020" y="271451"/>
                  </a:lnTo>
                  <a:cubicBezTo>
                    <a:pt x="97020" y="271451"/>
                    <a:pt x="93782" y="271451"/>
                    <a:pt x="93782" y="271451"/>
                  </a:cubicBezTo>
                  <a:cubicBezTo>
                    <a:pt x="93782" y="271451"/>
                    <a:pt x="93782" y="271451"/>
                    <a:pt x="92972" y="271451"/>
                  </a:cubicBezTo>
                  <a:cubicBezTo>
                    <a:pt x="88924" y="272261"/>
                    <a:pt x="83257" y="271451"/>
                    <a:pt x="78399" y="271451"/>
                  </a:cubicBezTo>
                  <a:cubicBezTo>
                    <a:pt x="74351" y="271451"/>
                    <a:pt x="71113" y="271451"/>
                    <a:pt x="67064" y="269022"/>
                  </a:cubicBezTo>
                  <a:cubicBezTo>
                    <a:pt x="67064" y="269022"/>
                    <a:pt x="66255" y="269022"/>
                    <a:pt x="66255" y="267403"/>
                  </a:cubicBezTo>
                  <a:cubicBezTo>
                    <a:pt x="66255" y="265784"/>
                    <a:pt x="66255" y="266593"/>
                    <a:pt x="67064" y="266593"/>
                  </a:cubicBezTo>
                  <a:lnTo>
                    <a:pt x="67064" y="266593"/>
                  </a:lnTo>
                  <a:cubicBezTo>
                    <a:pt x="67064" y="266593"/>
                    <a:pt x="67874" y="266593"/>
                    <a:pt x="67874" y="267403"/>
                  </a:cubicBezTo>
                  <a:cubicBezTo>
                    <a:pt x="73541" y="269832"/>
                    <a:pt x="80018" y="269022"/>
                    <a:pt x="85686" y="269832"/>
                  </a:cubicBezTo>
                  <a:cubicBezTo>
                    <a:pt x="88924" y="270641"/>
                    <a:pt x="92972" y="269832"/>
                    <a:pt x="96211" y="269832"/>
                  </a:cubicBezTo>
                  <a:cubicBezTo>
                    <a:pt x="97830" y="269832"/>
                    <a:pt x="98640" y="269832"/>
                    <a:pt x="99449" y="269832"/>
                  </a:cubicBezTo>
                  <a:cubicBezTo>
                    <a:pt x="106736" y="269832"/>
                    <a:pt x="105926" y="260926"/>
                    <a:pt x="106736" y="255259"/>
                  </a:cubicBezTo>
                  <a:cubicBezTo>
                    <a:pt x="106736" y="255259"/>
                    <a:pt x="106736" y="253639"/>
                    <a:pt x="106736" y="252020"/>
                  </a:cubicBezTo>
                  <a:cubicBezTo>
                    <a:pt x="106736" y="252020"/>
                    <a:pt x="106736" y="250401"/>
                    <a:pt x="106736" y="247972"/>
                  </a:cubicBezTo>
                  <a:cubicBezTo>
                    <a:pt x="107546" y="230970"/>
                    <a:pt x="106736" y="213158"/>
                    <a:pt x="106736" y="196156"/>
                  </a:cubicBezTo>
                  <a:cubicBezTo>
                    <a:pt x="106736" y="188060"/>
                    <a:pt x="106736" y="180773"/>
                    <a:pt x="106736" y="172677"/>
                  </a:cubicBezTo>
                  <a:cubicBezTo>
                    <a:pt x="106736" y="164581"/>
                    <a:pt x="106736" y="158913"/>
                    <a:pt x="106736" y="153246"/>
                  </a:cubicBezTo>
                  <a:cubicBezTo>
                    <a:pt x="106736" y="135434"/>
                    <a:pt x="105926" y="116813"/>
                    <a:pt x="105926" y="98191"/>
                  </a:cubicBezTo>
                  <a:lnTo>
                    <a:pt x="105926" y="69855"/>
                  </a:lnTo>
                  <a:cubicBezTo>
                    <a:pt x="104307" y="59329"/>
                    <a:pt x="109165" y="52043"/>
                    <a:pt x="120500" y="55281"/>
                  </a:cubicBezTo>
                  <a:lnTo>
                    <a:pt x="123738" y="55281"/>
                  </a:lnTo>
                  <a:cubicBezTo>
                    <a:pt x="127786" y="55281"/>
                    <a:pt x="132644" y="55281"/>
                    <a:pt x="137502" y="55281"/>
                  </a:cubicBezTo>
                  <a:lnTo>
                    <a:pt x="148837" y="55281"/>
                  </a:lnTo>
                  <a:cubicBezTo>
                    <a:pt x="149646" y="55281"/>
                    <a:pt x="150456" y="55281"/>
                    <a:pt x="151265" y="55281"/>
                  </a:cubicBezTo>
                  <a:lnTo>
                    <a:pt x="156123" y="55281"/>
                  </a:lnTo>
                  <a:lnTo>
                    <a:pt x="156123" y="52852"/>
                  </a:lnTo>
                  <a:close/>
                </a:path>
              </a:pathLst>
            </a:custGeom>
            <a:solidFill>
              <a:srgbClr val="000000"/>
            </a:solidFill>
            <a:ln w="0"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CD42FF38-5536-B4B8-17B8-3E1973E198AF}"/>
                </a:ext>
              </a:extLst>
            </p:cNvPr>
            <p:cNvSpPr/>
            <p:nvPr/>
          </p:nvSpPr>
          <p:spPr>
            <a:xfrm>
              <a:off x="4798933" y="2944249"/>
              <a:ext cx="152209" cy="273057"/>
            </a:xfrm>
            <a:custGeom>
              <a:avLst/>
              <a:gdLst>
                <a:gd name="connsiteX0" fmla="*/ 139256 w 152209"/>
                <a:gd name="connsiteY0" fmla="*/ 231767 h 273057"/>
                <a:gd name="connsiteX1" fmla="*/ 137636 w 152209"/>
                <a:gd name="connsiteY1" fmla="*/ 243911 h 273057"/>
                <a:gd name="connsiteX2" fmla="*/ 137636 w 152209"/>
                <a:gd name="connsiteY2" fmla="*/ 246340 h 273057"/>
                <a:gd name="connsiteX3" fmla="*/ 134398 w 152209"/>
                <a:gd name="connsiteY3" fmla="*/ 257675 h 273057"/>
                <a:gd name="connsiteX4" fmla="*/ 132778 w 152209"/>
                <a:gd name="connsiteY4" fmla="*/ 256056 h 273057"/>
                <a:gd name="connsiteX5" fmla="*/ 87439 w 152209"/>
                <a:gd name="connsiteY5" fmla="*/ 256056 h 273057"/>
                <a:gd name="connsiteX6" fmla="*/ 29147 w 152209"/>
                <a:gd name="connsiteY6" fmla="*/ 258485 h 273057"/>
                <a:gd name="connsiteX7" fmla="*/ 810 w 152209"/>
                <a:gd name="connsiteY7" fmla="*/ 256056 h 273057"/>
                <a:gd name="connsiteX8" fmla="*/ 0 w 152209"/>
                <a:gd name="connsiteY8" fmla="*/ 209097 h 273057"/>
                <a:gd name="connsiteX9" fmla="*/ 0 w 152209"/>
                <a:gd name="connsiteY9" fmla="*/ 196953 h 273057"/>
                <a:gd name="connsiteX10" fmla="*/ 0 w 152209"/>
                <a:gd name="connsiteY10" fmla="*/ 175903 h 273057"/>
                <a:gd name="connsiteX11" fmla="*/ 1619 w 152209"/>
                <a:gd name="connsiteY11" fmla="*/ 146756 h 273057"/>
                <a:gd name="connsiteX12" fmla="*/ 1619 w 152209"/>
                <a:gd name="connsiteY12" fmla="*/ 145137 h 273057"/>
                <a:gd name="connsiteX13" fmla="*/ 1619 w 152209"/>
                <a:gd name="connsiteY13" fmla="*/ 141898 h 273057"/>
                <a:gd name="connsiteX14" fmla="*/ 0 w 152209"/>
                <a:gd name="connsiteY14" fmla="*/ 112752 h 273057"/>
                <a:gd name="connsiteX15" fmla="*/ 0 w 152209"/>
                <a:gd name="connsiteY15" fmla="*/ 107085 h 273057"/>
                <a:gd name="connsiteX16" fmla="*/ 0 w 152209"/>
                <a:gd name="connsiteY16" fmla="*/ 76319 h 273057"/>
                <a:gd name="connsiteX17" fmla="*/ 0 w 152209"/>
                <a:gd name="connsiteY17" fmla="*/ 58507 h 273057"/>
                <a:gd name="connsiteX18" fmla="*/ 0 w 152209"/>
                <a:gd name="connsiteY18" fmla="*/ 58507 h 273057"/>
                <a:gd name="connsiteX19" fmla="*/ 0 w 152209"/>
                <a:gd name="connsiteY19" fmla="*/ 4262 h 273057"/>
                <a:gd name="connsiteX20" fmla="*/ 34004 w 152209"/>
                <a:gd name="connsiteY20" fmla="*/ 214 h 273057"/>
                <a:gd name="connsiteX21" fmla="*/ 76914 w 152209"/>
                <a:gd name="connsiteY21" fmla="*/ 214 h 273057"/>
                <a:gd name="connsiteX22" fmla="*/ 102822 w 152209"/>
                <a:gd name="connsiteY22" fmla="*/ 214 h 273057"/>
                <a:gd name="connsiteX23" fmla="*/ 128730 w 152209"/>
                <a:gd name="connsiteY23" fmla="*/ 214 h 273057"/>
                <a:gd name="connsiteX24" fmla="*/ 133588 w 152209"/>
                <a:gd name="connsiteY24" fmla="*/ 214 h 273057"/>
                <a:gd name="connsiteX25" fmla="*/ 139256 w 152209"/>
                <a:gd name="connsiteY25" fmla="*/ 22884 h 273057"/>
                <a:gd name="connsiteX26" fmla="*/ 131969 w 152209"/>
                <a:gd name="connsiteY26" fmla="*/ 47172 h 273057"/>
                <a:gd name="connsiteX27" fmla="*/ 119015 w 152209"/>
                <a:gd name="connsiteY27" fmla="*/ 47172 h 273057"/>
                <a:gd name="connsiteX28" fmla="*/ 106871 w 152209"/>
                <a:gd name="connsiteY28" fmla="*/ 47172 h 273057"/>
                <a:gd name="connsiteX29" fmla="*/ 89059 w 152209"/>
                <a:gd name="connsiteY29" fmla="*/ 47172 h 273057"/>
                <a:gd name="connsiteX30" fmla="*/ 74486 w 152209"/>
                <a:gd name="connsiteY30" fmla="*/ 47172 h 273057"/>
                <a:gd name="connsiteX31" fmla="*/ 45339 w 152209"/>
                <a:gd name="connsiteY31" fmla="*/ 47172 h 273057"/>
                <a:gd name="connsiteX32" fmla="*/ 45339 w 152209"/>
                <a:gd name="connsiteY32" fmla="*/ 51221 h 273057"/>
                <a:gd name="connsiteX33" fmla="*/ 45339 w 152209"/>
                <a:gd name="connsiteY33" fmla="*/ 51221 h 273057"/>
                <a:gd name="connsiteX34" fmla="*/ 42910 w 152209"/>
                <a:gd name="connsiteY34" fmla="*/ 88463 h 273057"/>
                <a:gd name="connsiteX35" fmla="*/ 46149 w 152209"/>
                <a:gd name="connsiteY35" fmla="*/ 107894 h 273057"/>
                <a:gd name="connsiteX36" fmla="*/ 76914 w 152209"/>
                <a:gd name="connsiteY36" fmla="*/ 107894 h 273057"/>
                <a:gd name="connsiteX37" fmla="*/ 91488 w 152209"/>
                <a:gd name="connsiteY37" fmla="*/ 107894 h 273057"/>
                <a:gd name="connsiteX38" fmla="*/ 96345 w 152209"/>
                <a:gd name="connsiteY38" fmla="*/ 107894 h 273057"/>
                <a:gd name="connsiteX39" fmla="*/ 106871 w 152209"/>
                <a:gd name="connsiteY39" fmla="*/ 107894 h 273057"/>
                <a:gd name="connsiteX40" fmla="*/ 111728 w 152209"/>
                <a:gd name="connsiteY40" fmla="*/ 107894 h 273057"/>
                <a:gd name="connsiteX41" fmla="*/ 118205 w 152209"/>
                <a:gd name="connsiteY41" fmla="*/ 132183 h 273057"/>
                <a:gd name="connsiteX42" fmla="*/ 116586 w 152209"/>
                <a:gd name="connsiteY42" fmla="*/ 150804 h 273057"/>
                <a:gd name="connsiteX43" fmla="*/ 109299 w 152209"/>
                <a:gd name="connsiteY43" fmla="*/ 150804 h 273057"/>
                <a:gd name="connsiteX44" fmla="*/ 90678 w 152209"/>
                <a:gd name="connsiteY44" fmla="*/ 150804 h 273057"/>
                <a:gd name="connsiteX45" fmla="*/ 82582 w 152209"/>
                <a:gd name="connsiteY45" fmla="*/ 150804 h 273057"/>
                <a:gd name="connsiteX46" fmla="*/ 71247 w 152209"/>
                <a:gd name="connsiteY46" fmla="*/ 150804 h 273057"/>
                <a:gd name="connsiteX47" fmla="*/ 46958 w 152209"/>
                <a:gd name="connsiteY47" fmla="*/ 150804 h 273057"/>
                <a:gd name="connsiteX48" fmla="*/ 45339 w 152209"/>
                <a:gd name="connsiteY48" fmla="*/ 191286 h 273057"/>
                <a:gd name="connsiteX49" fmla="*/ 45339 w 152209"/>
                <a:gd name="connsiteY49" fmla="*/ 212336 h 273057"/>
                <a:gd name="connsiteX50" fmla="*/ 105251 w 152209"/>
                <a:gd name="connsiteY50" fmla="*/ 213955 h 273057"/>
                <a:gd name="connsiteX51" fmla="*/ 123873 w 152209"/>
                <a:gd name="connsiteY51" fmla="*/ 212336 h 273057"/>
                <a:gd name="connsiteX52" fmla="*/ 126302 w 152209"/>
                <a:gd name="connsiteY52" fmla="*/ 212336 h 273057"/>
                <a:gd name="connsiteX53" fmla="*/ 129540 w 152209"/>
                <a:gd name="connsiteY53" fmla="*/ 212336 h 273057"/>
                <a:gd name="connsiteX54" fmla="*/ 131969 w 152209"/>
                <a:gd name="connsiteY54" fmla="*/ 212336 h 273057"/>
                <a:gd name="connsiteX55" fmla="*/ 134398 w 152209"/>
                <a:gd name="connsiteY55" fmla="*/ 211526 h 273057"/>
                <a:gd name="connsiteX56" fmla="*/ 136017 w 152209"/>
                <a:gd name="connsiteY56" fmla="*/ 211526 h 273057"/>
                <a:gd name="connsiteX57" fmla="*/ 138446 w 152209"/>
                <a:gd name="connsiteY57" fmla="*/ 230957 h 273057"/>
                <a:gd name="connsiteX58" fmla="*/ 148161 w 152209"/>
                <a:gd name="connsiteY58" fmla="*/ 242292 h 273057"/>
                <a:gd name="connsiteX59" fmla="*/ 147352 w 152209"/>
                <a:gd name="connsiteY59" fmla="*/ 228528 h 273057"/>
                <a:gd name="connsiteX60" fmla="*/ 147352 w 152209"/>
                <a:gd name="connsiteY60" fmla="*/ 228528 h 273057"/>
                <a:gd name="connsiteX61" fmla="*/ 147352 w 152209"/>
                <a:gd name="connsiteY61" fmla="*/ 228528 h 273057"/>
                <a:gd name="connsiteX62" fmla="*/ 148161 w 152209"/>
                <a:gd name="connsiteY62" fmla="*/ 226100 h 273057"/>
                <a:gd name="connsiteX63" fmla="*/ 148161 w 152209"/>
                <a:gd name="connsiteY63" fmla="*/ 226100 h 273057"/>
                <a:gd name="connsiteX64" fmla="*/ 150590 w 152209"/>
                <a:gd name="connsiteY64" fmla="*/ 228528 h 273057"/>
                <a:gd name="connsiteX65" fmla="*/ 152209 w 152209"/>
                <a:gd name="connsiteY65" fmla="*/ 246340 h 273057"/>
                <a:gd name="connsiteX66" fmla="*/ 150590 w 152209"/>
                <a:gd name="connsiteY66" fmla="*/ 258485 h 273057"/>
                <a:gd name="connsiteX67" fmla="*/ 150590 w 152209"/>
                <a:gd name="connsiteY67" fmla="*/ 260913 h 273057"/>
                <a:gd name="connsiteX68" fmla="*/ 147352 w 152209"/>
                <a:gd name="connsiteY68" fmla="*/ 272248 h 273057"/>
                <a:gd name="connsiteX69" fmla="*/ 145733 w 152209"/>
                <a:gd name="connsiteY69" fmla="*/ 270629 h 273057"/>
                <a:gd name="connsiteX70" fmla="*/ 100393 w 152209"/>
                <a:gd name="connsiteY70" fmla="*/ 270629 h 273057"/>
                <a:gd name="connsiteX71" fmla="*/ 42101 w 152209"/>
                <a:gd name="connsiteY71" fmla="*/ 273058 h 273057"/>
                <a:gd name="connsiteX72" fmla="*/ 15383 w 152209"/>
                <a:gd name="connsiteY72" fmla="*/ 272248 h 273057"/>
                <a:gd name="connsiteX73" fmla="*/ 13764 w 152209"/>
                <a:gd name="connsiteY73" fmla="*/ 269819 h 273057"/>
                <a:gd name="connsiteX74" fmla="*/ 15383 w 152209"/>
                <a:gd name="connsiteY74" fmla="*/ 268200 h 273057"/>
                <a:gd name="connsiteX75" fmla="*/ 17002 w 152209"/>
                <a:gd name="connsiteY75" fmla="*/ 269819 h 273057"/>
                <a:gd name="connsiteX76" fmla="*/ 47768 w 152209"/>
                <a:gd name="connsiteY76" fmla="*/ 269819 h 273057"/>
                <a:gd name="connsiteX77" fmla="*/ 94726 w 152209"/>
                <a:gd name="connsiteY77" fmla="*/ 267390 h 273057"/>
                <a:gd name="connsiteX78" fmla="*/ 146542 w 152209"/>
                <a:gd name="connsiteY78" fmla="*/ 268200 h 273057"/>
                <a:gd name="connsiteX79" fmla="*/ 148971 w 152209"/>
                <a:gd name="connsiteY79" fmla="*/ 243911 h 273057"/>
                <a:gd name="connsiteX80" fmla="*/ 56674 w 152209"/>
                <a:gd name="connsiteY80" fmla="*/ 99798 h 273057"/>
                <a:gd name="connsiteX81" fmla="*/ 55054 w 152209"/>
                <a:gd name="connsiteY81" fmla="*/ 101417 h 273057"/>
                <a:gd name="connsiteX82" fmla="*/ 53435 w 152209"/>
                <a:gd name="connsiteY82" fmla="*/ 99798 h 273057"/>
                <a:gd name="connsiteX83" fmla="*/ 53435 w 152209"/>
                <a:gd name="connsiteY83" fmla="*/ 99798 h 273057"/>
                <a:gd name="connsiteX84" fmla="*/ 56674 w 152209"/>
                <a:gd name="connsiteY84" fmla="*/ 59317 h 273057"/>
                <a:gd name="connsiteX85" fmla="*/ 56674 w 152209"/>
                <a:gd name="connsiteY85" fmla="*/ 59317 h 273057"/>
                <a:gd name="connsiteX86" fmla="*/ 56674 w 152209"/>
                <a:gd name="connsiteY86" fmla="*/ 56888 h 273057"/>
                <a:gd name="connsiteX87" fmla="*/ 68818 w 152209"/>
                <a:gd name="connsiteY87" fmla="*/ 56888 h 273057"/>
                <a:gd name="connsiteX88" fmla="*/ 96345 w 152209"/>
                <a:gd name="connsiteY88" fmla="*/ 56888 h 273057"/>
                <a:gd name="connsiteX89" fmla="*/ 119824 w 152209"/>
                <a:gd name="connsiteY89" fmla="*/ 56888 h 273057"/>
                <a:gd name="connsiteX90" fmla="*/ 127111 w 152209"/>
                <a:gd name="connsiteY90" fmla="*/ 56888 h 273057"/>
                <a:gd name="connsiteX91" fmla="*/ 144923 w 152209"/>
                <a:gd name="connsiteY91" fmla="*/ 56888 h 273057"/>
                <a:gd name="connsiteX92" fmla="*/ 147352 w 152209"/>
                <a:gd name="connsiteY92" fmla="*/ 33409 h 273057"/>
                <a:gd name="connsiteX93" fmla="*/ 145733 w 152209"/>
                <a:gd name="connsiteY93" fmla="*/ 15597 h 273057"/>
                <a:gd name="connsiteX94" fmla="*/ 144923 w 152209"/>
                <a:gd name="connsiteY94" fmla="*/ 15597 h 273057"/>
                <a:gd name="connsiteX95" fmla="*/ 144923 w 152209"/>
                <a:gd name="connsiteY95" fmla="*/ 15597 h 273057"/>
                <a:gd name="connsiteX96" fmla="*/ 146542 w 152209"/>
                <a:gd name="connsiteY96" fmla="*/ 13168 h 273057"/>
                <a:gd name="connsiteX97" fmla="*/ 151400 w 152209"/>
                <a:gd name="connsiteY97" fmla="*/ 35838 h 273057"/>
                <a:gd name="connsiteX98" fmla="*/ 144113 w 152209"/>
                <a:gd name="connsiteY98" fmla="*/ 60127 h 273057"/>
                <a:gd name="connsiteX99" fmla="*/ 131159 w 152209"/>
                <a:gd name="connsiteY99" fmla="*/ 60127 h 273057"/>
                <a:gd name="connsiteX100" fmla="*/ 119015 w 152209"/>
                <a:gd name="connsiteY100" fmla="*/ 60127 h 273057"/>
                <a:gd name="connsiteX101" fmla="*/ 101203 w 152209"/>
                <a:gd name="connsiteY101" fmla="*/ 60127 h 273057"/>
                <a:gd name="connsiteX102" fmla="*/ 86630 w 152209"/>
                <a:gd name="connsiteY102" fmla="*/ 60127 h 273057"/>
                <a:gd name="connsiteX103" fmla="*/ 57483 w 152209"/>
                <a:gd name="connsiteY103" fmla="*/ 60127 h 273057"/>
                <a:gd name="connsiteX104" fmla="*/ 57483 w 152209"/>
                <a:gd name="connsiteY104" fmla="*/ 63365 h 273057"/>
                <a:gd name="connsiteX105" fmla="*/ 57483 w 152209"/>
                <a:gd name="connsiteY105" fmla="*/ 64984 h 273057"/>
                <a:gd name="connsiteX106" fmla="*/ 55054 w 152209"/>
                <a:gd name="connsiteY106" fmla="*/ 99798 h 273057"/>
                <a:gd name="connsiteX107" fmla="*/ 57483 w 152209"/>
                <a:gd name="connsiteY107" fmla="*/ 203430 h 273057"/>
                <a:gd name="connsiteX108" fmla="*/ 55864 w 152209"/>
                <a:gd name="connsiteY108" fmla="*/ 205049 h 273057"/>
                <a:gd name="connsiteX109" fmla="*/ 54245 w 152209"/>
                <a:gd name="connsiteY109" fmla="*/ 203430 h 273057"/>
                <a:gd name="connsiteX110" fmla="*/ 54245 w 152209"/>
                <a:gd name="connsiteY110" fmla="*/ 201811 h 273057"/>
                <a:gd name="connsiteX111" fmla="*/ 55864 w 152209"/>
                <a:gd name="connsiteY111" fmla="*/ 166997 h 273057"/>
                <a:gd name="connsiteX112" fmla="*/ 59912 w 152209"/>
                <a:gd name="connsiteY112" fmla="*/ 162949 h 273057"/>
                <a:gd name="connsiteX113" fmla="*/ 76105 w 152209"/>
                <a:gd name="connsiteY113" fmla="*/ 161330 h 273057"/>
                <a:gd name="connsiteX114" fmla="*/ 80963 w 152209"/>
                <a:gd name="connsiteY114" fmla="*/ 161330 h 273057"/>
                <a:gd name="connsiteX115" fmla="*/ 81772 w 152209"/>
                <a:gd name="connsiteY115" fmla="*/ 161330 h 273057"/>
                <a:gd name="connsiteX116" fmla="*/ 92297 w 152209"/>
                <a:gd name="connsiteY116" fmla="*/ 161330 h 273057"/>
                <a:gd name="connsiteX117" fmla="*/ 110109 w 152209"/>
                <a:gd name="connsiteY117" fmla="*/ 161330 h 273057"/>
                <a:gd name="connsiteX118" fmla="*/ 123873 w 152209"/>
                <a:gd name="connsiteY118" fmla="*/ 161330 h 273057"/>
                <a:gd name="connsiteX119" fmla="*/ 127921 w 152209"/>
                <a:gd name="connsiteY119" fmla="*/ 146756 h 273057"/>
                <a:gd name="connsiteX120" fmla="*/ 126302 w 152209"/>
                <a:gd name="connsiteY120" fmla="*/ 124087 h 273057"/>
                <a:gd name="connsiteX121" fmla="*/ 126302 w 152209"/>
                <a:gd name="connsiteY121" fmla="*/ 124087 h 273057"/>
                <a:gd name="connsiteX122" fmla="*/ 126302 w 152209"/>
                <a:gd name="connsiteY122" fmla="*/ 124087 h 273057"/>
                <a:gd name="connsiteX123" fmla="*/ 127921 w 152209"/>
                <a:gd name="connsiteY123" fmla="*/ 122468 h 273057"/>
                <a:gd name="connsiteX124" fmla="*/ 131969 w 152209"/>
                <a:gd name="connsiteY124" fmla="*/ 145947 h 273057"/>
                <a:gd name="connsiteX125" fmla="*/ 131159 w 152209"/>
                <a:gd name="connsiteY125" fmla="*/ 160520 h 273057"/>
                <a:gd name="connsiteX126" fmla="*/ 127111 w 152209"/>
                <a:gd name="connsiteY126" fmla="*/ 164568 h 273057"/>
                <a:gd name="connsiteX127" fmla="*/ 123063 w 152209"/>
                <a:gd name="connsiteY127" fmla="*/ 164568 h 273057"/>
                <a:gd name="connsiteX128" fmla="*/ 104442 w 152209"/>
                <a:gd name="connsiteY128" fmla="*/ 164568 h 273057"/>
                <a:gd name="connsiteX129" fmla="*/ 96345 w 152209"/>
                <a:gd name="connsiteY129" fmla="*/ 164568 h 273057"/>
                <a:gd name="connsiteX130" fmla="*/ 85011 w 152209"/>
                <a:gd name="connsiteY130" fmla="*/ 164568 h 273057"/>
                <a:gd name="connsiteX131" fmla="*/ 60722 w 152209"/>
                <a:gd name="connsiteY131" fmla="*/ 164568 h 273057"/>
                <a:gd name="connsiteX132" fmla="*/ 59103 w 152209"/>
                <a:gd name="connsiteY132" fmla="*/ 204240 h 273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Lst>
              <a:rect l="l" t="t" r="r" b="b"/>
              <a:pathLst>
                <a:path w="152209" h="273057">
                  <a:moveTo>
                    <a:pt x="139256" y="231767"/>
                  </a:moveTo>
                  <a:cubicBezTo>
                    <a:pt x="139256" y="235815"/>
                    <a:pt x="139256" y="239863"/>
                    <a:pt x="137636" y="243911"/>
                  </a:cubicBezTo>
                  <a:cubicBezTo>
                    <a:pt x="137636" y="244721"/>
                    <a:pt x="137636" y="245531"/>
                    <a:pt x="137636" y="246340"/>
                  </a:cubicBezTo>
                  <a:cubicBezTo>
                    <a:pt x="137636" y="250388"/>
                    <a:pt x="136017" y="257675"/>
                    <a:pt x="134398" y="257675"/>
                  </a:cubicBezTo>
                  <a:cubicBezTo>
                    <a:pt x="132778" y="257675"/>
                    <a:pt x="132778" y="257675"/>
                    <a:pt x="132778" y="256056"/>
                  </a:cubicBezTo>
                  <a:lnTo>
                    <a:pt x="87439" y="256056"/>
                  </a:lnTo>
                  <a:cubicBezTo>
                    <a:pt x="69628" y="255246"/>
                    <a:pt x="49387" y="258485"/>
                    <a:pt x="29147" y="258485"/>
                  </a:cubicBezTo>
                  <a:cubicBezTo>
                    <a:pt x="8906" y="258485"/>
                    <a:pt x="4858" y="260104"/>
                    <a:pt x="810" y="256056"/>
                  </a:cubicBezTo>
                  <a:cubicBezTo>
                    <a:pt x="0" y="240673"/>
                    <a:pt x="0" y="224480"/>
                    <a:pt x="0" y="209097"/>
                  </a:cubicBezTo>
                  <a:lnTo>
                    <a:pt x="0" y="196953"/>
                  </a:lnTo>
                  <a:cubicBezTo>
                    <a:pt x="0" y="189667"/>
                    <a:pt x="0" y="183189"/>
                    <a:pt x="0" y="175903"/>
                  </a:cubicBezTo>
                  <a:cubicBezTo>
                    <a:pt x="0" y="168616"/>
                    <a:pt x="0" y="149185"/>
                    <a:pt x="1619" y="146756"/>
                  </a:cubicBezTo>
                  <a:cubicBezTo>
                    <a:pt x="1619" y="146756"/>
                    <a:pt x="1619" y="146756"/>
                    <a:pt x="1619" y="145137"/>
                  </a:cubicBezTo>
                  <a:cubicBezTo>
                    <a:pt x="1619" y="143518"/>
                    <a:pt x="1619" y="142708"/>
                    <a:pt x="1619" y="141898"/>
                  </a:cubicBezTo>
                  <a:cubicBezTo>
                    <a:pt x="1619" y="131373"/>
                    <a:pt x="0" y="123277"/>
                    <a:pt x="0" y="112752"/>
                  </a:cubicBezTo>
                  <a:cubicBezTo>
                    <a:pt x="0" y="102227"/>
                    <a:pt x="0" y="108704"/>
                    <a:pt x="0" y="107085"/>
                  </a:cubicBezTo>
                  <a:lnTo>
                    <a:pt x="0" y="76319"/>
                  </a:lnTo>
                  <a:cubicBezTo>
                    <a:pt x="0" y="72271"/>
                    <a:pt x="810" y="60127"/>
                    <a:pt x="0" y="58507"/>
                  </a:cubicBezTo>
                  <a:lnTo>
                    <a:pt x="0" y="58507"/>
                  </a:lnTo>
                  <a:cubicBezTo>
                    <a:pt x="0" y="39886"/>
                    <a:pt x="0" y="20455"/>
                    <a:pt x="0" y="4262"/>
                  </a:cubicBezTo>
                  <a:cubicBezTo>
                    <a:pt x="8096" y="-1405"/>
                    <a:pt x="23479" y="214"/>
                    <a:pt x="34004" y="214"/>
                  </a:cubicBezTo>
                  <a:cubicBezTo>
                    <a:pt x="44529" y="214"/>
                    <a:pt x="62341" y="214"/>
                    <a:pt x="76914" y="214"/>
                  </a:cubicBezTo>
                  <a:cubicBezTo>
                    <a:pt x="91488" y="214"/>
                    <a:pt x="93917" y="214"/>
                    <a:pt x="102822" y="214"/>
                  </a:cubicBezTo>
                  <a:cubicBezTo>
                    <a:pt x="111728" y="214"/>
                    <a:pt x="120634" y="214"/>
                    <a:pt x="128730" y="214"/>
                  </a:cubicBezTo>
                  <a:cubicBezTo>
                    <a:pt x="136827" y="214"/>
                    <a:pt x="131969" y="214"/>
                    <a:pt x="133588" y="214"/>
                  </a:cubicBezTo>
                  <a:cubicBezTo>
                    <a:pt x="138446" y="214"/>
                    <a:pt x="139256" y="18026"/>
                    <a:pt x="139256" y="22884"/>
                  </a:cubicBezTo>
                  <a:cubicBezTo>
                    <a:pt x="139256" y="27742"/>
                    <a:pt x="139256" y="47172"/>
                    <a:pt x="131969" y="47172"/>
                  </a:cubicBezTo>
                  <a:cubicBezTo>
                    <a:pt x="124682" y="47172"/>
                    <a:pt x="123063" y="47172"/>
                    <a:pt x="119015" y="47172"/>
                  </a:cubicBezTo>
                  <a:lnTo>
                    <a:pt x="106871" y="47172"/>
                  </a:lnTo>
                  <a:cubicBezTo>
                    <a:pt x="100393" y="47172"/>
                    <a:pt x="94726" y="47172"/>
                    <a:pt x="89059" y="47172"/>
                  </a:cubicBezTo>
                  <a:cubicBezTo>
                    <a:pt x="83391" y="47172"/>
                    <a:pt x="79343" y="47172"/>
                    <a:pt x="74486" y="47172"/>
                  </a:cubicBezTo>
                  <a:cubicBezTo>
                    <a:pt x="64770" y="47172"/>
                    <a:pt x="55054" y="47172"/>
                    <a:pt x="45339" y="47172"/>
                  </a:cubicBezTo>
                  <a:cubicBezTo>
                    <a:pt x="45339" y="49601"/>
                    <a:pt x="45339" y="51221"/>
                    <a:pt x="45339" y="51221"/>
                  </a:cubicBezTo>
                  <a:lnTo>
                    <a:pt x="45339" y="51221"/>
                  </a:lnTo>
                  <a:cubicBezTo>
                    <a:pt x="45339" y="64175"/>
                    <a:pt x="42910" y="76319"/>
                    <a:pt x="42910" y="88463"/>
                  </a:cubicBezTo>
                  <a:cubicBezTo>
                    <a:pt x="42910" y="100608"/>
                    <a:pt x="43720" y="102227"/>
                    <a:pt x="46149" y="107894"/>
                  </a:cubicBezTo>
                  <a:cubicBezTo>
                    <a:pt x="55864" y="107894"/>
                    <a:pt x="67199" y="107894"/>
                    <a:pt x="76914" y="107894"/>
                  </a:cubicBezTo>
                  <a:cubicBezTo>
                    <a:pt x="86630" y="107894"/>
                    <a:pt x="87439" y="107894"/>
                    <a:pt x="91488" y="107894"/>
                  </a:cubicBezTo>
                  <a:cubicBezTo>
                    <a:pt x="93107" y="107894"/>
                    <a:pt x="94726" y="107894"/>
                    <a:pt x="96345" y="107894"/>
                  </a:cubicBezTo>
                  <a:cubicBezTo>
                    <a:pt x="99584" y="107894"/>
                    <a:pt x="103632" y="107894"/>
                    <a:pt x="106871" y="107894"/>
                  </a:cubicBezTo>
                  <a:cubicBezTo>
                    <a:pt x="110109" y="107894"/>
                    <a:pt x="110109" y="107894"/>
                    <a:pt x="111728" y="107894"/>
                  </a:cubicBezTo>
                  <a:cubicBezTo>
                    <a:pt x="117396" y="107894"/>
                    <a:pt x="118205" y="123277"/>
                    <a:pt x="118205" y="132183"/>
                  </a:cubicBezTo>
                  <a:cubicBezTo>
                    <a:pt x="118205" y="141089"/>
                    <a:pt x="118205" y="143518"/>
                    <a:pt x="116586" y="150804"/>
                  </a:cubicBezTo>
                  <a:cubicBezTo>
                    <a:pt x="114157" y="150804"/>
                    <a:pt x="111728" y="150804"/>
                    <a:pt x="109299" y="150804"/>
                  </a:cubicBezTo>
                  <a:cubicBezTo>
                    <a:pt x="102013" y="150804"/>
                    <a:pt x="96345" y="150804"/>
                    <a:pt x="90678" y="150804"/>
                  </a:cubicBezTo>
                  <a:cubicBezTo>
                    <a:pt x="85011" y="150804"/>
                    <a:pt x="85011" y="150804"/>
                    <a:pt x="82582" y="150804"/>
                  </a:cubicBezTo>
                  <a:cubicBezTo>
                    <a:pt x="78534" y="150804"/>
                    <a:pt x="75295" y="150804"/>
                    <a:pt x="71247" y="150804"/>
                  </a:cubicBezTo>
                  <a:cubicBezTo>
                    <a:pt x="63960" y="150804"/>
                    <a:pt x="55864" y="150804"/>
                    <a:pt x="46958" y="150804"/>
                  </a:cubicBezTo>
                  <a:cubicBezTo>
                    <a:pt x="46149" y="162139"/>
                    <a:pt x="45339" y="176712"/>
                    <a:pt x="45339" y="191286"/>
                  </a:cubicBezTo>
                  <a:cubicBezTo>
                    <a:pt x="45339" y="205859"/>
                    <a:pt x="45339" y="205859"/>
                    <a:pt x="45339" y="212336"/>
                  </a:cubicBezTo>
                  <a:cubicBezTo>
                    <a:pt x="63960" y="212336"/>
                    <a:pt x="85011" y="213955"/>
                    <a:pt x="105251" y="213955"/>
                  </a:cubicBezTo>
                  <a:cubicBezTo>
                    <a:pt x="125492" y="213955"/>
                    <a:pt x="119824" y="213955"/>
                    <a:pt x="123873" y="212336"/>
                  </a:cubicBezTo>
                  <a:cubicBezTo>
                    <a:pt x="123873" y="212336"/>
                    <a:pt x="124682" y="212336"/>
                    <a:pt x="126302" y="212336"/>
                  </a:cubicBezTo>
                  <a:lnTo>
                    <a:pt x="129540" y="212336"/>
                  </a:lnTo>
                  <a:cubicBezTo>
                    <a:pt x="131159" y="212336"/>
                    <a:pt x="131969" y="212336"/>
                    <a:pt x="131969" y="212336"/>
                  </a:cubicBezTo>
                  <a:cubicBezTo>
                    <a:pt x="131969" y="212336"/>
                    <a:pt x="133588" y="211526"/>
                    <a:pt x="134398" y="211526"/>
                  </a:cubicBezTo>
                  <a:cubicBezTo>
                    <a:pt x="135207" y="211526"/>
                    <a:pt x="135207" y="211526"/>
                    <a:pt x="136017" y="211526"/>
                  </a:cubicBezTo>
                  <a:cubicBezTo>
                    <a:pt x="136827" y="217194"/>
                    <a:pt x="138446" y="223671"/>
                    <a:pt x="138446" y="230957"/>
                  </a:cubicBezTo>
                  <a:close/>
                  <a:moveTo>
                    <a:pt x="148161" y="242292"/>
                  </a:moveTo>
                  <a:cubicBezTo>
                    <a:pt x="148161" y="238244"/>
                    <a:pt x="148161" y="233386"/>
                    <a:pt x="147352" y="228528"/>
                  </a:cubicBezTo>
                  <a:cubicBezTo>
                    <a:pt x="147352" y="228528"/>
                    <a:pt x="147352" y="228528"/>
                    <a:pt x="147352" y="228528"/>
                  </a:cubicBezTo>
                  <a:cubicBezTo>
                    <a:pt x="147352" y="228528"/>
                    <a:pt x="147352" y="228528"/>
                    <a:pt x="147352" y="228528"/>
                  </a:cubicBezTo>
                  <a:cubicBezTo>
                    <a:pt x="147352" y="227719"/>
                    <a:pt x="147352" y="226909"/>
                    <a:pt x="148161" y="226100"/>
                  </a:cubicBezTo>
                  <a:cubicBezTo>
                    <a:pt x="148161" y="226100"/>
                    <a:pt x="148161" y="226100"/>
                    <a:pt x="148161" y="226100"/>
                  </a:cubicBezTo>
                  <a:cubicBezTo>
                    <a:pt x="148971" y="226100"/>
                    <a:pt x="149781" y="226100"/>
                    <a:pt x="150590" y="228528"/>
                  </a:cubicBezTo>
                  <a:cubicBezTo>
                    <a:pt x="151400" y="235005"/>
                    <a:pt x="152209" y="240673"/>
                    <a:pt x="152209" y="246340"/>
                  </a:cubicBezTo>
                  <a:cubicBezTo>
                    <a:pt x="152209" y="252008"/>
                    <a:pt x="152209" y="254437"/>
                    <a:pt x="150590" y="258485"/>
                  </a:cubicBezTo>
                  <a:cubicBezTo>
                    <a:pt x="150590" y="259294"/>
                    <a:pt x="150590" y="260104"/>
                    <a:pt x="150590" y="260913"/>
                  </a:cubicBezTo>
                  <a:cubicBezTo>
                    <a:pt x="150590" y="264962"/>
                    <a:pt x="148971" y="272248"/>
                    <a:pt x="147352" y="272248"/>
                  </a:cubicBezTo>
                  <a:cubicBezTo>
                    <a:pt x="145733" y="272248"/>
                    <a:pt x="145733" y="272248"/>
                    <a:pt x="145733" y="270629"/>
                  </a:cubicBezTo>
                  <a:lnTo>
                    <a:pt x="100393" y="270629"/>
                  </a:lnTo>
                  <a:cubicBezTo>
                    <a:pt x="82582" y="269819"/>
                    <a:pt x="62341" y="273058"/>
                    <a:pt x="42101" y="273058"/>
                  </a:cubicBezTo>
                  <a:cubicBezTo>
                    <a:pt x="21860" y="273058"/>
                    <a:pt x="20241" y="273058"/>
                    <a:pt x="15383" y="272248"/>
                  </a:cubicBezTo>
                  <a:cubicBezTo>
                    <a:pt x="14573" y="271438"/>
                    <a:pt x="13764" y="270629"/>
                    <a:pt x="13764" y="269819"/>
                  </a:cubicBezTo>
                  <a:cubicBezTo>
                    <a:pt x="13764" y="269010"/>
                    <a:pt x="13764" y="268200"/>
                    <a:pt x="15383" y="268200"/>
                  </a:cubicBezTo>
                  <a:cubicBezTo>
                    <a:pt x="17002" y="268200"/>
                    <a:pt x="17002" y="268200"/>
                    <a:pt x="17002" y="269819"/>
                  </a:cubicBezTo>
                  <a:lnTo>
                    <a:pt x="47768" y="269819"/>
                  </a:lnTo>
                  <a:cubicBezTo>
                    <a:pt x="63151" y="269819"/>
                    <a:pt x="79343" y="267390"/>
                    <a:pt x="94726" y="267390"/>
                  </a:cubicBezTo>
                  <a:cubicBezTo>
                    <a:pt x="110109" y="267390"/>
                    <a:pt x="129540" y="267390"/>
                    <a:pt x="146542" y="268200"/>
                  </a:cubicBezTo>
                  <a:cubicBezTo>
                    <a:pt x="147352" y="260104"/>
                    <a:pt x="148971" y="252817"/>
                    <a:pt x="148971" y="243911"/>
                  </a:cubicBezTo>
                  <a:close/>
                  <a:moveTo>
                    <a:pt x="56674" y="99798"/>
                  </a:moveTo>
                  <a:cubicBezTo>
                    <a:pt x="56674" y="100608"/>
                    <a:pt x="56674" y="101417"/>
                    <a:pt x="55054" y="101417"/>
                  </a:cubicBezTo>
                  <a:cubicBezTo>
                    <a:pt x="53435" y="101417"/>
                    <a:pt x="53435" y="101417"/>
                    <a:pt x="53435" y="99798"/>
                  </a:cubicBezTo>
                  <a:lnTo>
                    <a:pt x="53435" y="99798"/>
                  </a:lnTo>
                  <a:cubicBezTo>
                    <a:pt x="53435" y="92512"/>
                    <a:pt x="55054" y="59317"/>
                    <a:pt x="56674" y="59317"/>
                  </a:cubicBezTo>
                  <a:cubicBezTo>
                    <a:pt x="58293" y="59317"/>
                    <a:pt x="56674" y="59317"/>
                    <a:pt x="56674" y="59317"/>
                  </a:cubicBezTo>
                  <a:cubicBezTo>
                    <a:pt x="56674" y="59317"/>
                    <a:pt x="56674" y="56888"/>
                    <a:pt x="56674" y="56888"/>
                  </a:cubicBezTo>
                  <a:cubicBezTo>
                    <a:pt x="60722" y="56888"/>
                    <a:pt x="64770" y="56888"/>
                    <a:pt x="68818" y="56888"/>
                  </a:cubicBezTo>
                  <a:cubicBezTo>
                    <a:pt x="77724" y="56888"/>
                    <a:pt x="86630" y="56888"/>
                    <a:pt x="96345" y="56888"/>
                  </a:cubicBezTo>
                  <a:cubicBezTo>
                    <a:pt x="106061" y="56888"/>
                    <a:pt x="112538" y="56888"/>
                    <a:pt x="119824" y="56888"/>
                  </a:cubicBezTo>
                  <a:lnTo>
                    <a:pt x="127111" y="56888"/>
                  </a:lnTo>
                  <a:cubicBezTo>
                    <a:pt x="134398" y="56888"/>
                    <a:pt x="139256" y="56888"/>
                    <a:pt x="144923" y="56888"/>
                  </a:cubicBezTo>
                  <a:cubicBezTo>
                    <a:pt x="146542" y="48792"/>
                    <a:pt x="147352" y="41505"/>
                    <a:pt x="147352" y="33409"/>
                  </a:cubicBezTo>
                  <a:cubicBezTo>
                    <a:pt x="147352" y="25313"/>
                    <a:pt x="147352" y="22074"/>
                    <a:pt x="145733" y="15597"/>
                  </a:cubicBezTo>
                  <a:cubicBezTo>
                    <a:pt x="145733" y="15597"/>
                    <a:pt x="145733" y="15597"/>
                    <a:pt x="144923" y="15597"/>
                  </a:cubicBezTo>
                  <a:lnTo>
                    <a:pt x="144923" y="15597"/>
                  </a:lnTo>
                  <a:cubicBezTo>
                    <a:pt x="144923" y="13168"/>
                    <a:pt x="144923" y="13168"/>
                    <a:pt x="146542" y="13168"/>
                  </a:cubicBezTo>
                  <a:cubicBezTo>
                    <a:pt x="150590" y="16407"/>
                    <a:pt x="151400" y="30980"/>
                    <a:pt x="151400" y="35838"/>
                  </a:cubicBezTo>
                  <a:cubicBezTo>
                    <a:pt x="151400" y="40695"/>
                    <a:pt x="151400" y="60127"/>
                    <a:pt x="144113" y="60127"/>
                  </a:cubicBezTo>
                  <a:cubicBezTo>
                    <a:pt x="136827" y="60127"/>
                    <a:pt x="135207" y="60127"/>
                    <a:pt x="131159" y="60127"/>
                  </a:cubicBezTo>
                  <a:lnTo>
                    <a:pt x="119015" y="60127"/>
                  </a:lnTo>
                  <a:cubicBezTo>
                    <a:pt x="112538" y="60127"/>
                    <a:pt x="106871" y="60127"/>
                    <a:pt x="101203" y="60127"/>
                  </a:cubicBezTo>
                  <a:cubicBezTo>
                    <a:pt x="95536" y="60127"/>
                    <a:pt x="91488" y="60127"/>
                    <a:pt x="86630" y="60127"/>
                  </a:cubicBezTo>
                  <a:cubicBezTo>
                    <a:pt x="76914" y="60127"/>
                    <a:pt x="67199" y="60127"/>
                    <a:pt x="57483" y="60127"/>
                  </a:cubicBezTo>
                  <a:lnTo>
                    <a:pt x="57483" y="63365"/>
                  </a:lnTo>
                  <a:cubicBezTo>
                    <a:pt x="57483" y="63365"/>
                    <a:pt x="57483" y="63365"/>
                    <a:pt x="57483" y="64984"/>
                  </a:cubicBezTo>
                  <a:cubicBezTo>
                    <a:pt x="57483" y="76319"/>
                    <a:pt x="55054" y="87654"/>
                    <a:pt x="55054" y="99798"/>
                  </a:cubicBezTo>
                  <a:close/>
                  <a:moveTo>
                    <a:pt x="57483" y="203430"/>
                  </a:moveTo>
                  <a:cubicBezTo>
                    <a:pt x="57483" y="204240"/>
                    <a:pt x="57483" y="205049"/>
                    <a:pt x="55864" y="205049"/>
                  </a:cubicBezTo>
                  <a:cubicBezTo>
                    <a:pt x="54245" y="205049"/>
                    <a:pt x="54245" y="205049"/>
                    <a:pt x="54245" y="203430"/>
                  </a:cubicBezTo>
                  <a:lnTo>
                    <a:pt x="54245" y="201811"/>
                  </a:lnTo>
                  <a:cubicBezTo>
                    <a:pt x="54245" y="189667"/>
                    <a:pt x="54245" y="179141"/>
                    <a:pt x="55864" y="166997"/>
                  </a:cubicBezTo>
                  <a:cubicBezTo>
                    <a:pt x="55864" y="164568"/>
                    <a:pt x="57483" y="162949"/>
                    <a:pt x="59912" y="162949"/>
                  </a:cubicBezTo>
                  <a:cubicBezTo>
                    <a:pt x="65580" y="162139"/>
                    <a:pt x="69628" y="161330"/>
                    <a:pt x="76105" y="161330"/>
                  </a:cubicBezTo>
                  <a:cubicBezTo>
                    <a:pt x="82582" y="161330"/>
                    <a:pt x="79343" y="161330"/>
                    <a:pt x="80963" y="161330"/>
                  </a:cubicBezTo>
                  <a:cubicBezTo>
                    <a:pt x="82582" y="161330"/>
                    <a:pt x="80963" y="161330"/>
                    <a:pt x="81772" y="161330"/>
                  </a:cubicBezTo>
                  <a:cubicBezTo>
                    <a:pt x="87439" y="161330"/>
                    <a:pt x="89059" y="161330"/>
                    <a:pt x="92297" y="161330"/>
                  </a:cubicBezTo>
                  <a:cubicBezTo>
                    <a:pt x="97965" y="161330"/>
                    <a:pt x="103632" y="161330"/>
                    <a:pt x="110109" y="161330"/>
                  </a:cubicBezTo>
                  <a:cubicBezTo>
                    <a:pt x="116586" y="161330"/>
                    <a:pt x="119824" y="161330"/>
                    <a:pt x="123873" y="161330"/>
                  </a:cubicBezTo>
                  <a:cubicBezTo>
                    <a:pt x="127921" y="161330"/>
                    <a:pt x="127921" y="150804"/>
                    <a:pt x="127921" y="146756"/>
                  </a:cubicBezTo>
                  <a:cubicBezTo>
                    <a:pt x="127921" y="139470"/>
                    <a:pt x="127921" y="132183"/>
                    <a:pt x="126302" y="124087"/>
                  </a:cubicBezTo>
                  <a:cubicBezTo>
                    <a:pt x="126302" y="124087"/>
                    <a:pt x="126302" y="124087"/>
                    <a:pt x="126302" y="124087"/>
                  </a:cubicBezTo>
                  <a:lnTo>
                    <a:pt x="126302" y="124087"/>
                  </a:lnTo>
                  <a:cubicBezTo>
                    <a:pt x="126302" y="121658"/>
                    <a:pt x="126302" y="120848"/>
                    <a:pt x="127921" y="122468"/>
                  </a:cubicBezTo>
                  <a:cubicBezTo>
                    <a:pt x="131969" y="125706"/>
                    <a:pt x="131969" y="137850"/>
                    <a:pt x="131969" y="145947"/>
                  </a:cubicBezTo>
                  <a:cubicBezTo>
                    <a:pt x="131969" y="154043"/>
                    <a:pt x="131969" y="155662"/>
                    <a:pt x="131159" y="160520"/>
                  </a:cubicBezTo>
                  <a:cubicBezTo>
                    <a:pt x="131159" y="162949"/>
                    <a:pt x="129540" y="164568"/>
                    <a:pt x="127111" y="164568"/>
                  </a:cubicBezTo>
                  <a:lnTo>
                    <a:pt x="123063" y="164568"/>
                  </a:lnTo>
                  <a:cubicBezTo>
                    <a:pt x="115776" y="164568"/>
                    <a:pt x="110109" y="164568"/>
                    <a:pt x="104442" y="164568"/>
                  </a:cubicBezTo>
                  <a:cubicBezTo>
                    <a:pt x="98774" y="164568"/>
                    <a:pt x="98774" y="164568"/>
                    <a:pt x="96345" y="164568"/>
                  </a:cubicBezTo>
                  <a:cubicBezTo>
                    <a:pt x="92297" y="164568"/>
                    <a:pt x="89059" y="164568"/>
                    <a:pt x="85011" y="164568"/>
                  </a:cubicBezTo>
                  <a:cubicBezTo>
                    <a:pt x="77724" y="164568"/>
                    <a:pt x="69628" y="164568"/>
                    <a:pt x="60722" y="164568"/>
                  </a:cubicBezTo>
                  <a:cubicBezTo>
                    <a:pt x="59912" y="175903"/>
                    <a:pt x="59103" y="190476"/>
                    <a:pt x="59103" y="204240"/>
                  </a:cubicBezTo>
                  <a:close/>
                </a:path>
              </a:pathLst>
            </a:custGeom>
            <a:solidFill>
              <a:srgbClr val="000000"/>
            </a:solidFill>
            <a:ln w="0"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D2DED0DB-827E-157C-E618-84C6D9D52543}"/>
                </a:ext>
              </a:extLst>
            </p:cNvPr>
            <p:cNvSpPr/>
            <p:nvPr/>
          </p:nvSpPr>
          <p:spPr>
            <a:xfrm>
              <a:off x="4969764" y="2945272"/>
              <a:ext cx="206454" cy="275272"/>
            </a:xfrm>
            <a:custGeom>
              <a:avLst/>
              <a:gdLst>
                <a:gd name="connsiteX0" fmla="*/ 195120 w 206454"/>
                <a:gd name="connsiteY0" fmla="*/ 255842 h 275272"/>
                <a:gd name="connsiteX1" fmla="*/ 177308 w 206454"/>
                <a:gd name="connsiteY1" fmla="*/ 259080 h 275272"/>
                <a:gd name="connsiteX2" fmla="*/ 153019 w 206454"/>
                <a:gd name="connsiteY2" fmla="*/ 256651 h 275272"/>
                <a:gd name="connsiteX3" fmla="*/ 150590 w 206454"/>
                <a:gd name="connsiteY3" fmla="*/ 238839 h 275272"/>
                <a:gd name="connsiteX4" fmla="*/ 150590 w 206454"/>
                <a:gd name="connsiteY4" fmla="*/ 177308 h 275272"/>
                <a:gd name="connsiteX5" fmla="*/ 150590 w 206454"/>
                <a:gd name="connsiteY5" fmla="*/ 141684 h 275272"/>
                <a:gd name="connsiteX6" fmla="*/ 150590 w 206454"/>
                <a:gd name="connsiteY6" fmla="*/ 116586 h 275272"/>
                <a:gd name="connsiteX7" fmla="*/ 140875 w 206454"/>
                <a:gd name="connsiteY7" fmla="*/ 146542 h 275272"/>
                <a:gd name="connsiteX8" fmla="*/ 130350 w 206454"/>
                <a:gd name="connsiteY8" fmla="*/ 179737 h 275272"/>
                <a:gd name="connsiteX9" fmla="*/ 127921 w 206454"/>
                <a:gd name="connsiteY9" fmla="*/ 188643 h 275272"/>
                <a:gd name="connsiteX10" fmla="*/ 123063 w 206454"/>
                <a:gd name="connsiteY10" fmla="*/ 206454 h 275272"/>
                <a:gd name="connsiteX11" fmla="*/ 117396 w 206454"/>
                <a:gd name="connsiteY11" fmla="*/ 226695 h 275272"/>
                <a:gd name="connsiteX12" fmla="*/ 109299 w 206454"/>
                <a:gd name="connsiteY12" fmla="*/ 228314 h 275272"/>
                <a:gd name="connsiteX13" fmla="*/ 82582 w 206454"/>
                <a:gd name="connsiteY13" fmla="*/ 228314 h 275272"/>
                <a:gd name="connsiteX14" fmla="*/ 83391 w 206454"/>
                <a:gd name="connsiteY14" fmla="*/ 225885 h 275272"/>
                <a:gd name="connsiteX15" fmla="*/ 81772 w 206454"/>
                <a:gd name="connsiteY15" fmla="*/ 225076 h 275272"/>
                <a:gd name="connsiteX16" fmla="*/ 64770 w 206454"/>
                <a:gd name="connsiteY16" fmla="*/ 170831 h 275272"/>
                <a:gd name="connsiteX17" fmla="*/ 60722 w 206454"/>
                <a:gd name="connsiteY17" fmla="*/ 156258 h 275272"/>
                <a:gd name="connsiteX18" fmla="*/ 59103 w 206454"/>
                <a:gd name="connsiteY18" fmla="*/ 150590 h 275272"/>
                <a:gd name="connsiteX19" fmla="*/ 46148 w 206454"/>
                <a:gd name="connsiteY19" fmla="*/ 114157 h 275272"/>
                <a:gd name="connsiteX20" fmla="*/ 46148 w 206454"/>
                <a:gd name="connsiteY20" fmla="*/ 127111 h 275272"/>
                <a:gd name="connsiteX21" fmla="*/ 45339 w 206454"/>
                <a:gd name="connsiteY21" fmla="*/ 142494 h 275272"/>
                <a:gd name="connsiteX22" fmla="*/ 46958 w 206454"/>
                <a:gd name="connsiteY22" fmla="*/ 186214 h 275272"/>
                <a:gd name="connsiteX23" fmla="*/ 46958 w 206454"/>
                <a:gd name="connsiteY23" fmla="*/ 256651 h 275272"/>
                <a:gd name="connsiteX24" fmla="*/ 43720 w 206454"/>
                <a:gd name="connsiteY24" fmla="*/ 256651 h 275272"/>
                <a:gd name="connsiteX25" fmla="*/ 22669 w 206454"/>
                <a:gd name="connsiteY25" fmla="*/ 259080 h 275272"/>
                <a:gd name="connsiteX26" fmla="*/ 3238 w 206454"/>
                <a:gd name="connsiteY26" fmla="*/ 256651 h 275272"/>
                <a:gd name="connsiteX27" fmla="*/ 3238 w 206454"/>
                <a:gd name="connsiteY27" fmla="*/ 238030 h 275272"/>
                <a:gd name="connsiteX28" fmla="*/ 3238 w 206454"/>
                <a:gd name="connsiteY28" fmla="*/ 219408 h 275272"/>
                <a:gd name="connsiteX29" fmla="*/ 3238 w 206454"/>
                <a:gd name="connsiteY29" fmla="*/ 204835 h 275272"/>
                <a:gd name="connsiteX30" fmla="*/ 2429 w 206454"/>
                <a:gd name="connsiteY30" fmla="*/ 170021 h 275272"/>
                <a:gd name="connsiteX31" fmla="*/ 2429 w 206454"/>
                <a:gd name="connsiteY31" fmla="*/ 145733 h 275272"/>
                <a:gd name="connsiteX32" fmla="*/ 1619 w 206454"/>
                <a:gd name="connsiteY32" fmla="*/ 78534 h 275272"/>
                <a:gd name="connsiteX33" fmla="*/ 1619 w 206454"/>
                <a:gd name="connsiteY33" fmla="*/ 68008 h 275272"/>
                <a:gd name="connsiteX34" fmla="*/ 1619 w 206454"/>
                <a:gd name="connsiteY34" fmla="*/ 58293 h 275272"/>
                <a:gd name="connsiteX35" fmla="*/ 1619 w 206454"/>
                <a:gd name="connsiteY35" fmla="*/ 56674 h 275272"/>
                <a:gd name="connsiteX36" fmla="*/ 810 w 206454"/>
                <a:gd name="connsiteY36" fmla="*/ 46958 h 275272"/>
                <a:gd name="connsiteX37" fmla="*/ 0 w 206454"/>
                <a:gd name="connsiteY37" fmla="*/ 25098 h 275272"/>
                <a:gd name="connsiteX38" fmla="*/ 0 w 206454"/>
                <a:gd name="connsiteY38" fmla="*/ 2429 h 275272"/>
                <a:gd name="connsiteX39" fmla="*/ 4048 w 206454"/>
                <a:gd name="connsiteY39" fmla="*/ 2429 h 275272"/>
                <a:gd name="connsiteX40" fmla="*/ 21860 w 206454"/>
                <a:gd name="connsiteY40" fmla="*/ 0 h 275272"/>
                <a:gd name="connsiteX41" fmla="*/ 34814 w 206454"/>
                <a:gd name="connsiteY41" fmla="*/ 0 h 275272"/>
                <a:gd name="connsiteX42" fmla="*/ 52626 w 206454"/>
                <a:gd name="connsiteY42" fmla="*/ 2429 h 275272"/>
                <a:gd name="connsiteX43" fmla="*/ 59912 w 206454"/>
                <a:gd name="connsiteY43" fmla="*/ 2429 h 275272"/>
                <a:gd name="connsiteX44" fmla="*/ 63960 w 206454"/>
                <a:gd name="connsiteY44" fmla="*/ 16193 h 275272"/>
                <a:gd name="connsiteX45" fmla="*/ 66389 w 206454"/>
                <a:gd name="connsiteY45" fmla="*/ 25908 h 275272"/>
                <a:gd name="connsiteX46" fmla="*/ 71247 w 206454"/>
                <a:gd name="connsiteY46" fmla="*/ 39672 h 275272"/>
                <a:gd name="connsiteX47" fmla="*/ 85820 w 206454"/>
                <a:gd name="connsiteY47" fmla="*/ 92297 h 275272"/>
                <a:gd name="connsiteX48" fmla="*/ 99584 w 206454"/>
                <a:gd name="connsiteY48" fmla="*/ 144113 h 275272"/>
                <a:gd name="connsiteX49" fmla="*/ 103632 w 206454"/>
                <a:gd name="connsiteY49" fmla="*/ 133588 h 275272"/>
                <a:gd name="connsiteX50" fmla="*/ 110109 w 206454"/>
                <a:gd name="connsiteY50" fmla="*/ 108490 h 275272"/>
                <a:gd name="connsiteX51" fmla="*/ 110109 w 206454"/>
                <a:gd name="connsiteY51" fmla="*/ 106871 h 275272"/>
                <a:gd name="connsiteX52" fmla="*/ 110109 w 206454"/>
                <a:gd name="connsiteY52" fmla="*/ 106871 h 275272"/>
                <a:gd name="connsiteX53" fmla="*/ 119015 w 206454"/>
                <a:gd name="connsiteY53" fmla="*/ 76914 h 275272"/>
                <a:gd name="connsiteX54" fmla="*/ 127111 w 206454"/>
                <a:gd name="connsiteY54" fmla="*/ 44529 h 275272"/>
                <a:gd name="connsiteX55" fmla="*/ 138446 w 206454"/>
                <a:gd name="connsiteY55" fmla="*/ 1619 h 275272"/>
                <a:gd name="connsiteX56" fmla="*/ 144113 w 206454"/>
                <a:gd name="connsiteY56" fmla="*/ 0 h 275272"/>
                <a:gd name="connsiteX57" fmla="*/ 144923 w 206454"/>
                <a:gd name="connsiteY57" fmla="*/ 0 h 275272"/>
                <a:gd name="connsiteX58" fmla="*/ 146542 w 206454"/>
                <a:gd name="connsiteY58" fmla="*/ 0 h 275272"/>
                <a:gd name="connsiteX59" fmla="*/ 153829 w 206454"/>
                <a:gd name="connsiteY59" fmla="*/ 0 h 275272"/>
                <a:gd name="connsiteX60" fmla="*/ 159496 w 206454"/>
                <a:gd name="connsiteY60" fmla="*/ 0 h 275272"/>
                <a:gd name="connsiteX61" fmla="*/ 178927 w 206454"/>
                <a:gd name="connsiteY61" fmla="*/ 810 h 275272"/>
                <a:gd name="connsiteX62" fmla="*/ 195929 w 206454"/>
                <a:gd name="connsiteY62" fmla="*/ 4048 h 275272"/>
                <a:gd name="connsiteX63" fmla="*/ 195120 w 206454"/>
                <a:gd name="connsiteY63" fmla="*/ 28337 h 275272"/>
                <a:gd name="connsiteX64" fmla="*/ 195120 w 206454"/>
                <a:gd name="connsiteY64" fmla="*/ 35623 h 275272"/>
                <a:gd name="connsiteX65" fmla="*/ 195120 w 206454"/>
                <a:gd name="connsiteY65" fmla="*/ 61532 h 275272"/>
                <a:gd name="connsiteX66" fmla="*/ 195120 w 206454"/>
                <a:gd name="connsiteY66" fmla="*/ 67199 h 275272"/>
                <a:gd name="connsiteX67" fmla="*/ 195120 w 206454"/>
                <a:gd name="connsiteY67" fmla="*/ 72057 h 275272"/>
                <a:gd name="connsiteX68" fmla="*/ 195120 w 206454"/>
                <a:gd name="connsiteY68" fmla="*/ 122253 h 275272"/>
                <a:gd name="connsiteX69" fmla="*/ 195120 w 206454"/>
                <a:gd name="connsiteY69" fmla="*/ 178927 h 275272"/>
                <a:gd name="connsiteX70" fmla="*/ 195120 w 206454"/>
                <a:gd name="connsiteY70" fmla="*/ 187833 h 275272"/>
                <a:gd name="connsiteX71" fmla="*/ 195120 w 206454"/>
                <a:gd name="connsiteY71" fmla="*/ 198358 h 275272"/>
                <a:gd name="connsiteX72" fmla="*/ 195120 w 206454"/>
                <a:gd name="connsiteY72" fmla="*/ 204835 h 275272"/>
                <a:gd name="connsiteX73" fmla="*/ 195929 w 206454"/>
                <a:gd name="connsiteY73" fmla="*/ 220218 h 275272"/>
                <a:gd name="connsiteX74" fmla="*/ 195929 w 206454"/>
                <a:gd name="connsiteY74" fmla="*/ 257461 h 275272"/>
                <a:gd name="connsiteX75" fmla="*/ 16193 w 206454"/>
                <a:gd name="connsiteY75" fmla="*/ 264747 h 275272"/>
                <a:gd name="connsiteX76" fmla="*/ 17812 w 206454"/>
                <a:gd name="connsiteY76" fmla="*/ 264747 h 275272"/>
                <a:gd name="connsiteX77" fmla="*/ 55864 w 206454"/>
                <a:gd name="connsiteY77" fmla="*/ 264747 h 275272"/>
                <a:gd name="connsiteX78" fmla="*/ 55864 w 206454"/>
                <a:gd name="connsiteY78" fmla="*/ 245317 h 275272"/>
                <a:gd name="connsiteX79" fmla="*/ 55864 w 206454"/>
                <a:gd name="connsiteY79" fmla="*/ 233172 h 275272"/>
                <a:gd name="connsiteX80" fmla="*/ 55864 w 206454"/>
                <a:gd name="connsiteY80" fmla="*/ 212122 h 275272"/>
                <a:gd name="connsiteX81" fmla="*/ 55864 w 206454"/>
                <a:gd name="connsiteY81" fmla="*/ 194310 h 275272"/>
                <a:gd name="connsiteX82" fmla="*/ 55864 w 206454"/>
                <a:gd name="connsiteY82" fmla="*/ 179737 h 275272"/>
                <a:gd name="connsiteX83" fmla="*/ 55864 w 206454"/>
                <a:gd name="connsiteY83" fmla="*/ 164354 h 275272"/>
                <a:gd name="connsiteX84" fmla="*/ 55864 w 206454"/>
                <a:gd name="connsiteY84" fmla="*/ 160306 h 275272"/>
                <a:gd name="connsiteX85" fmla="*/ 55864 w 206454"/>
                <a:gd name="connsiteY85" fmla="*/ 160306 h 275272"/>
                <a:gd name="connsiteX86" fmla="*/ 57483 w 206454"/>
                <a:gd name="connsiteY86" fmla="*/ 165973 h 275272"/>
                <a:gd name="connsiteX87" fmla="*/ 58293 w 206454"/>
                <a:gd name="connsiteY87" fmla="*/ 173260 h 275272"/>
                <a:gd name="connsiteX88" fmla="*/ 59912 w 206454"/>
                <a:gd name="connsiteY88" fmla="*/ 199168 h 275272"/>
                <a:gd name="connsiteX89" fmla="*/ 59912 w 206454"/>
                <a:gd name="connsiteY89" fmla="*/ 266367 h 275272"/>
                <a:gd name="connsiteX90" fmla="*/ 56674 w 206454"/>
                <a:gd name="connsiteY90" fmla="*/ 268796 h 275272"/>
                <a:gd name="connsiteX91" fmla="*/ 35623 w 206454"/>
                <a:gd name="connsiteY91" fmla="*/ 271224 h 275272"/>
                <a:gd name="connsiteX92" fmla="*/ 17812 w 206454"/>
                <a:gd name="connsiteY92" fmla="*/ 268796 h 275272"/>
                <a:gd name="connsiteX93" fmla="*/ 15383 w 206454"/>
                <a:gd name="connsiteY93" fmla="*/ 267176 h 275272"/>
                <a:gd name="connsiteX94" fmla="*/ 17002 w 206454"/>
                <a:gd name="connsiteY94" fmla="*/ 265557 h 275272"/>
                <a:gd name="connsiteX95" fmla="*/ 72057 w 206454"/>
                <a:gd name="connsiteY95" fmla="*/ 21860 h 275272"/>
                <a:gd name="connsiteX96" fmla="*/ 70437 w 206454"/>
                <a:gd name="connsiteY96" fmla="*/ 17002 h 275272"/>
                <a:gd name="connsiteX97" fmla="*/ 70437 w 206454"/>
                <a:gd name="connsiteY97" fmla="*/ 15383 h 275272"/>
                <a:gd name="connsiteX98" fmla="*/ 70437 w 206454"/>
                <a:gd name="connsiteY98" fmla="*/ 15383 h 275272"/>
                <a:gd name="connsiteX99" fmla="*/ 71247 w 206454"/>
                <a:gd name="connsiteY99" fmla="*/ 15383 h 275272"/>
                <a:gd name="connsiteX100" fmla="*/ 75295 w 206454"/>
                <a:gd name="connsiteY100" fmla="*/ 29956 h 275272"/>
                <a:gd name="connsiteX101" fmla="*/ 76914 w 206454"/>
                <a:gd name="connsiteY101" fmla="*/ 37243 h 275272"/>
                <a:gd name="connsiteX102" fmla="*/ 81772 w 206454"/>
                <a:gd name="connsiteY102" fmla="*/ 51007 h 275272"/>
                <a:gd name="connsiteX103" fmla="*/ 96345 w 206454"/>
                <a:gd name="connsiteY103" fmla="*/ 103632 h 275272"/>
                <a:gd name="connsiteX104" fmla="*/ 98774 w 206454"/>
                <a:gd name="connsiteY104" fmla="*/ 112538 h 275272"/>
                <a:gd name="connsiteX105" fmla="*/ 98774 w 206454"/>
                <a:gd name="connsiteY105" fmla="*/ 114967 h 275272"/>
                <a:gd name="connsiteX106" fmla="*/ 98774 w 206454"/>
                <a:gd name="connsiteY106" fmla="*/ 114967 h 275272"/>
                <a:gd name="connsiteX107" fmla="*/ 95536 w 206454"/>
                <a:gd name="connsiteY107" fmla="*/ 103632 h 275272"/>
                <a:gd name="connsiteX108" fmla="*/ 91488 w 206454"/>
                <a:gd name="connsiteY108" fmla="*/ 89059 h 275272"/>
                <a:gd name="connsiteX109" fmla="*/ 81772 w 206454"/>
                <a:gd name="connsiteY109" fmla="*/ 54245 h 275272"/>
                <a:gd name="connsiteX110" fmla="*/ 76914 w 206454"/>
                <a:gd name="connsiteY110" fmla="*/ 36433 h 275272"/>
                <a:gd name="connsiteX111" fmla="*/ 76914 w 206454"/>
                <a:gd name="connsiteY111" fmla="*/ 32385 h 275272"/>
                <a:gd name="connsiteX112" fmla="*/ 74485 w 206454"/>
                <a:gd name="connsiteY112" fmla="*/ 26718 h 275272"/>
                <a:gd name="connsiteX113" fmla="*/ 72866 w 206454"/>
                <a:gd name="connsiteY113" fmla="*/ 23479 h 275272"/>
                <a:gd name="connsiteX114" fmla="*/ 72866 w 206454"/>
                <a:gd name="connsiteY114" fmla="*/ 20241 h 275272"/>
                <a:gd name="connsiteX115" fmla="*/ 93917 w 206454"/>
                <a:gd name="connsiteY115" fmla="*/ 235601 h 275272"/>
                <a:gd name="connsiteX116" fmla="*/ 93917 w 206454"/>
                <a:gd name="connsiteY116" fmla="*/ 235601 h 275272"/>
                <a:gd name="connsiteX117" fmla="*/ 95536 w 206454"/>
                <a:gd name="connsiteY117" fmla="*/ 237220 h 275272"/>
                <a:gd name="connsiteX118" fmla="*/ 95536 w 206454"/>
                <a:gd name="connsiteY118" fmla="*/ 237220 h 275272"/>
                <a:gd name="connsiteX119" fmla="*/ 125492 w 206454"/>
                <a:gd name="connsiteY119" fmla="*/ 237220 h 275272"/>
                <a:gd name="connsiteX120" fmla="*/ 131969 w 206454"/>
                <a:gd name="connsiteY120" fmla="*/ 214551 h 275272"/>
                <a:gd name="connsiteX121" fmla="*/ 134398 w 206454"/>
                <a:gd name="connsiteY121" fmla="*/ 206454 h 275272"/>
                <a:gd name="connsiteX122" fmla="*/ 140875 w 206454"/>
                <a:gd name="connsiteY122" fmla="*/ 187023 h 275272"/>
                <a:gd name="connsiteX123" fmla="*/ 141684 w 206454"/>
                <a:gd name="connsiteY123" fmla="*/ 187023 h 275272"/>
                <a:gd name="connsiteX124" fmla="*/ 141684 w 206454"/>
                <a:gd name="connsiteY124" fmla="*/ 191072 h 275272"/>
                <a:gd name="connsiteX125" fmla="*/ 141684 w 206454"/>
                <a:gd name="connsiteY125" fmla="*/ 192691 h 275272"/>
                <a:gd name="connsiteX126" fmla="*/ 141684 w 206454"/>
                <a:gd name="connsiteY126" fmla="*/ 195120 h 275272"/>
                <a:gd name="connsiteX127" fmla="*/ 139255 w 206454"/>
                <a:gd name="connsiteY127" fmla="*/ 202406 h 275272"/>
                <a:gd name="connsiteX128" fmla="*/ 134398 w 206454"/>
                <a:gd name="connsiteY128" fmla="*/ 220218 h 275272"/>
                <a:gd name="connsiteX129" fmla="*/ 129540 w 206454"/>
                <a:gd name="connsiteY129" fmla="*/ 236411 h 275272"/>
                <a:gd name="connsiteX130" fmla="*/ 125492 w 206454"/>
                <a:gd name="connsiteY130" fmla="*/ 241268 h 275272"/>
                <a:gd name="connsiteX131" fmla="*/ 120634 w 206454"/>
                <a:gd name="connsiteY131" fmla="*/ 241268 h 275272"/>
                <a:gd name="connsiteX132" fmla="*/ 94726 w 206454"/>
                <a:gd name="connsiteY132" fmla="*/ 241268 h 275272"/>
                <a:gd name="connsiteX133" fmla="*/ 93107 w 206454"/>
                <a:gd name="connsiteY133" fmla="*/ 237220 h 275272"/>
                <a:gd name="connsiteX134" fmla="*/ 93107 w 206454"/>
                <a:gd name="connsiteY134" fmla="*/ 237220 h 275272"/>
                <a:gd name="connsiteX135" fmla="*/ 204835 w 206454"/>
                <a:gd name="connsiteY135" fmla="*/ 243697 h 275272"/>
                <a:gd name="connsiteX136" fmla="*/ 204835 w 206454"/>
                <a:gd name="connsiteY136" fmla="*/ 233172 h 275272"/>
                <a:gd name="connsiteX137" fmla="*/ 203216 w 206454"/>
                <a:gd name="connsiteY137" fmla="*/ 205645 h 275272"/>
                <a:gd name="connsiteX138" fmla="*/ 203216 w 206454"/>
                <a:gd name="connsiteY138" fmla="*/ 194310 h 275272"/>
                <a:gd name="connsiteX139" fmla="*/ 203216 w 206454"/>
                <a:gd name="connsiteY139" fmla="*/ 171641 h 275272"/>
                <a:gd name="connsiteX140" fmla="*/ 203216 w 206454"/>
                <a:gd name="connsiteY140" fmla="*/ 161925 h 275272"/>
                <a:gd name="connsiteX141" fmla="*/ 203216 w 206454"/>
                <a:gd name="connsiteY141" fmla="*/ 149781 h 275272"/>
                <a:gd name="connsiteX142" fmla="*/ 203216 w 206454"/>
                <a:gd name="connsiteY142" fmla="*/ 145733 h 275272"/>
                <a:gd name="connsiteX143" fmla="*/ 202406 w 206454"/>
                <a:gd name="connsiteY143" fmla="*/ 86630 h 275272"/>
                <a:gd name="connsiteX144" fmla="*/ 202406 w 206454"/>
                <a:gd name="connsiteY144" fmla="*/ 53435 h 275272"/>
                <a:gd name="connsiteX145" fmla="*/ 203216 w 206454"/>
                <a:gd name="connsiteY145" fmla="*/ 19431 h 275272"/>
                <a:gd name="connsiteX146" fmla="*/ 200787 w 206454"/>
                <a:gd name="connsiteY146" fmla="*/ 19431 h 275272"/>
                <a:gd name="connsiteX147" fmla="*/ 199977 w 206454"/>
                <a:gd name="connsiteY147" fmla="*/ 17812 h 275272"/>
                <a:gd name="connsiteX148" fmla="*/ 201597 w 206454"/>
                <a:gd name="connsiteY148" fmla="*/ 17002 h 275272"/>
                <a:gd name="connsiteX149" fmla="*/ 203216 w 206454"/>
                <a:gd name="connsiteY149" fmla="*/ 17002 h 275272"/>
                <a:gd name="connsiteX150" fmla="*/ 206454 w 206454"/>
                <a:gd name="connsiteY150" fmla="*/ 21050 h 275272"/>
                <a:gd name="connsiteX151" fmla="*/ 205645 w 206454"/>
                <a:gd name="connsiteY151" fmla="*/ 42910 h 275272"/>
                <a:gd name="connsiteX152" fmla="*/ 205645 w 206454"/>
                <a:gd name="connsiteY152" fmla="*/ 50197 h 275272"/>
                <a:gd name="connsiteX153" fmla="*/ 205645 w 206454"/>
                <a:gd name="connsiteY153" fmla="*/ 76105 h 275272"/>
                <a:gd name="connsiteX154" fmla="*/ 205645 w 206454"/>
                <a:gd name="connsiteY154" fmla="*/ 78534 h 275272"/>
                <a:gd name="connsiteX155" fmla="*/ 205645 w 206454"/>
                <a:gd name="connsiteY155" fmla="*/ 85820 h 275272"/>
                <a:gd name="connsiteX156" fmla="*/ 205645 w 206454"/>
                <a:gd name="connsiteY156" fmla="*/ 87440 h 275272"/>
                <a:gd name="connsiteX157" fmla="*/ 205645 w 206454"/>
                <a:gd name="connsiteY157" fmla="*/ 137636 h 275272"/>
                <a:gd name="connsiteX158" fmla="*/ 205645 w 206454"/>
                <a:gd name="connsiteY158" fmla="*/ 194310 h 275272"/>
                <a:gd name="connsiteX159" fmla="*/ 205645 w 206454"/>
                <a:gd name="connsiteY159" fmla="*/ 203216 h 275272"/>
                <a:gd name="connsiteX160" fmla="*/ 205645 w 206454"/>
                <a:gd name="connsiteY160" fmla="*/ 235601 h 275272"/>
                <a:gd name="connsiteX161" fmla="*/ 205645 w 206454"/>
                <a:gd name="connsiteY161" fmla="*/ 268796 h 275272"/>
                <a:gd name="connsiteX162" fmla="*/ 201597 w 206454"/>
                <a:gd name="connsiteY162" fmla="*/ 272844 h 275272"/>
                <a:gd name="connsiteX163" fmla="*/ 187023 w 206454"/>
                <a:gd name="connsiteY163" fmla="*/ 275273 h 275272"/>
                <a:gd name="connsiteX164" fmla="*/ 164354 w 206454"/>
                <a:gd name="connsiteY164" fmla="*/ 273653 h 275272"/>
                <a:gd name="connsiteX165" fmla="*/ 161925 w 206454"/>
                <a:gd name="connsiteY165" fmla="*/ 271224 h 275272"/>
                <a:gd name="connsiteX166" fmla="*/ 161925 w 206454"/>
                <a:gd name="connsiteY166" fmla="*/ 271224 h 275272"/>
                <a:gd name="connsiteX167" fmla="*/ 162735 w 206454"/>
                <a:gd name="connsiteY167" fmla="*/ 269605 h 275272"/>
                <a:gd name="connsiteX168" fmla="*/ 162735 w 206454"/>
                <a:gd name="connsiteY168" fmla="*/ 269605 h 275272"/>
                <a:gd name="connsiteX169" fmla="*/ 163544 w 206454"/>
                <a:gd name="connsiteY169" fmla="*/ 269605 h 275272"/>
                <a:gd name="connsiteX170" fmla="*/ 197548 w 206454"/>
                <a:gd name="connsiteY170" fmla="*/ 269605 h 275272"/>
                <a:gd name="connsiteX171" fmla="*/ 201597 w 206454"/>
                <a:gd name="connsiteY171" fmla="*/ 264747 h 275272"/>
                <a:gd name="connsiteX172" fmla="*/ 201597 w 206454"/>
                <a:gd name="connsiteY172" fmla="*/ 246126 h 275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Lst>
              <a:rect l="l" t="t" r="r" b="b"/>
              <a:pathLst>
                <a:path w="206454" h="275272">
                  <a:moveTo>
                    <a:pt x="195120" y="255842"/>
                  </a:moveTo>
                  <a:cubicBezTo>
                    <a:pt x="189452" y="256651"/>
                    <a:pt x="183785" y="259080"/>
                    <a:pt x="177308" y="259080"/>
                  </a:cubicBezTo>
                  <a:cubicBezTo>
                    <a:pt x="169212" y="259080"/>
                    <a:pt x="161115" y="258270"/>
                    <a:pt x="153019" y="256651"/>
                  </a:cubicBezTo>
                  <a:cubicBezTo>
                    <a:pt x="150590" y="250984"/>
                    <a:pt x="150590" y="245317"/>
                    <a:pt x="150590" y="238839"/>
                  </a:cubicBezTo>
                  <a:cubicBezTo>
                    <a:pt x="150590" y="218599"/>
                    <a:pt x="150590" y="199168"/>
                    <a:pt x="150590" y="177308"/>
                  </a:cubicBezTo>
                  <a:cubicBezTo>
                    <a:pt x="150590" y="155448"/>
                    <a:pt x="150590" y="153019"/>
                    <a:pt x="150590" y="141684"/>
                  </a:cubicBezTo>
                  <a:lnTo>
                    <a:pt x="150590" y="116586"/>
                  </a:lnTo>
                  <a:cubicBezTo>
                    <a:pt x="146542" y="126302"/>
                    <a:pt x="144923" y="136827"/>
                    <a:pt x="140875" y="146542"/>
                  </a:cubicBezTo>
                  <a:cubicBezTo>
                    <a:pt x="138446" y="157877"/>
                    <a:pt x="133588" y="168402"/>
                    <a:pt x="130350" y="179737"/>
                  </a:cubicBezTo>
                  <a:lnTo>
                    <a:pt x="127921" y="188643"/>
                  </a:lnTo>
                  <a:cubicBezTo>
                    <a:pt x="126302" y="194310"/>
                    <a:pt x="124682" y="199977"/>
                    <a:pt x="123063" y="206454"/>
                  </a:cubicBezTo>
                  <a:cubicBezTo>
                    <a:pt x="121444" y="212122"/>
                    <a:pt x="119015" y="219408"/>
                    <a:pt x="117396" y="226695"/>
                  </a:cubicBezTo>
                  <a:cubicBezTo>
                    <a:pt x="114967" y="227505"/>
                    <a:pt x="111728" y="227505"/>
                    <a:pt x="109299" y="228314"/>
                  </a:cubicBezTo>
                  <a:cubicBezTo>
                    <a:pt x="100393" y="229124"/>
                    <a:pt x="92297" y="229933"/>
                    <a:pt x="82582" y="228314"/>
                  </a:cubicBezTo>
                  <a:cubicBezTo>
                    <a:pt x="82582" y="226695"/>
                    <a:pt x="82582" y="226695"/>
                    <a:pt x="83391" y="225885"/>
                  </a:cubicBezTo>
                  <a:cubicBezTo>
                    <a:pt x="83391" y="225885"/>
                    <a:pt x="81772" y="225885"/>
                    <a:pt x="81772" y="225076"/>
                  </a:cubicBezTo>
                  <a:cubicBezTo>
                    <a:pt x="76914" y="204835"/>
                    <a:pt x="69628" y="189452"/>
                    <a:pt x="64770" y="170831"/>
                  </a:cubicBezTo>
                  <a:cubicBezTo>
                    <a:pt x="63960" y="165973"/>
                    <a:pt x="61532" y="161115"/>
                    <a:pt x="60722" y="156258"/>
                  </a:cubicBezTo>
                  <a:cubicBezTo>
                    <a:pt x="60722" y="155448"/>
                    <a:pt x="59912" y="153019"/>
                    <a:pt x="59103" y="150590"/>
                  </a:cubicBezTo>
                  <a:cubicBezTo>
                    <a:pt x="55054" y="139256"/>
                    <a:pt x="51006" y="127111"/>
                    <a:pt x="46148" y="114157"/>
                  </a:cubicBezTo>
                  <a:cubicBezTo>
                    <a:pt x="45339" y="118205"/>
                    <a:pt x="46148" y="123063"/>
                    <a:pt x="46148" y="127111"/>
                  </a:cubicBezTo>
                  <a:cubicBezTo>
                    <a:pt x="46148" y="131159"/>
                    <a:pt x="45339" y="136827"/>
                    <a:pt x="45339" y="142494"/>
                  </a:cubicBezTo>
                  <a:cubicBezTo>
                    <a:pt x="45339" y="157067"/>
                    <a:pt x="45339" y="170831"/>
                    <a:pt x="46958" y="186214"/>
                  </a:cubicBezTo>
                  <a:cubicBezTo>
                    <a:pt x="47768" y="209693"/>
                    <a:pt x="49387" y="234791"/>
                    <a:pt x="46958" y="256651"/>
                  </a:cubicBezTo>
                  <a:cubicBezTo>
                    <a:pt x="45339" y="257461"/>
                    <a:pt x="45339" y="256651"/>
                    <a:pt x="43720" y="256651"/>
                  </a:cubicBezTo>
                  <a:cubicBezTo>
                    <a:pt x="37243" y="256651"/>
                    <a:pt x="29956" y="259890"/>
                    <a:pt x="22669" y="259080"/>
                  </a:cubicBezTo>
                  <a:cubicBezTo>
                    <a:pt x="15383" y="258270"/>
                    <a:pt x="8096" y="256651"/>
                    <a:pt x="3238" y="256651"/>
                  </a:cubicBezTo>
                  <a:cubicBezTo>
                    <a:pt x="3238" y="250174"/>
                    <a:pt x="3238" y="244507"/>
                    <a:pt x="3238" y="238030"/>
                  </a:cubicBezTo>
                  <a:cubicBezTo>
                    <a:pt x="3238" y="231553"/>
                    <a:pt x="3238" y="225076"/>
                    <a:pt x="3238" y="219408"/>
                  </a:cubicBezTo>
                  <a:cubicBezTo>
                    <a:pt x="3238" y="214551"/>
                    <a:pt x="3238" y="209693"/>
                    <a:pt x="3238" y="204835"/>
                  </a:cubicBezTo>
                  <a:cubicBezTo>
                    <a:pt x="3238" y="193500"/>
                    <a:pt x="2429" y="181356"/>
                    <a:pt x="2429" y="170021"/>
                  </a:cubicBezTo>
                  <a:cubicBezTo>
                    <a:pt x="2429" y="158687"/>
                    <a:pt x="2429" y="153829"/>
                    <a:pt x="2429" y="145733"/>
                  </a:cubicBezTo>
                  <a:cubicBezTo>
                    <a:pt x="1619" y="123873"/>
                    <a:pt x="2429" y="102013"/>
                    <a:pt x="1619" y="78534"/>
                  </a:cubicBezTo>
                  <a:cubicBezTo>
                    <a:pt x="1619" y="75295"/>
                    <a:pt x="1619" y="72057"/>
                    <a:pt x="1619" y="68008"/>
                  </a:cubicBezTo>
                  <a:cubicBezTo>
                    <a:pt x="1619" y="64770"/>
                    <a:pt x="1619" y="60722"/>
                    <a:pt x="1619" y="58293"/>
                  </a:cubicBezTo>
                  <a:cubicBezTo>
                    <a:pt x="1619" y="55864"/>
                    <a:pt x="1619" y="56674"/>
                    <a:pt x="1619" y="56674"/>
                  </a:cubicBezTo>
                  <a:cubicBezTo>
                    <a:pt x="0" y="55055"/>
                    <a:pt x="810" y="50197"/>
                    <a:pt x="810" y="46958"/>
                  </a:cubicBezTo>
                  <a:cubicBezTo>
                    <a:pt x="810" y="39672"/>
                    <a:pt x="0" y="32385"/>
                    <a:pt x="0" y="25098"/>
                  </a:cubicBezTo>
                  <a:cubicBezTo>
                    <a:pt x="0" y="17812"/>
                    <a:pt x="0" y="9716"/>
                    <a:pt x="0" y="2429"/>
                  </a:cubicBezTo>
                  <a:cubicBezTo>
                    <a:pt x="1619" y="1619"/>
                    <a:pt x="2429" y="2429"/>
                    <a:pt x="4048" y="2429"/>
                  </a:cubicBezTo>
                  <a:cubicBezTo>
                    <a:pt x="9715" y="2429"/>
                    <a:pt x="15383" y="1619"/>
                    <a:pt x="21860" y="0"/>
                  </a:cubicBezTo>
                  <a:cubicBezTo>
                    <a:pt x="25908" y="0"/>
                    <a:pt x="29956" y="0"/>
                    <a:pt x="34814" y="0"/>
                  </a:cubicBezTo>
                  <a:cubicBezTo>
                    <a:pt x="41291" y="0"/>
                    <a:pt x="46148" y="1619"/>
                    <a:pt x="52626" y="2429"/>
                  </a:cubicBezTo>
                  <a:cubicBezTo>
                    <a:pt x="55054" y="2429"/>
                    <a:pt x="56674" y="2429"/>
                    <a:pt x="59912" y="2429"/>
                  </a:cubicBezTo>
                  <a:lnTo>
                    <a:pt x="63960" y="16193"/>
                  </a:lnTo>
                  <a:cubicBezTo>
                    <a:pt x="63960" y="20241"/>
                    <a:pt x="66389" y="22670"/>
                    <a:pt x="66389" y="25908"/>
                  </a:cubicBezTo>
                  <a:cubicBezTo>
                    <a:pt x="68818" y="29956"/>
                    <a:pt x="69628" y="34814"/>
                    <a:pt x="71247" y="39672"/>
                  </a:cubicBezTo>
                  <a:cubicBezTo>
                    <a:pt x="76105" y="57483"/>
                    <a:pt x="80153" y="74486"/>
                    <a:pt x="85820" y="92297"/>
                  </a:cubicBezTo>
                  <a:cubicBezTo>
                    <a:pt x="90678" y="109299"/>
                    <a:pt x="96345" y="126302"/>
                    <a:pt x="99584" y="144113"/>
                  </a:cubicBezTo>
                  <a:cubicBezTo>
                    <a:pt x="100393" y="140875"/>
                    <a:pt x="102013" y="137636"/>
                    <a:pt x="103632" y="133588"/>
                  </a:cubicBezTo>
                  <a:cubicBezTo>
                    <a:pt x="106061" y="125492"/>
                    <a:pt x="108490" y="117396"/>
                    <a:pt x="110109" y="108490"/>
                  </a:cubicBezTo>
                  <a:cubicBezTo>
                    <a:pt x="110109" y="107680"/>
                    <a:pt x="110918" y="108490"/>
                    <a:pt x="110109" y="106871"/>
                  </a:cubicBezTo>
                  <a:cubicBezTo>
                    <a:pt x="110109" y="106871"/>
                    <a:pt x="110109" y="106871"/>
                    <a:pt x="110109" y="106871"/>
                  </a:cubicBezTo>
                  <a:lnTo>
                    <a:pt x="119015" y="76914"/>
                  </a:lnTo>
                  <a:cubicBezTo>
                    <a:pt x="123063" y="66389"/>
                    <a:pt x="124682" y="55055"/>
                    <a:pt x="127111" y="44529"/>
                  </a:cubicBezTo>
                  <a:cubicBezTo>
                    <a:pt x="131159" y="29956"/>
                    <a:pt x="136827" y="17812"/>
                    <a:pt x="138446" y="1619"/>
                  </a:cubicBezTo>
                  <a:cubicBezTo>
                    <a:pt x="140875" y="1619"/>
                    <a:pt x="141684" y="0"/>
                    <a:pt x="144113" y="0"/>
                  </a:cubicBezTo>
                  <a:lnTo>
                    <a:pt x="144923" y="0"/>
                  </a:lnTo>
                  <a:cubicBezTo>
                    <a:pt x="145733" y="0"/>
                    <a:pt x="145733" y="0"/>
                    <a:pt x="146542" y="0"/>
                  </a:cubicBezTo>
                  <a:cubicBezTo>
                    <a:pt x="148971" y="0"/>
                    <a:pt x="151400" y="0"/>
                    <a:pt x="153829" y="0"/>
                  </a:cubicBezTo>
                  <a:cubicBezTo>
                    <a:pt x="156258" y="0"/>
                    <a:pt x="157877" y="0"/>
                    <a:pt x="159496" y="0"/>
                  </a:cubicBezTo>
                  <a:cubicBezTo>
                    <a:pt x="165973" y="0"/>
                    <a:pt x="172450" y="0"/>
                    <a:pt x="178927" y="810"/>
                  </a:cubicBezTo>
                  <a:cubicBezTo>
                    <a:pt x="184594" y="810"/>
                    <a:pt x="190262" y="1619"/>
                    <a:pt x="195929" y="4048"/>
                  </a:cubicBezTo>
                  <a:cubicBezTo>
                    <a:pt x="195929" y="11335"/>
                    <a:pt x="194310" y="20241"/>
                    <a:pt x="195120" y="28337"/>
                  </a:cubicBezTo>
                  <a:cubicBezTo>
                    <a:pt x="195120" y="30766"/>
                    <a:pt x="195929" y="33195"/>
                    <a:pt x="195120" y="35623"/>
                  </a:cubicBezTo>
                  <a:cubicBezTo>
                    <a:pt x="196739" y="43720"/>
                    <a:pt x="195120" y="52626"/>
                    <a:pt x="195120" y="61532"/>
                  </a:cubicBezTo>
                  <a:cubicBezTo>
                    <a:pt x="195120" y="63151"/>
                    <a:pt x="195120" y="65580"/>
                    <a:pt x="195120" y="67199"/>
                  </a:cubicBezTo>
                  <a:cubicBezTo>
                    <a:pt x="195120" y="67199"/>
                    <a:pt x="195120" y="69628"/>
                    <a:pt x="195120" y="72057"/>
                  </a:cubicBezTo>
                  <a:cubicBezTo>
                    <a:pt x="195929" y="90678"/>
                    <a:pt x="195120" y="106871"/>
                    <a:pt x="195120" y="122253"/>
                  </a:cubicBezTo>
                  <a:cubicBezTo>
                    <a:pt x="195929" y="142494"/>
                    <a:pt x="194310" y="161115"/>
                    <a:pt x="195120" y="178927"/>
                  </a:cubicBezTo>
                  <a:cubicBezTo>
                    <a:pt x="195120" y="182166"/>
                    <a:pt x="195120" y="184595"/>
                    <a:pt x="195120" y="187833"/>
                  </a:cubicBezTo>
                  <a:cubicBezTo>
                    <a:pt x="195120" y="191072"/>
                    <a:pt x="193500" y="195120"/>
                    <a:pt x="195120" y="198358"/>
                  </a:cubicBezTo>
                  <a:cubicBezTo>
                    <a:pt x="195929" y="200787"/>
                    <a:pt x="195120" y="201597"/>
                    <a:pt x="195120" y="204835"/>
                  </a:cubicBezTo>
                  <a:cubicBezTo>
                    <a:pt x="195120" y="210503"/>
                    <a:pt x="195929" y="215360"/>
                    <a:pt x="195929" y="220218"/>
                  </a:cubicBezTo>
                  <a:cubicBezTo>
                    <a:pt x="195929" y="232362"/>
                    <a:pt x="195929" y="245317"/>
                    <a:pt x="195929" y="257461"/>
                  </a:cubicBezTo>
                  <a:close/>
                  <a:moveTo>
                    <a:pt x="16193" y="264747"/>
                  </a:moveTo>
                  <a:cubicBezTo>
                    <a:pt x="16193" y="264747"/>
                    <a:pt x="17002" y="264747"/>
                    <a:pt x="17812" y="264747"/>
                  </a:cubicBezTo>
                  <a:cubicBezTo>
                    <a:pt x="30766" y="267176"/>
                    <a:pt x="43720" y="267986"/>
                    <a:pt x="55864" y="264747"/>
                  </a:cubicBezTo>
                  <a:cubicBezTo>
                    <a:pt x="55864" y="259080"/>
                    <a:pt x="56674" y="250984"/>
                    <a:pt x="55864" y="245317"/>
                  </a:cubicBezTo>
                  <a:cubicBezTo>
                    <a:pt x="55864" y="241268"/>
                    <a:pt x="55054" y="236411"/>
                    <a:pt x="55864" y="233172"/>
                  </a:cubicBezTo>
                  <a:cubicBezTo>
                    <a:pt x="55864" y="227505"/>
                    <a:pt x="55864" y="221837"/>
                    <a:pt x="55864" y="212122"/>
                  </a:cubicBezTo>
                  <a:cubicBezTo>
                    <a:pt x="55864" y="205645"/>
                    <a:pt x="55864" y="199977"/>
                    <a:pt x="55864" y="194310"/>
                  </a:cubicBezTo>
                  <a:cubicBezTo>
                    <a:pt x="55054" y="190262"/>
                    <a:pt x="55864" y="185404"/>
                    <a:pt x="55864" y="179737"/>
                  </a:cubicBezTo>
                  <a:cubicBezTo>
                    <a:pt x="55864" y="174069"/>
                    <a:pt x="55864" y="169212"/>
                    <a:pt x="55864" y="164354"/>
                  </a:cubicBezTo>
                  <a:lnTo>
                    <a:pt x="55864" y="160306"/>
                  </a:lnTo>
                  <a:lnTo>
                    <a:pt x="55864" y="160306"/>
                  </a:lnTo>
                  <a:cubicBezTo>
                    <a:pt x="55864" y="160306"/>
                    <a:pt x="57483" y="165973"/>
                    <a:pt x="57483" y="165973"/>
                  </a:cubicBezTo>
                  <a:cubicBezTo>
                    <a:pt x="57483" y="168402"/>
                    <a:pt x="58293" y="170831"/>
                    <a:pt x="58293" y="173260"/>
                  </a:cubicBezTo>
                  <a:cubicBezTo>
                    <a:pt x="58293" y="181356"/>
                    <a:pt x="58293" y="190262"/>
                    <a:pt x="59912" y="199168"/>
                  </a:cubicBezTo>
                  <a:cubicBezTo>
                    <a:pt x="60722" y="221028"/>
                    <a:pt x="63151" y="244507"/>
                    <a:pt x="59912" y="266367"/>
                  </a:cubicBezTo>
                  <a:cubicBezTo>
                    <a:pt x="59912" y="267986"/>
                    <a:pt x="58293" y="269605"/>
                    <a:pt x="56674" y="268796"/>
                  </a:cubicBezTo>
                  <a:cubicBezTo>
                    <a:pt x="50197" y="268796"/>
                    <a:pt x="42910" y="272034"/>
                    <a:pt x="35623" y="271224"/>
                  </a:cubicBezTo>
                  <a:cubicBezTo>
                    <a:pt x="29147" y="270415"/>
                    <a:pt x="23479" y="268796"/>
                    <a:pt x="17812" y="268796"/>
                  </a:cubicBezTo>
                  <a:cubicBezTo>
                    <a:pt x="17002" y="268796"/>
                    <a:pt x="16193" y="268796"/>
                    <a:pt x="15383" y="267176"/>
                  </a:cubicBezTo>
                  <a:cubicBezTo>
                    <a:pt x="15383" y="266367"/>
                    <a:pt x="15383" y="265557"/>
                    <a:pt x="17002" y="265557"/>
                  </a:cubicBezTo>
                  <a:close/>
                  <a:moveTo>
                    <a:pt x="72057" y="21860"/>
                  </a:moveTo>
                  <a:lnTo>
                    <a:pt x="70437" y="17002"/>
                  </a:lnTo>
                  <a:cubicBezTo>
                    <a:pt x="70437" y="17002"/>
                    <a:pt x="70437" y="17002"/>
                    <a:pt x="70437" y="15383"/>
                  </a:cubicBezTo>
                  <a:cubicBezTo>
                    <a:pt x="70437" y="13764"/>
                    <a:pt x="70437" y="15383"/>
                    <a:pt x="70437" y="15383"/>
                  </a:cubicBezTo>
                  <a:cubicBezTo>
                    <a:pt x="70437" y="15383"/>
                    <a:pt x="70437" y="15383"/>
                    <a:pt x="71247" y="15383"/>
                  </a:cubicBezTo>
                  <a:cubicBezTo>
                    <a:pt x="72866" y="20241"/>
                    <a:pt x="74485" y="25908"/>
                    <a:pt x="75295" y="29956"/>
                  </a:cubicBezTo>
                  <a:cubicBezTo>
                    <a:pt x="76105" y="33195"/>
                    <a:pt x="77724" y="34814"/>
                    <a:pt x="76914" y="37243"/>
                  </a:cubicBezTo>
                  <a:cubicBezTo>
                    <a:pt x="79343" y="41291"/>
                    <a:pt x="80153" y="46149"/>
                    <a:pt x="81772" y="51007"/>
                  </a:cubicBezTo>
                  <a:cubicBezTo>
                    <a:pt x="86630" y="68818"/>
                    <a:pt x="90678" y="85820"/>
                    <a:pt x="96345" y="103632"/>
                  </a:cubicBezTo>
                  <a:lnTo>
                    <a:pt x="98774" y="112538"/>
                  </a:lnTo>
                  <a:cubicBezTo>
                    <a:pt x="98774" y="112538"/>
                    <a:pt x="98774" y="114157"/>
                    <a:pt x="98774" y="114967"/>
                  </a:cubicBezTo>
                  <a:lnTo>
                    <a:pt x="98774" y="114967"/>
                  </a:lnTo>
                  <a:lnTo>
                    <a:pt x="95536" y="103632"/>
                  </a:lnTo>
                  <a:lnTo>
                    <a:pt x="91488" y="89059"/>
                  </a:lnTo>
                  <a:cubicBezTo>
                    <a:pt x="87439" y="77724"/>
                    <a:pt x="85011" y="66389"/>
                    <a:pt x="81772" y="54245"/>
                  </a:cubicBezTo>
                  <a:lnTo>
                    <a:pt x="76914" y="36433"/>
                  </a:lnTo>
                  <a:lnTo>
                    <a:pt x="76914" y="32385"/>
                  </a:lnTo>
                  <a:cubicBezTo>
                    <a:pt x="76914" y="32385"/>
                    <a:pt x="74485" y="26718"/>
                    <a:pt x="74485" y="26718"/>
                  </a:cubicBezTo>
                  <a:cubicBezTo>
                    <a:pt x="74485" y="24289"/>
                    <a:pt x="74485" y="25098"/>
                    <a:pt x="72866" y="23479"/>
                  </a:cubicBezTo>
                  <a:lnTo>
                    <a:pt x="72866" y="20241"/>
                  </a:lnTo>
                  <a:close/>
                  <a:moveTo>
                    <a:pt x="93917" y="235601"/>
                  </a:moveTo>
                  <a:lnTo>
                    <a:pt x="93917" y="235601"/>
                  </a:lnTo>
                  <a:cubicBezTo>
                    <a:pt x="94726" y="235601"/>
                    <a:pt x="95536" y="235601"/>
                    <a:pt x="95536" y="237220"/>
                  </a:cubicBezTo>
                  <a:lnTo>
                    <a:pt x="95536" y="237220"/>
                  </a:lnTo>
                  <a:cubicBezTo>
                    <a:pt x="106061" y="238839"/>
                    <a:pt x="116586" y="237220"/>
                    <a:pt x="125492" y="237220"/>
                  </a:cubicBezTo>
                  <a:cubicBezTo>
                    <a:pt x="127921" y="229933"/>
                    <a:pt x="129540" y="221837"/>
                    <a:pt x="131969" y="214551"/>
                  </a:cubicBezTo>
                  <a:lnTo>
                    <a:pt x="134398" y="206454"/>
                  </a:lnTo>
                  <a:cubicBezTo>
                    <a:pt x="136017" y="199168"/>
                    <a:pt x="138446" y="192691"/>
                    <a:pt x="140875" y="187023"/>
                  </a:cubicBezTo>
                  <a:cubicBezTo>
                    <a:pt x="140875" y="186214"/>
                    <a:pt x="141684" y="186214"/>
                    <a:pt x="141684" y="187023"/>
                  </a:cubicBezTo>
                  <a:lnTo>
                    <a:pt x="141684" y="191072"/>
                  </a:lnTo>
                  <a:cubicBezTo>
                    <a:pt x="141684" y="191881"/>
                    <a:pt x="141684" y="192691"/>
                    <a:pt x="141684" y="192691"/>
                  </a:cubicBezTo>
                  <a:lnTo>
                    <a:pt x="141684" y="195120"/>
                  </a:lnTo>
                  <a:cubicBezTo>
                    <a:pt x="141684" y="195120"/>
                    <a:pt x="139255" y="202406"/>
                    <a:pt x="139255" y="202406"/>
                  </a:cubicBezTo>
                  <a:cubicBezTo>
                    <a:pt x="137636" y="208074"/>
                    <a:pt x="136017" y="213741"/>
                    <a:pt x="134398" y="220218"/>
                  </a:cubicBezTo>
                  <a:lnTo>
                    <a:pt x="129540" y="236411"/>
                  </a:lnTo>
                  <a:cubicBezTo>
                    <a:pt x="129540" y="239649"/>
                    <a:pt x="127921" y="240459"/>
                    <a:pt x="125492" y="241268"/>
                  </a:cubicBezTo>
                  <a:cubicBezTo>
                    <a:pt x="123873" y="241268"/>
                    <a:pt x="122253" y="241268"/>
                    <a:pt x="120634" y="241268"/>
                  </a:cubicBezTo>
                  <a:cubicBezTo>
                    <a:pt x="111728" y="242078"/>
                    <a:pt x="104442" y="242888"/>
                    <a:pt x="94726" y="241268"/>
                  </a:cubicBezTo>
                  <a:cubicBezTo>
                    <a:pt x="92297" y="241268"/>
                    <a:pt x="94726" y="238030"/>
                    <a:pt x="93107" y="237220"/>
                  </a:cubicBezTo>
                  <a:cubicBezTo>
                    <a:pt x="93107" y="237220"/>
                    <a:pt x="93107" y="237220"/>
                    <a:pt x="93107" y="237220"/>
                  </a:cubicBezTo>
                  <a:close/>
                  <a:moveTo>
                    <a:pt x="204835" y="243697"/>
                  </a:moveTo>
                  <a:lnTo>
                    <a:pt x="204835" y="233172"/>
                  </a:lnTo>
                  <a:cubicBezTo>
                    <a:pt x="204835" y="223457"/>
                    <a:pt x="203216" y="213741"/>
                    <a:pt x="203216" y="205645"/>
                  </a:cubicBezTo>
                  <a:cubicBezTo>
                    <a:pt x="203216" y="197548"/>
                    <a:pt x="204025" y="198358"/>
                    <a:pt x="203216" y="194310"/>
                  </a:cubicBezTo>
                  <a:cubicBezTo>
                    <a:pt x="202406" y="187023"/>
                    <a:pt x="203216" y="178927"/>
                    <a:pt x="203216" y="171641"/>
                  </a:cubicBezTo>
                  <a:cubicBezTo>
                    <a:pt x="203216" y="164354"/>
                    <a:pt x="203216" y="165163"/>
                    <a:pt x="203216" y="161925"/>
                  </a:cubicBezTo>
                  <a:cubicBezTo>
                    <a:pt x="203216" y="157877"/>
                    <a:pt x="203216" y="153829"/>
                    <a:pt x="203216" y="149781"/>
                  </a:cubicBezTo>
                  <a:cubicBezTo>
                    <a:pt x="203216" y="145733"/>
                    <a:pt x="203216" y="147352"/>
                    <a:pt x="203216" y="145733"/>
                  </a:cubicBezTo>
                  <a:cubicBezTo>
                    <a:pt x="201597" y="127921"/>
                    <a:pt x="202406" y="108490"/>
                    <a:pt x="202406" y="86630"/>
                  </a:cubicBezTo>
                  <a:cubicBezTo>
                    <a:pt x="202406" y="64770"/>
                    <a:pt x="202406" y="64770"/>
                    <a:pt x="202406" y="53435"/>
                  </a:cubicBezTo>
                  <a:cubicBezTo>
                    <a:pt x="202406" y="42101"/>
                    <a:pt x="202406" y="30766"/>
                    <a:pt x="203216" y="19431"/>
                  </a:cubicBezTo>
                  <a:cubicBezTo>
                    <a:pt x="202406" y="19431"/>
                    <a:pt x="201597" y="19431"/>
                    <a:pt x="200787" y="19431"/>
                  </a:cubicBezTo>
                  <a:cubicBezTo>
                    <a:pt x="199977" y="19431"/>
                    <a:pt x="199168" y="19431"/>
                    <a:pt x="199977" y="17812"/>
                  </a:cubicBezTo>
                  <a:cubicBezTo>
                    <a:pt x="199977" y="17812"/>
                    <a:pt x="199977" y="17002"/>
                    <a:pt x="201597" y="17002"/>
                  </a:cubicBezTo>
                  <a:lnTo>
                    <a:pt x="203216" y="17002"/>
                  </a:lnTo>
                  <a:cubicBezTo>
                    <a:pt x="204835" y="17002"/>
                    <a:pt x="206454" y="19431"/>
                    <a:pt x="206454" y="21050"/>
                  </a:cubicBezTo>
                  <a:cubicBezTo>
                    <a:pt x="206454" y="28337"/>
                    <a:pt x="204835" y="35623"/>
                    <a:pt x="205645" y="42910"/>
                  </a:cubicBezTo>
                  <a:cubicBezTo>
                    <a:pt x="205645" y="45339"/>
                    <a:pt x="206454" y="47768"/>
                    <a:pt x="205645" y="50197"/>
                  </a:cubicBezTo>
                  <a:cubicBezTo>
                    <a:pt x="207264" y="58293"/>
                    <a:pt x="205645" y="67199"/>
                    <a:pt x="205645" y="76105"/>
                  </a:cubicBezTo>
                  <a:lnTo>
                    <a:pt x="205645" y="78534"/>
                  </a:lnTo>
                  <a:cubicBezTo>
                    <a:pt x="205645" y="80963"/>
                    <a:pt x="205645" y="83392"/>
                    <a:pt x="205645" y="85820"/>
                  </a:cubicBezTo>
                  <a:lnTo>
                    <a:pt x="205645" y="87440"/>
                  </a:lnTo>
                  <a:cubicBezTo>
                    <a:pt x="206454" y="106061"/>
                    <a:pt x="205645" y="122253"/>
                    <a:pt x="205645" y="137636"/>
                  </a:cubicBezTo>
                  <a:cubicBezTo>
                    <a:pt x="206454" y="157877"/>
                    <a:pt x="204835" y="176498"/>
                    <a:pt x="205645" y="194310"/>
                  </a:cubicBezTo>
                  <a:cubicBezTo>
                    <a:pt x="205645" y="197548"/>
                    <a:pt x="205645" y="199977"/>
                    <a:pt x="205645" y="203216"/>
                  </a:cubicBezTo>
                  <a:cubicBezTo>
                    <a:pt x="205645" y="213741"/>
                    <a:pt x="205645" y="224266"/>
                    <a:pt x="205645" y="235601"/>
                  </a:cubicBezTo>
                  <a:cubicBezTo>
                    <a:pt x="205645" y="246936"/>
                    <a:pt x="205645" y="257461"/>
                    <a:pt x="205645" y="268796"/>
                  </a:cubicBezTo>
                  <a:cubicBezTo>
                    <a:pt x="205645" y="271224"/>
                    <a:pt x="204025" y="272844"/>
                    <a:pt x="201597" y="272844"/>
                  </a:cubicBezTo>
                  <a:cubicBezTo>
                    <a:pt x="197548" y="273653"/>
                    <a:pt x="192691" y="275273"/>
                    <a:pt x="187023" y="275273"/>
                  </a:cubicBezTo>
                  <a:cubicBezTo>
                    <a:pt x="179737" y="275273"/>
                    <a:pt x="172450" y="275273"/>
                    <a:pt x="164354" y="273653"/>
                  </a:cubicBezTo>
                  <a:cubicBezTo>
                    <a:pt x="163544" y="273653"/>
                    <a:pt x="161925" y="272844"/>
                    <a:pt x="161925" y="271224"/>
                  </a:cubicBezTo>
                  <a:lnTo>
                    <a:pt x="161925" y="271224"/>
                  </a:lnTo>
                  <a:cubicBezTo>
                    <a:pt x="161925" y="269605"/>
                    <a:pt x="161925" y="269605"/>
                    <a:pt x="162735" y="269605"/>
                  </a:cubicBezTo>
                  <a:cubicBezTo>
                    <a:pt x="162735" y="269605"/>
                    <a:pt x="162735" y="269605"/>
                    <a:pt x="162735" y="269605"/>
                  </a:cubicBezTo>
                  <a:cubicBezTo>
                    <a:pt x="162735" y="269605"/>
                    <a:pt x="163544" y="269605"/>
                    <a:pt x="163544" y="269605"/>
                  </a:cubicBezTo>
                  <a:cubicBezTo>
                    <a:pt x="174069" y="272034"/>
                    <a:pt x="187023" y="272844"/>
                    <a:pt x="197548" y="269605"/>
                  </a:cubicBezTo>
                  <a:cubicBezTo>
                    <a:pt x="199977" y="268796"/>
                    <a:pt x="201597" y="266367"/>
                    <a:pt x="201597" y="264747"/>
                  </a:cubicBezTo>
                  <a:cubicBezTo>
                    <a:pt x="201597" y="258270"/>
                    <a:pt x="201597" y="251793"/>
                    <a:pt x="201597" y="246126"/>
                  </a:cubicBezTo>
                  <a:close/>
                </a:path>
              </a:pathLst>
            </a:custGeom>
            <a:solidFill>
              <a:srgbClr val="000000"/>
            </a:solidFill>
            <a:ln w="0"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77041128-4D51-3ACA-765A-AAAC1575626B}"/>
                </a:ext>
              </a:extLst>
            </p:cNvPr>
            <p:cNvSpPr/>
            <p:nvPr/>
          </p:nvSpPr>
          <p:spPr>
            <a:xfrm>
              <a:off x="5203745" y="2944249"/>
              <a:ext cx="152209" cy="273057"/>
            </a:xfrm>
            <a:custGeom>
              <a:avLst/>
              <a:gdLst>
                <a:gd name="connsiteX0" fmla="*/ 139256 w 152209"/>
                <a:gd name="connsiteY0" fmla="*/ 231767 h 273057"/>
                <a:gd name="connsiteX1" fmla="*/ 137636 w 152209"/>
                <a:gd name="connsiteY1" fmla="*/ 243911 h 273057"/>
                <a:gd name="connsiteX2" fmla="*/ 137636 w 152209"/>
                <a:gd name="connsiteY2" fmla="*/ 246340 h 273057"/>
                <a:gd name="connsiteX3" fmla="*/ 134398 w 152209"/>
                <a:gd name="connsiteY3" fmla="*/ 257675 h 273057"/>
                <a:gd name="connsiteX4" fmla="*/ 132778 w 152209"/>
                <a:gd name="connsiteY4" fmla="*/ 256056 h 273057"/>
                <a:gd name="connsiteX5" fmla="*/ 87439 w 152209"/>
                <a:gd name="connsiteY5" fmla="*/ 256056 h 273057"/>
                <a:gd name="connsiteX6" fmla="*/ 29147 w 152209"/>
                <a:gd name="connsiteY6" fmla="*/ 258485 h 273057"/>
                <a:gd name="connsiteX7" fmla="*/ 810 w 152209"/>
                <a:gd name="connsiteY7" fmla="*/ 256056 h 273057"/>
                <a:gd name="connsiteX8" fmla="*/ 0 w 152209"/>
                <a:gd name="connsiteY8" fmla="*/ 209097 h 273057"/>
                <a:gd name="connsiteX9" fmla="*/ 0 w 152209"/>
                <a:gd name="connsiteY9" fmla="*/ 196953 h 273057"/>
                <a:gd name="connsiteX10" fmla="*/ 0 w 152209"/>
                <a:gd name="connsiteY10" fmla="*/ 175903 h 273057"/>
                <a:gd name="connsiteX11" fmla="*/ 1619 w 152209"/>
                <a:gd name="connsiteY11" fmla="*/ 146756 h 273057"/>
                <a:gd name="connsiteX12" fmla="*/ 1619 w 152209"/>
                <a:gd name="connsiteY12" fmla="*/ 145137 h 273057"/>
                <a:gd name="connsiteX13" fmla="*/ 1619 w 152209"/>
                <a:gd name="connsiteY13" fmla="*/ 141898 h 273057"/>
                <a:gd name="connsiteX14" fmla="*/ 0 w 152209"/>
                <a:gd name="connsiteY14" fmla="*/ 112752 h 273057"/>
                <a:gd name="connsiteX15" fmla="*/ 0 w 152209"/>
                <a:gd name="connsiteY15" fmla="*/ 107085 h 273057"/>
                <a:gd name="connsiteX16" fmla="*/ 0 w 152209"/>
                <a:gd name="connsiteY16" fmla="*/ 76319 h 273057"/>
                <a:gd name="connsiteX17" fmla="*/ 0 w 152209"/>
                <a:gd name="connsiteY17" fmla="*/ 58507 h 273057"/>
                <a:gd name="connsiteX18" fmla="*/ 0 w 152209"/>
                <a:gd name="connsiteY18" fmla="*/ 58507 h 273057"/>
                <a:gd name="connsiteX19" fmla="*/ 0 w 152209"/>
                <a:gd name="connsiteY19" fmla="*/ 4262 h 273057"/>
                <a:gd name="connsiteX20" fmla="*/ 34004 w 152209"/>
                <a:gd name="connsiteY20" fmla="*/ 214 h 273057"/>
                <a:gd name="connsiteX21" fmla="*/ 76914 w 152209"/>
                <a:gd name="connsiteY21" fmla="*/ 214 h 273057"/>
                <a:gd name="connsiteX22" fmla="*/ 102822 w 152209"/>
                <a:gd name="connsiteY22" fmla="*/ 214 h 273057"/>
                <a:gd name="connsiteX23" fmla="*/ 128730 w 152209"/>
                <a:gd name="connsiteY23" fmla="*/ 214 h 273057"/>
                <a:gd name="connsiteX24" fmla="*/ 133588 w 152209"/>
                <a:gd name="connsiteY24" fmla="*/ 214 h 273057"/>
                <a:gd name="connsiteX25" fmla="*/ 139256 w 152209"/>
                <a:gd name="connsiteY25" fmla="*/ 22884 h 273057"/>
                <a:gd name="connsiteX26" fmla="*/ 131969 w 152209"/>
                <a:gd name="connsiteY26" fmla="*/ 47172 h 273057"/>
                <a:gd name="connsiteX27" fmla="*/ 119015 w 152209"/>
                <a:gd name="connsiteY27" fmla="*/ 47172 h 273057"/>
                <a:gd name="connsiteX28" fmla="*/ 106871 w 152209"/>
                <a:gd name="connsiteY28" fmla="*/ 47172 h 273057"/>
                <a:gd name="connsiteX29" fmla="*/ 89059 w 152209"/>
                <a:gd name="connsiteY29" fmla="*/ 47172 h 273057"/>
                <a:gd name="connsiteX30" fmla="*/ 74486 w 152209"/>
                <a:gd name="connsiteY30" fmla="*/ 47172 h 273057"/>
                <a:gd name="connsiteX31" fmla="*/ 45339 w 152209"/>
                <a:gd name="connsiteY31" fmla="*/ 47172 h 273057"/>
                <a:gd name="connsiteX32" fmla="*/ 45339 w 152209"/>
                <a:gd name="connsiteY32" fmla="*/ 51221 h 273057"/>
                <a:gd name="connsiteX33" fmla="*/ 45339 w 152209"/>
                <a:gd name="connsiteY33" fmla="*/ 51221 h 273057"/>
                <a:gd name="connsiteX34" fmla="*/ 42910 w 152209"/>
                <a:gd name="connsiteY34" fmla="*/ 88463 h 273057"/>
                <a:gd name="connsiteX35" fmla="*/ 46149 w 152209"/>
                <a:gd name="connsiteY35" fmla="*/ 107894 h 273057"/>
                <a:gd name="connsiteX36" fmla="*/ 76914 w 152209"/>
                <a:gd name="connsiteY36" fmla="*/ 107894 h 273057"/>
                <a:gd name="connsiteX37" fmla="*/ 91488 w 152209"/>
                <a:gd name="connsiteY37" fmla="*/ 107894 h 273057"/>
                <a:gd name="connsiteX38" fmla="*/ 96345 w 152209"/>
                <a:gd name="connsiteY38" fmla="*/ 107894 h 273057"/>
                <a:gd name="connsiteX39" fmla="*/ 106871 w 152209"/>
                <a:gd name="connsiteY39" fmla="*/ 107894 h 273057"/>
                <a:gd name="connsiteX40" fmla="*/ 111728 w 152209"/>
                <a:gd name="connsiteY40" fmla="*/ 107894 h 273057"/>
                <a:gd name="connsiteX41" fmla="*/ 118205 w 152209"/>
                <a:gd name="connsiteY41" fmla="*/ 132183 h 273057"/>
                <a:gd name="connsiteX42" fmla="*/ 116586 w 152209"/>
                <a:gd name="connsiteY42" fmla="*/ 150804 h 273057"/>
                <a:gd name="connsiteX43" fmla="*/ 109299 w 152209"/>
                <a:gd name="connsiteY43" fmla="*/ 150804 h 273057"/>
                <a:gd name="connsiteX44" fmla="*/ 90678 w 152209"/>
                <a:gd name="connsiteY44" fmla="*/ 150804 h 273057"/>
                <a:gd name="connsiteX45" fmla="*/ 82582 w 152209"/>
                <a:gd name="connsiteY45" fmla="*/ 150804 h 273057"/>
                <a:gd name="connsiteX46" fmla="*/ 71247 w 152209"/>
                <a:gd name="connsiteY46" fmla="*/ 150804 h 273057"/>
                <a:gd name="connsiteX47" fmla="*/ 46958 w 152209"/>
                <a:gd name="connsiteY47" fmla="*/ 150804 h 273057"/>
                <a:gd name="connsiteX48" fmla="*/ 45339 w 152209"/>
                <a:gd name="connsiteY48" fmla="*/ 191286 h 273057"/>
                <a:gd name="connsiteX49" fmla="*/ 45339 w 152209"/>
                <a:gd name="connsiteY49" fmla="*/ 212336 h 273057"/>
                <a:gd name="connsiteX50" fmla="*/ 105251 w 152209"/>
                <a:gd name="connsiteY50" fmla="*/ 213955 h 273057"/>
                <a:gd name="connsiteX51" fmla="*/ 123873 w 152209"/>
                <a:gd name="connsiteY51" fmla="*/ 212336 h 273057"/>
                <a:gd name="connsiteX52" fmla="*/ 126302 w 152209"/>
                <a:gd name="connsiteY52" fmla="*/ 212336 h 273057"/>
                <a:gd name="connsiteX53" fmla="*/ 130350 w 152209"/>
                <a:gd name="connsiteY53" fmla="*/ 212336 h 273057"/>
                <a:gd name="connsiteX54" fmla="*/ 132778 w 152209"/>
                <a:gd name="connsiteY54" fmla="*/ 212336 h 273057"/>
                <a:gd name="connsiteX55" fmla="*/ 135207 w 152209"/>
                <a:gd name="connsiteY55" fmla="*/ 211526 h 273057"/>
                <a:gd name="connsiteX56" fmla="*/ 136827 w 152209"/>
                <a:gd name="connsiteY56" fmla="*/ 211526 h 273057"/>
                <a:gd name="connsiteX57" fmla="*/ 139256 w 152209"/>
                <a:gd name="connsiteY57" fmla="*/ 230957 h 273057"/>
                <a:gd name="connsiteX58" fmla="*/ 148161 w 152209"/>
                <a:gd name="connsiteY58" fmla="*/ 242292 h 273057"/>
                <a:gd name="connsiteX59" fmla="*/ 147352 w 152209"/>
                <a:gd name="connsiteY59" fmla="*/ 228528 h 273057"/>
                <a:gd name="connsiteX60" fmla="*/ 147352 w 152209"/>
                <a:gd name="connsiteY60" fmla="*/ 228528 h 273057"/>
                <a:gd name="connsiteX61" fmla="*/ 147352 w 152209"/>
                <a:gd name="connsiteY61" fmla="*/ 228528 h 273057"/>
                <a:gd name="connsiteX62" fmla="*/ 148161 w 152209"/>
                <a:gd name="connsiteY62" fmla="*/ 226100 h 273057"/>
                <a:gd name="connsiteX63" fmla="*/ 148161 w 152209"/>
                <a:gd name="connsiteY63" fmla="*/ 226100 h 273057"/>
                <a:gd name="connsiteX64" fmla="*/ 150590 w 152209"/>
                <a:gd name="connsiteY64" fmla="*/ 228528 h 273057"/>
                <a:gd name="connsiteX65" fmla="*/ 152209 w 152209"/>
                <a:gd name="connsiteY65" fmla="*/ 246340 h 273057"/>
                <a:gd name="connsiteX66" fmla="*/ 150590 w 152209"/>
                <a:gd name="connsiteY66" fmla="*/ 258485 h 273057"/>
                <a:gd name="connsiteX67" fmla="*/ 150590 w 152209"/>
                <a:gd name="connsiteY67" fmla="*/ 260913 h 273057"/>
                <a:gd name="connsiteX68" fmla="*/ 147352 w 152209"/>
                <a:gd name="connsiteY68" fmla="*/ 272248 h 273057"/>
                <a:gd name="connsiteX69" fmla="*/ 145733 w 152209"/>
                <a:gd name="connsiteY69" fmla="*/ 270629 h 273057"/>
                <a:gd name="connsiteX70" fmla="*/ 100393 w 152209"/>
                <a:gd name="connsiteY70" fmla="*/ 270629 h 273057"/>
                <a:gd name="connsiteX71" fmla="*/ 42101 w 152209"/>
                <a:gd name="connsiteY71" fmla="*/ 273058 h 273057"/>
                <a:gd name="connsiteX72" fmla="*/ 15383 w 152209"/>
                <a:gd name="connsiteY72" fmla="*/ 272248 h 273057"/>
                <a:gd name="connsiteX73" fmla="*/ 13764 w 152209"/>
                <a:gd name="connsiteY73" fmla="*/ 269819 h 273057"/>
                <a:gd name="connsiteX74" fmla="*/ 15383 w 152209"/>
                <a:gd name="connsiteY74" fmla="*/ 268200 h 273057"/>
                <a:gd name="connsiteX75" fmla="*/ 17002 w 152209"/>
                <a:gd name="connsiteY75" fmla="*/ 269819 h 273057"/>
                <a:gd name="connsiteX76" fmla="*/ 47768 w 152209"/>
                <a:gd name="connsiteY76" fmla="*/ 269819 h 273057"/>
                <a:gd name="connsiteX77" fmla="*/ 94726 w 152209"/>
                <a:gd name="connsiteY77" fmla="*/ 267390 h 273057"/>
                <a:gd name="connsiteX78" fmla="*/ 146542 w 152209"/>
                <a:gd name="connsiteY78" fmla="*/ 268200 h 273057"/>
                <a:gd name="connsiteX79" fmla="*/ 148971 w 152209"/>
                <a:gd name="connsiteY79" fmla="*/ 243911 h 273057"/>
                <a:gd name="connsiteX80" fmla="*/ 56674 w 152209"/>
                <a:gd name="connsiteY80" fmla="*/ 99798 h 273057"/>
                <a:gd name="connsiteX81" fmla="*/ 55054 w 152209"/>
                <a:gd name="connsiteY81" fmla="*/ 101417 h 273057"/>
                <a:gd name="connsiteX82" fmla="*/ 53435 w 152209"/>
                <a:gd name="connsiteY82" fmla="*/ 99798 h 273057"/>
                <a:gd name="connsiteX83" fmla="*/ 53435 w 152209"/>
                <a:gd name="connsiteY83" fmla="*/ 99798 h 273057"/>
                <a:gd name="connsiteX84" fmla="*/ 56674 w 152209"/>
                <a:gd name="connsiteY84" fmla="*/ 59317 h 273057"/>
                <a:gd name="connsiteX85" fmla="*/ 56674 w 152209"/>
                <a:gd name="connsiteY85" fmla="*/ 59317 h 273057"/>
                <a:gd name="connsiteX86" fmla="*/ 56674 w 152209"/>
                <a:gd name="connsiteY86" fmla="*/ 56888 h 273057"/>
                <a:gd name="connsiteX87" fmla="*/ 68818 w 152209"/>
                <a:gd name="connsiteY87" fmla="*/ 56888 h 273057"/>
                <a:gd name="connsiteX88" fmla="*/ 96345 w 152209"/>
                <a:gd name="connsiteY88" fmla="*/ 56888 h 273057"/>
                <a:gd name="connsiteX89" fmla="*/ 119824 w 152209"/>
                <a:gd name="connsiteY89" fmla="*/ 56888 h 273057"/>
                <a:gd name="connsiteX90" fmla="*/ 127111 w 152209"/>
                <a:gd name="connsiteY90" fmla="*/ 56888 h 273057"/>
                <a:gd name="connsiteX91" fmla="*/ 144923 w 152209"/>
                <a:gd name="connsiteY91" fmla="*/ 56888 h 273057"/>
                <a:gd name="connsiteX92" fmla="*/ 147352 w 152209"/>
                <a:gd name="connsiteY92" fmla="*/ 33409 h 273057"/>
                <a:gd name="connsiteX93" fmla="*/ 145733 w 152209"/>
                <a:gd name="connsiteY93" fmla="*/ 15597 h 273057"/>
                <a:gd name="connsiteX94" fmla="*/ 144923 w 152209"/>
                <a:gd name="connsiteY94" fmla="*/ 15597 h 273057"/>
                <a:gd name="connsiteX95" fmla="*/ 144923 w 152209"/>
                <a:gd name="connsiteY95" fmla="*/ 15597 h 273057"/>
                <a:gd name="connsiteX96" fmla="*/ 146542 w 152209"/>
                <a:gd name="connsiteY96" fmla="*/ 13168 h 273057"/>
                <a:gd name="connsiteX97" fmla="*/ 151400 w 152209"/>
                <a:gd name="connsiteY97" fmla="*/ 35838 h 273057"/>
                <a:gd name="connsiteX98" fmla="*/ 144113 w 152209"/>
                <a:gd name="connsiteY98" fmla="*/ 60127 h 273057"/>
                <a:gd name="connsiteX99" fmla="*/ 131159 w 152209"/>
                <a:gd name="connsiteY99" fmla="*/ 60127 h 273057"/>
                <a:gd name="connsiteX100" fmla="*/ 119015 w 152209"/>
                <a:gd name="connsiteY100" fmla="*/ 60127 h 273057"/>
                <a:gd name="connsiteX101" fmla="*/ 101203 w 152209"/>
                <a:gd name="connsiteY101" fmla="*/ 60127 h 273057"/>
                <a:gd name="connsiteX102" fmla="*/ 86630 w 152209"/>
                <a:gd name="connsiteY102" fmla="*/ 60127 h 273057"/>
                <a:gd name="connsiteX103" fmla="*/ 57483 w 152209"/>
                <a:gd name="connsiteY103" fmla="*/ 60127 h 273057"/>
                <a:gd name="connsiteX104" fmla="*/ 57483 w 152209"/>
                <a:gd name="connsiteY104" fmla="*/ 63365 h 273057"/>
                <a:gd name="connsiteX105" fmla="*/ 57483 w 152209"/>
                <a:gd name="connsiteY105" fmla="*/ 64984 h 273057"/>
                <a:gd name="connsiteX106" fmla="*/ 55054 w 152209"/>
                <a:gd name="connsiteY106" fmla="*/ 99798 h 273057"/>
                <a:gd name="connsiteX107" fmla="*/ 57483 w 152209"/>
                <a:gd name="connsiteY107" fmla="*/ 203430 h 273057"/>
                <a:gd name="connsiteX108" fmla="*/ 55864 w 152209"/>
                <a:gd name="connsiteY108" fmla="*/ 205049 h 273057"/>
                <a:gd name="connsiteX109" fmla="*/ 54245 w 152209"/>
                <a:gd name="connsiteY109" fmla="*/ 203430 h 273057"/>
                <a:gd name="connsiteX110" fmla="*/ 54245 w 152209"/>
                <a:gd name="connsiteY110" fmla="*/ 201811 h 273057"/>
                <a:gd name="connsiteX111" fmla="*/ 55864 w 152209"/>
                <a:gd name="connsiteY111" fmla="*/ 166997 h 273057"/>
                <a:gd name="connsiteX112" fmla="*/ 59912 w 152209"/>
                <a:gd name="connsiteY112" fmla="*/ 162949 h 273057"/>
                <a:gd name="connsiteX113" fmla="*/ 76105 w 152209"/>
                <a:gd name="connsiteY113" fmla="*/ 161330 h 273057"/>
                <a:gd name="connsiteX114" fmla="*/ 80963 w 152209"/>
                <a:gd name="connsiteY114" fmla="*/ 161330 h 273057"/>
                <a:gd name="connsiteX115" fmla="*/ 81772 w 152209"/>
                <a:gd name="connsiteY115" fmla="*/ 161330 h 273057"/>
                <a:gd name="connsiteX116" fmla="*/ 93107 w 152209"/>
                <a:gd name="connsiteY116" fmla="*/ 161330 h 273057"/>
                <a:gd name="connsiteX117" fmla="*/ 110919 w 152209"/>
                <a:gd name="connsiteY117" fmla="*/ 161330 h 273057"/>
                <a:gd name="connsiteX118" fmla="*/ 124682 w 152209"/>
                <a:gd name="connsiteY118" fmla="*/ 161330 h 273057"/>
                <a:gd name="connsiteX119" fmla="*/ 128730 w 152209"/>
                <a:gd name="connsiteY119" fmla="*/ 146756 h 273057"/>
                <a:gd name="connsiteX120" fmla="*/ 127111 w 152209"/>
                <a:gd name="connsiteY120" fmla="*/ 124087 h 273057"/>
                <a:gd name="connsiteX121" fmla="*/ 127111 w 152209"/>
                <a:gd name="connsiteY121" fmla="*/ 124087 h 273057"/>
                <a:gd name="connsiteX122" fmla="*/ 127111 w 152209"/>
                <a:gd name="connsiteY122" fmla="*/ 124087 h 273057"/>
                <a:gd name="connsiteX123" fmla="*/ 128730 w 152209"/>
                <a:gd name="connsiteY123" fmla="*/ 122468 h 273057"/>
                <a:gd name="connsiteX124" fmla="*/ 132778 w 152209"/>
                <a:gd name="connsiteY124" fmla="*/ 145947 h 273057"/>
                <a:gd name="connsiteX125" fmla="*/ 131969 w 152209"/>
                <a:gd name="connsiteY125" fmla="*/ 160520 h 273057"/>
                <a:gd name="connsiteX126" fmla="*/ 127921 w 152209"/>
                <a:gd name="connsiteY126" fmla="*/ 164568 h 273057"/>
                <a:gd name="connsiteX127" fmla="*/ 123873 w 152209"/>
                <a:gd name="connsiteY127" fmla="*/ 164568 h 273057"/>
                <a:gd name="connsiteX128" fmla="*/ 105251 w 152209"/>
                <a:gd name="connsiteY128" fmla="*/ 164568 h 273057"/>
                <a:gd name="connsiteX129" fmla="*/ 97155 w 152209"/>
                <a:gd name="connsiteY129" fmla="*/ 164568 h 273057"/>
                <a:gd name="connsiteX130" fmla="*/ 85820 w 152209"/>
                <a:gd name="connsiteY130" fmla="*/ 164568 h 273057"/>
                <a:gd name="connsiteX131" fmla="*/ 61532 w 152209"/>
                <a:gd name="connsiteY131" fmla="*/ 164568 h 273057"/>
                <a:gd name="connsiteX132" fmla="*/ 59912 w 152209"/>
                <a:gd name="connsiteY132" fmla="*/ 204240 h 273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Lst>
              <a:rect l="l" t="t" r="r" b="b"/>
              <a:pathLst>
                <a:path w="152209" h="273057">
                  <a:moveTo>
                    <a:pt x="139256" y="231767"/>
                  </a:moveTo>
                  <a:cubicBezTo>
                    <a:pt x="139256" y="235815"/>
                    <a:pt x="139256" y="239863"/>
                    <a:pt x="137636" y="243911"/>
                  </a:cubicBezTo>
                  <a:cubicBezTo>
                    <a:pt x="137636" y="244721"/>
                    <a:pt x="137636" y="245531"/>
                    <a:pt x="137636" y="246340"/>
                  </a:cubicBezTo>
                  <a:cubicBezTo>
                    <a:pt x="137636" y="250388"/>
                    <a:pt x="136017" y="257675"/>
                    <a:pt x="134398" y="257675"/>
                  </a:cubicBezTo>
                  <a:cubicBezTo>
                    <a:pt x="132778" y="257675"/>
                    <a:pt x="132778" y="257675"/>
                    <a:pt x="132778" y="256056"/>
                  </a:cubicBezTo>
                  <a:lnTo>
                    <a:pt x="87439" y="256056"/>
                  </a:lnTo>
                  <a:cubicBezTo>
                    <a:pt x="69628" y="255246"/>
                    <a:pt x="49387" y="258485"/>
                    <a:pt x="29147" y="258485"/>
                  </a:cubicBezTo>
                  <a:cubicBezTo>
                    <a:pt x="8906" y="258485"/>
                    <a:pt x="4858" y="260104"/>
                    <a:pt x="810" y="256056"/>
                  </a:cubicBezTo>
                  <a:cubicBezTo>
                    <a:pt x="0" y="240673"/>
                    <a:pt x="0" y="224480"/>
                    <a:pt x="0" y="209097"/>
                  </a:cubicBezTo>
                  <a:lnTo>
                    <a:pt x="0" y="196953"/>
                  </a:lnTo>
                  <a:cubicBezTo>
                    <a:pt x="0" y="189667"/>
                    <a:pt x="0" y="183189"/>
                    <a:pt x="0" y="175903"/>
                  </a:cubicBezTo>
                  <a:cubicBezTo>
                    <a:pt x="0" y="168616"/>
                    <a:pt x="0" y="149185"/>
                    <a:pt x="1619" y="146756"/>
                  </a:cubicBezTo>
                  <a:cubicBezTo>
                    <a:pt x="1619" y="146756"/>
                    <a:pt x="1619" y="146756"/>
                    <a:pt x="1619" y="145137"/>
                  </a:cubicBezTo>
                  <a:cubicBezTo>
                    <a:pt x="1619" y="143518"/>
                    <a:pt x="1619" y="142708"/>
                    <a:pt x="1619" y="141898"/>
                  </a:cubicBezTo>
                  <a:cubicBezTo>
                    <a:pt x="1619" y="131373"/>
                    <a:pt x="0" y="123277"/>
                    <a:pt x="0" y="112752"/>
                  </a:cubicBezTo>
                  <a:cubicBezTo>
                    <a:pt x="0" y="102227"/>
                    <a:pt x="0" y="108704"/>
                    <a:pt x="0" y="107085"/>
                  </a:cubicBezTo>
                  <a:lnTo>
                    <a:pt x="0" y="76319"/>
                  </a:lnTo>
                  <a:cubicBezTo>
                    <a:pt x="0" y="72271"/>
                    <a:pt x="810" y="60127"/>
                    <a:pt x="0" y="58507"/>
                  </a:cubicBezTo>
                  <a:lnTo>
                    <a:pt x="0" y="58507"/>
                  </a:lnTo>
                  <a:cubicBezTo>
                    <a:pt x="0" y="39886"/>
                    <a:pt x="0" y="20455"/>
                    <a:pt x="0" y="4262"/>
                  </a:cubicBezTo>
                  <a:cubicBezTo>
                    <a:pt x="8096" y="-1405"/>
                    <a:pt x="23479" y="214"/>
                    <a:pt x="34004" y="214"/>
                  </a:cubicBezTo>
                  <a:cubicBezTo>
                    <a:pt x="44529" y="214"/>
                    <a:pt x="62341" y="214"/>
                    <a:pt x="76914" y="214"/>
                  </a:cubicBezTo>
                  <a:cubicBezTo>
                    <a:pt x="91488" y="214"/>
                    <a:pt x="93917" y="214"/>
                    <a:pt x="102822" y="214"/>
                  </a:cubicBezTo>
                  <a:cubicBezTo>
                    <a:pt x="111728" y="214"/>
                    <a:pt x="120634" y="214"/>
                    <a:pt x="128730" y="214"/>
                  </a:cubicBezTo>
                  <a:cubicBezTo>
                    <a:pt x="136827" y="214"/>
                    <a:pt x="131969" y="214"/>
                    <a:pt x="133588" y="214"/>
                  </a:cubicBezTo>
                  <a:cubicBezTo>
                    <a:pt x="138446" y="214"/>
                    <a:pt x="139256" y="18026"/>
                    <a:pt x="139256" y="22884"/>
                  </a:cubicBezTo>
                  <a:cubicBezTo>
                    <a:pt x="139256" y="27742"/>
                    <a:pt x="139256" y="47172"/>
                    <a:pt x="131969" y="47172"/>
                  </a:cubicBezTo>
                  <a:cubicBezTo>
                    <a:pt x="124682" y="47172"/>
                    <a:pt x="123063" y="47172"/>
                    <a:pt x="119015" y="47172"/>
                  </a:cubicBezTo>
                  <a:lnTo>
                    <a:pt x="106871" y="47172"/>
                  </a:lnTo>
                  <a:cubicBezTo>
                    <a:pt x="100393" y="47172"/>
                    <a:pt x="94726" y="47172"/>
                    <a:pt x="89059" y="47172"/>
                  </a:cubicBezTo>
                  <a:cubicBezTo>
                    <a:pt x="83391" y="47172"/>
                    <a:pt x="79343" y="47172"/>
                    <a:pt x="74486" y="47172"/>
                  </a:cubicBezTo>
                  <a:cubicBezTo>
                    <a:pt x="64770" y="47172"/>
                    <a:pt x="55054" y="47172"/>
                    <a:pt x="45339" y="47172"/>
                  </a:cubicBezTo>
                  <a:cubicBezTo>
                    <a:pt x="45339" y="49601"/>
                    <a:pt x="45339" y="51221"/>
                    <a:pt x="45339" y="51221"/>
                  </a:cubicBezTo>
                  <a:lnTo>
                    <a:pt x="45339" y="51221"/>
                  </a:lnTo>
                  <a:cubicBezTo>
                    <a:pt x="45339" y="64175"/>
                    <a:pt x="42910" y="76319"/>
                    <a:pt x="42910" y="88463"/>
                  </a:cubicBezTo>
                  <a:cubicBezTo>
                    <a:pt x="42910" y="100608"/>
                    <a:pt x="43720" y="102227"/>
                    <a:pt x="46149" y="107894"/>
                  </a:cubicBezTo>
                  <a:cubicBezTo>
                    <a:pt x="55864" y="107894"/>
                    <a:pt x="67199" y="107894"/>
                    <a:pt x="76914" y="107894"/>
                  </a:cubicBezTo>
                  <a:cubicBezTo>
                    <a:pt x="86630" y="107894"/>
                    <a:pt x="87439" y="107894"/>
                    <a:pt x="91488" y="107894"/>
                  </a:cubicBezTo>
                  <a:cubicBezTo>
                    <a:pt x="93107" y="107894"/>
                    <a:pt x="94726" y="107894"/>
                    <a:pt x="96345" y="107894"/>
                  </a:cubicBezTo>
                  <a:cubicBezTo>
                    <a:pt x="99584" y="107894"/>
                    <a:pt x="103632" y="107894"/>
                    <a:pt x="106871" y="107894"/>
                  </a:cubicBezTo>
                  <a:cubicBezTo>
                    <a:pt x="110109" y="107894"/>
                    <a:pt x="110109" y="107894"/>
                    <a:pt x="111728" y="107894"/>
                  </a:cubicBezTo>
                  <a:cubicBezTo>
                    <a:pt x="117396" y="107894"/>
                    <a:pt x="118205" y="123277"/>
                    <a:pt x="118205" y="132183"/>
                  </a:cubicBezTo>
                  <a:cubicBezTo>
                    <a:pt x="118205" y="141089"/>
                    <a:pt x="118205" y="143518"/>
                    <a:pt x="116586" y="150804"/>
                  </a:cubicBezTo>
                  <a:cubicBezTo>
                    <a:pt x="114157" y="150804"/>
                    <a:pt x="111728" y="150804"/>
                    <a:pt x="109299" y="150804"/>
                  </a:cubicBezTo>
                  <a:cubicBezTo>
                    <a:pt x="102013" y="150804"/>
                    <a:pt x="96345" y="150804"/>
                    <a:pt x="90678" y="150804"/>
                  </a:cubicBezTo>
                  <a:cubicBezTo>
                    <a:pt x="85011" y="150804"/>
                    <a:pt x="85011" y="150804"/>
                    <a:pt x="82582" y="150804"/>
                  </a:cubicBezTo>
                  <a:cubicBezTo>
                    <a:pt x="78534" y="150804"/>
                    <a:pt x="75295" y="150804"/>
                    <a:pt x="71247" y="150804"/>
                  </a:cubicBezTo>
                  <a:cubicBezTo>
                    <a:pt x="63960" y="150804"/>
                    <a:pt x="55864" y="150804"/>
                    <a:pt x="46958" y="150804"/>
                  </a:cubicBezTo>
                  <a:cubicBezTo>
                    <a:pt x="46149" y="162139"/>
                    <a:pt x="45339" y="176712"/>
                    <a:pt x="45339" y="191286"/>
                  </a:cubicBezTo>
                  <a:cubicBezTo>
                    <a:pt x="45339" y="205859"/>
                    <a:pt x="45339" y="205859"/>
                    <a:pt x="45339" y="212336"/>
                  </a:cubicBezTo>
                  <a:cubicBezTo>
                    <a:pt x="63960" y="212336"/>
                    <a:pt x="85011" y="213955"/>
                    <a:pt x="105251" y="213955"/>
                  </a:cubicBezTo>
                  <a:cubicBezTo>
                    <a:pt x="125492" y="213955"/>
                    <a:pt x="119824" y="213955"/>
                    <a:pt x="123873" y="212336"/>
                  </a:cubicBezTo>
                  <a:cubicBezTo>
                    <a:pt x="123873" y="212336"/>
                    <a:pt x="124682" y="212336"/>
                    <a:pt x="126302" y="212336"/>
                  </a:cubicBezTo>
                  <a:lnTo>
                    <a:pt x="130350" y="212336"/>
                  </a:lnTo>
                  <a:cubicBezTo>
                    <a:pt x="131969" y="212336"/>
                    <a:pt x="132778" y="212336"/>
                    <a:pt x="132778" y="212336"/>
                  </a:cubicBezTo>
                  <a:cubicBezTo>
                    <a:pt x="132778" y="212336"/>
                    <a:pt x="134398" y="211526"/>
                    <a:pt x="135207" y="211526"/>
                  </a:cubicBezTo>
                  <a:cubicBezTo>
                    <a:pt x="136017" y="211526"/>
                    <a:pt x="136017" y="211526"/>
                    <a:pt x="136827" y="211526"/>
                  </a:cubicBezTo>
                  <a:cubicBezTo>
                    <a:pt x="137636" y="217194"/>
                    <a:pt x="139256" y="223671"/>
                    <a:pt x="139256" y="230957"/>
                  </a:cubicBezTo>
                  <a:close/>
                  <a:moveTo>
                    <a:pt x="148161" y="242292"/>
                  </a:moveTo>
                  <a:cubicBezTo>
                    <a:pt x="148161" y="238244"/>
                    <a:pt x="148161" y="233386"/>
                    <a:pt x="147352" y="228528"/>
                  </a:cubicBezTo>
                  <a:cubicBezTo>
                    <a:pt x="147352" y="228528"/>
                    <a:pt x="147352" y="228528"/>
                    <a:pt x="147352" y="228528"/>
                  </a:cubicBezTo>
                  <a:cubicBezTo>
                    <a:pt x="147352" y="228528"/>
                    <a:pt x="147352" y="228528"/>
                    <a:pt x="147352" y="228528"/>
                  </a:cubicBezTo>
                  <a:cubicBezTo>
                    <a:pt x="147352" y="227719"/>
                    <a:pt x="147352" y="226909"/>
                    <a:pt x="148161" y="226100"/>
                  </a:cubicBezTo>
                  <a:cubicBezTo>
                    <a:pt x="148161" y="226100"/>
                    <a:pt x="148161" y="226100"/>
                    <a:pt x="148161" y="226100"/>
                  </a:cubicBezTo>
                  <a:cubicBezTo>
                    <a:pt x="148971" y="226100"/>
                    <a:pt x="149781" y="226100"/>
                    <a:pt x="150590" y="228528"/>
                  </a:cubicBezTo>
                  <a:cubicBezTo>
                    <a:pt x="151400" y="235005"/>
                    <a:pt x="152209" y="240673"/>
                    <a:pt x="152209" y="246340"/>
                  </a:cubicBezTo>
                  <a:cubicBezTo>
                    <a:pt x="152209" y="252008"/>
                    <a:pt x="152209" y="254437"/>
                    <a:pt x="150590" y="258485"/>
                  </a:cubicBezTo>
                  <a:cubicBezTo>
                    <a:pt x="150590" y="259294"/>
                    <a:pt x="150590" y="260104"/>
                    <a:pt x="150590" y="260913"/>
                  </a:cubicBezTo>
                  <a:cubicBezTo>
                    <a:pt x="150590" y="264962"/>
                    <a:pt x="148971" y="272248"/>
                    <a:pt x="147352" y="272248"/>
                  </a:cubicBezTo>
                  <a:cubicBezTo>
                    <a:pt x="145733" y="272248"/>
                    <a:pt x="145733" y="272248"/>
                    <a:pt x="145733" y="270629"/>
                  </a:cubicBezTo>
                  <a:lnTo>
                    <a:pt x="100393" y="270629"/>
                  </a:lnTo>
                  <a:cubicBezTo>
                    <a:pt x="82582" y="269819"/>
                    <a:pt x="62341" y="273058"/>
                    <a:pt x="42101" y="273058"/>
                  </a:cubicBezTo>
                  <a:cubicBezTo>
                    <a:pt x="21860" y="273058"/>
                    <a:pt x="20241" y="273058"/>
                    <a:pt x="15383" y="272248"/>
                  </a:cubicBezTo>
                  <a:cubicBezTo>
                    <a:pt x="14573" y="271438"/>
                    <a:pt x="13764" y="270629"/>
                    <a:pt x="13764" y="269819"/>
                  </a:cubicBezTo>
                  <a:cubicBezTo>
                    <a:pt x="13764" y="269010"/>
                    <a:pt x="13764" y="268200"/>
                    <a:pt x="15383" y="268200"/>
                  </a:cubicBezTo>
                  <a:cubicBezTo>
                    <a:pt x="17002" y="268200"/>
                    <a:pt x="17002" y="268200"/>
                    <a:pt x="17002" y="269819"/>
                  </a:cubicBezTo>
                  <a:lnTo>
                    <a:pt x="47768" y="269819"/>
                  </a:lnTo>
                  <a:cubicBezTo>
                    <a:pt x="63151" y="269819"/>
                    <a:pt x="79343" y="267390"/>
                    <a:pt x="94726" y="267390"/>
                  </a:cubicBezTo>
                  <a:cubicBezTo>
                    <a:pt x="110109" y="267390"/>
                    <a:pt x="129540" y="267390"/>
                    <a:pt x="146542" y="268200"/>
                  </a:cubicBezTo>
                  <a:cubicBezTo>
                    <a:pt x="147352" y="260104"/>
                    <a:pt x="148971" y="252817"/>
                    <a:pt x="148971" y="243911"/>
                  </a:cubicBezTo>
                  <a:close/>
                  <a:moveTo>
                    <a:pt x="56674" y="99798"/>
                  </a:moveTo>
                  <a:cubicBezTo>
                    <a:pt x="56674" y="100608"/>
                    <a:pt x="56674" y="101417"/>
                    <a:pt x="55054" y="101417"/>
                  </a:cubicBezTo>
                  <a:cubicBezTo>
                    <a:pt x="53435" y="101417"/>
                    <a:pt x="53435" y="101417"/>
                    <a:pt x="53435" y="99798"/>
                  </a:cubicBezTo>
                  <a:lnTo>
                    <a:pt x="53435" y="99798"/>
                  </a:lnTo>
                  <a:cubicBezTo>
                    <a:pt x="53435" y="92512"/>
                    <a:pt x="55054" y="59317"/>
                    <a:pt x="56674" y="59317"/>
                  </a:cubicBezTo>
                  <a:cubicBezTo>
                    <a:pt x="58293" y="59317"/>
                    <a:pt x="56674" y="59317"/>
                    <a:pt x="56674" y="59317"/>
                  </a:cubicBezTo>
                  <a:cubicBezTo>
                    <a:pt x="56674" y="59317"/>
                    <a:pt x="56674" y="56888"/>
                    <a:pt x="56674" y="56888"/>
                  </a:cubicBezTo>
                  <a:cubicBezTo>
                    <a:pt x="60722" y="56888"/>
                    <a:pt x="64770" y="56888"/>
                    <a:pt x="68818" y="56888"/>
                  </a:cubicBezTo>
                  <a:cubicBezTo>
                    <a:pt x="77724" y="56888"/>
                    <a:pt x="86630" y="56888"/>
                    <a:pt x="96345" y="56888"/>
                  </a:cubicBezTo>
                  <a:cubicBezTo>
                    <a:pt x="106061" y="56888"/>
                    <a:pt x="112538" y="56888"/>
                    <a:pt x="119824" y="56888"/>
                  </a:cubicBezTo>
                  <a:lnTo>
                    <a:pt x="127111" y="56888"/>
                  </a:lnTo>
                  <a:cubicBezTo>
                    <a:pt x="134398" y="56888"/>
                    <a:pt x="139256" y="56888"/>
                    <a:pt x="144923" y="56888"/>
                  </a:cubicBezTo>
                  <a:cubicBezTo>
                    <a:pt x="146542" y="48792"/>
                    <a:pt x="147352" y="41505"/>
                    <a:pt x="147352" y="33409"/>
                  </a:cubicBezTo>
                  <a:cubicBezTo>
                    <a:pt x="147352" y="25313"/>
                    <a:pt x="147352" y="22074"/>
                    <a:pt x="145733" y="15597"/>
                  </a:cubicBezTo>
                  <a:cubicBezTo>
                    <a:pt x="145733" y="15597"/>
                    <a:pt x="145733" y="15597"/>
                    <a:pt x="144923" y="15597"/>
                  </a:cubicBezTo>
                  <a:lnTo>
                    <a:pt x="144923" y="15597"/>
                  </a:lnTo>
                  <a:cubicBezTo>
                    <a:pt x="144923" y="13168"/>
                    <a:pt x="144923" y="13168"/>
                    <a:pt x="146542" y="13168"/>
                  </a:cubicBezTo>
                  <a:cubicBezTo>
                    <a:pt x="150590" y="16407"/>
                    <a:pt x="151400" y="30980"/>
                    <a:pt x="151400" y="35838"/>
                  </a:cubicBezTo>
                  <a:cubicBezTo>
                    <a:pt x="151400" y="40695"/>
                    <a:pt x="151400" y="60127"/>
                    <a:pt x="144113" y="60127"/>
                  </a:cubicBezTo>
                  <a:cubicBezTo>
                    <a:pt x="136827" y="60127"/>
                    <a:pt x="135207" y="60127"/>
                    <a:pt x="131159" y="60127"/>
                  </a:cubicBezTo>
                  <a:lnTo>
                    <a:pt x="119015" y="60127"/>
                  </a:lnTo>
                  <a:cubicBezTo>
                    <a:pt x="112538" y="60127"/>
                    <a:pt x="106871" y="60127"/>
                    <a:pt x="101203" y="60127"/>
                  </a:cubicBezTo>
                  <a:cubicBezTo>
                    <a:pt x="95536" y="60127"/>
                    <a:pt x="91488" y="60127"/>
                    <a:pt x="86630" y="60127"/>
                  </a:cubicBezTo>
                  <a:cubicBezTo>
                    <a:pt x="76914" y="60127"/>
                    <a:pt x="67199" y="60127"/>
                    <a:pt x="57483" y="60127"/>
                  </a:cubicBezTo>
                  <a:lnTo>
                    <a:pt x="57483" y="63365"/>
                  </a:lnTo>
                  <a:cubicBezTo>
                    <a:pt x="57483" y="63365"/>
                    <a:pt x="57483" y="63365"/>
                    <a:pt x="57483" y="64984"/>
                  </a:cubicBezTo>
                  <a:cubicBezTo>
                    <a:pt x="57483" y="76319"/>
                    <a:pt x="55054" y="87654"/>
                    <a:pt x="55054" y="99798"/>
                  </a:cubicBezTo>
                  <a:close/>
                  <a:moveTo>
                    <a:pt x="57483" y="203430"/>
                  </a:moveTo>
                  <a:cubicBezTo>
                    <a:pt x="57483" y="204240"/>
                    <a:pt x="57483" y="205049"/>
                    <a:pt x="55864" y="205049"/>
                  </a:cubicBezTo>
                  <a:cubicBezTo>
                    <a:pt x="54245" y="205049"/>
                    <a:pt x="54245" y="205049"/>
                    <a:pt x="54245" y="203430"/>
                  </a:cubicBezTo>
                  <a:lnTo>
                    <a:pt x="54245" y="201811"/>
                  </a:lnTo>
                  <a:cubicBezTo>
                    <a:pt x="54245" y="189667"/>
                    <a:pt x="54245" y="179141"/>
                    <a:pt x="55864" y="166997"/>
                  </a:cubicBezTo>
                  <a:cubicBezTo>
                    <a:pt x="55864" y="164568"/>
                    <a:pt x="57483" y="162949"/>
                    <a:pt x="59912" y="162949"/>
                  </a:cubicBezTo>
                  <a:cubicBezTo>
                    <a:pt x="65580" y="162139"/>
                    <a:pt x="69628" y="161330"/>
                    <a:pt x="76105" y="161330"/>
                  </a:cubicBezTo>
                  <a:cubicBezTo>
                    <a:pt x="82582" y="161330"/>
                    <a:pt x="79343" y="161330"/>
                    <a:pt x="80963" y="161330"/>
                  </a:cubicBezTo>
                  <a:cubicBezTo>
                    <a:pt x="82582" y="161330"/>
                    <a:pt x="80963" y="161330"/>
                    <a:pt x="81772" y="161330"/>
                  </a:cubicBezTo>
                  <a:cubicBezTo>
                    <a:pt x="87439" y="161330"/>
                    <a:pt x="89059" y="161330"/>
                    <a:pt x="93107" y="161330"/>
                  </a:cubicBezTo>
                  <a:cubicBezTo>
                    <a:pt x="98774" y="161330"/>
                    <a:pt x="104442" y="161330"/>
                    <a:pt x="110919" y="161330"/>
                  </a:cubicBezTo>
                  <a:cubicBezTo>
                    <a:pt x="117396" y="161330"/>
                    <a:pt x="120634" y="161330"/>
                    <a:pt x="124682" y="161330"/>
                  </a:cubicBezTo>
                  <a:cubicBezTo>
                    <a:pt x="128730" y="161330"/>
                    <a:pt x="128730" y="150804"/>
                    <a:pt x="128730" y="146756"/>
                  </a:cubicBezTo>
                  <a:cubicBezTo>
                    <a:pt x="128730" y="139470"/>
                    <a:pt x="128730" y="132183"/>
                    <a:pt x="127111" y="124087"/>
                  </a:cubicBezTo>
                  <a:cubicBezTo>
                    <a:pt x="127111" y="124087"/>
                    <a:pt x="127111" y="124087"/>
                    <a:pt x="127111" y="124087"/>
                  </a:cubicBezTo>
                  <a:lnTo>
                    <a:pt x="127111" y="124087"/>
                  </a:lnTo>
                  <a:cubicBezTo>
                    <a:pt x="127111" y="121658"/>
                    <a:pt x="127111" y="120848"/>
                    <a:pt x="128730" y="122468"/>
                  </a:cubicBezTo>
                  <a:cubicBezTo>
                    <a:pt x="132778" y="125706"/>
                    <a:pt x="132778" y="137850"/>
                    <a:pt x="132778" y="145947"/>
                  </a:cubicBezTo>
                  <a:cubicBezTo>
                    <a:pt x="132778" y="154043"/>
                    <a:pt x="132778" y="155662"/>
                    <a:pt x="131969" y="160520"/>
                  </a:cubicBezTo>
                  <a:cubicBezTo>
                    <a:pt x="131969" y="162949"/>
                    <a:pt x="130350" y="164568"/>
                    <a:pt x="127921" y="164568"/>
                  </a:cubicBezTo>
                  <a:lnTo>
                    <a:pt x="123873" y="164568"/>
                  </a:lnTo>
                  <a:cubicBezTo>
                    <a:pt x="116586" y="164568"/>
                    <a:pt x="110919" y="164568"/>
                    <a:pt x="105251" y="164568"/>
                  </a:cubicBezTo>
                  <a:cubicBezTo>
                    <a:pt x="99584" y="164568"/>
                    <a:pt x="99584" y="164568"/>
                    <a:pt x="97155" y="164568"/>
                  </a:cubicBezTo>
                  <a:cubicBezTo>
                    <a:pt x="93107" y="164568"/>
                    <a:pt x="89868" y="164568"/>
                    <a:pt x="85820" y="164568"/>
                  </a:cubicBezTo>
                  <a:cubicBezTo>
                    <a:pt x="78534" y="164568"/>
                    <a:pt x="70437" y="164568"/>
                    <a:pt x="61532" y="164568"/>
                  </a:cubicBezTo>
                  <a:cubicBezTo>
                    <a:pt x="60722" y="175903"/>
                    <a:pt x="59912" y="190476"/>
                    <a:pt x="59912" y="204240"/>
                  </a:cubicBezTo>
                  <a:close/>
                </a:path>
              </a:pathLst>
            </a:custGeom>
            <a:solidFill>
              <a:srgbClr val="000000"/>
            </a:solidFill>
            <a:ln w="0"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645918C1-EB49-2C63-DC16-D5CBE0BE78DC}"/>
                </a:ext>
              </a:extLst>
            </p:cNvPr>
            <p:cNvSpPr/>
            <p:nvPr/>
          </p:nvSpPr>
          <p:spPr>
            <a:xfrm>
              <a:off x="5373856" y="2944058"/>
              <a:ext cx="163454" cy="272348"/>
            </a:xfrm>
            <a:custGeom>
              <a:avLst/>
              <a:gdLst>
                <a:gd name="connsiteX0" fmla="*/ 150500 w 163454"/>
                <a:gd name="connsiteY0" fmla="*/ 254627 h 272348"/>
                <a:gd name="connsiteX1" fmla="*/ 149691 w 163454"/>
                <a:gd name="connsiteY1" fmla="*/ 257056 h 272348"/>
                <a:gd name="connsiteX2" fmla="*/ 118115 w 163454"/>
                <a:gd name="connsiteY2" fmla="*/ 257056 h 272348"/>
                <a:gd name="connsiteX3" fmla="*/ 104352 w 163454"/>
                <a:gd name="connsiteY3" fmla="*/ 256246 h 272348"/>
                <a:gd name="connsiteX4" fmla="*/ 100303 w 163454"/>
                <a:gd name="connsiteY4" fmla="*/ 246531 h 272348"/>
                <a:gd name="connsiteX5" fmla="*/ 85730 w 163454"/>
                <a:gd name="connsiteY5" fmla="*/ 210098 h 272348"/>
                <a:gd name="connsiteX6" fmla="*/ 78444 w 163454"/>
                <a:gd name="connsiteY6" fmla="*/ 192286 h 272348"/>
                <a:gd name="connsiteX7" fmla="*/ 71157 w 163454"/>
                <a:gd name="connsiteY7" fmla="*/ 173665 h 272348"/>
                <a:gd name="connsiteX8" fmla="*/ 50916 w 163454"/>
                <a:gd name="connsiteY8" fmla="*/ 129135 h 272348"/>
                <a:gd name="connsiteX9" fmla="*/ 47678 w 163454"/>
                <a:gd name="connsiteY9" fmla="*/ 120229 h 272348"/>
                <a:gd name="connsiteX10" fmla="*/ 46059 w 163454"/>
                <a:gd name="connsiteY10" fmla="*/ 116991 h 272348"/>
                <a:gd name="connsiteX11" fmla="*/ 46059 w 163454"/>
                <a:gd name="connsiteY11" fmla="*/ 192286 h 272348"/>
                <a:gd name="connsiteX12" fmla="*/ 46059 w 163454"/>
                <a:gd name="connsiteY12" fmla="*/ 205240 h 272348"/>
                <a:gd name="connsiteX13" fmla="*/ 46059 w 163454"/>
                <a:gd name="connsiteY13" fmla="*/ 219003 h 272348"/>
                <a:gd name="connsiteX14" fmla="*/ 46059 w 163454"/>
                <a:gd name="connsiteY14" fmla="*/ 228719 h 272348"/>
                <a:gd name="connsiteX15" fmla="*/ 45249 w 163454"/>
                <a:gd name="connsiteY15" fmla="*/ 256246 h 272348"/>
                <a:gd name="connsiteX16" fmla="*/ 42820 w 163454"/>
                <a:gd name="connsiteY16" fmla="*/ 257056 h 272348"/>
                <a:gd name="connsiteX17" fmla="*/ 1529 w 163454"/>
                <a:gd name="connsiteY17" fmla="*/ 257056 h 272348"/>
                <a:gd name="connsiteX18" fmla="*/ 1529 w 163454"/>
                <a:gd name="connsiteY18" fmla="*/ 246531 h 272348"/>
                <a:gd name="connsiteX19" fmla="*/ 1529 w 163454"/>
                <a:gd name="connsiteY19" fmla="*/ 237625 h 272348"/>
                <a:gd name="connsiteX20" fmla="*/ 1529 w 163454"/>
                <a:gd name="connsiteY20" fmla="*/ 223052 h 272348"/>
                <a:gd name="connsiteX21" fmla="*/ 720 w 163454"/>
                <a:gd name="connsiteY21" fmla="*/ 210098 h 272348"/>
                <a:gd name="connsiteX22" fmla="*/ 720 w 163454"/>
                <a:gd name="connsiteY22" fmla="*/ 194715 h 272348"/>
                <a:gd name="connsiteX23" fmla="*/ 720 w 163454"/>
                <a:gd name="connsiteY23" fmla="*/ 167997 h 272348"/>
                <a:gd name="connsiteX24" fmla="*/ 720 w 163454"/>
                <a:gd name="connsiteY24" fmla="*/ 139660 h 272348"/>
                <a:gd name="connsiteX25" fmla="*/ 720 w 163454"/>
                <a:gd name="connsiteY25" fmla="*/ 126706 h 272348"/>
                <a:gd name="connsiteX26" fmla="*/ 720 w 163454"/>
                <a:gd name="connsiteY26" fmla="*/ 90273 h 272348"/>
                <a:gd name="connsiteX27" fmla="*/ 720 w 163454"/>
                <a:gd name="connsiteY27" fmla="*/ 3643 h 272348"/>
                <a:gd name="connsiteX28" fmla="*/ 40391 w 163454"/>
                <a:gd name="connsiteY28" fmla="*/ 2024 h 272348"/>
                <a:gd name="connsiteX29" fmla="*/ 42011 w 163454"/>
                <a:gd name="connsiteY29" fmla="*/ 2024 h 272348"/>
                <a:gd name="connsiteX30" fmla="*/ 50916 w 163454"/>
                <a:gd name="connsiteY30" fmla="*/ 23074 h 272348"/>
                <a:gd name="connsiteX31" fmla="*/ 66299 w 163454"/>
                <a:gd name="connsiteY31" fmla="*/ 57888 h 272348"/>
                <a:gd name="connsiteX32" fmla="*/ 79253 w 163454"/>
                <a:gd name="connsiteY32" fmla="*/ 87035 h 272348"/>
                <a:gd name="connsiteX33" fmla="*/ 104352 w 163454"/>
                <a:gd name="connsiteY33" fmla="*/ 145328 h 272348"/>
                <a:gd name="connsiteX34" fmla="*/ 105971 w 163454"/>
                <a:gd name="connsiteY34" fmla="*/ 122658 h 272348"/>
                <a:gd name="connsiteX35" fmla="*/ 105971 w 163454"/>
                <a:gd name="connsiteY35" fmla="*/ 98369 h 272348"/>
                <a:gd name="connsiteX36" fmla="*/ 105971 w 163454"/>
                <a:gd name="connsiteY36" fmla="*/ 49792 h 272348"/>
                <a:gd name="connsiteX37" fmla="*/ 105971 w 163454"/>
                <a:gd name="connsiteY37" fmla="*/ 40076 h 272348"/>
                <a:gd name="connsiteX38" fmla="*/ 105971 w 163454"/>
                <a:gd name="connsiteY38" fmla="*/ 2024 h 272348"/>
                <a:gd name="connsiteX39" fmla="*/ 149691 w 163454"/>
                <a:gd name="connsiteY39" fmla="*/ 2834 h 272348"/>
                <a:gd name="connsiteX40" fmla="*/ 149691 w 163454"/>
                <a:gd name="connsiteY40" fmla="*/ 27122 h 272348"/>
                <a:gd name="connsiteX41" fmla="*/ 149691 w 163454"/>
                <a:gd name="connsiteY41" fmla="*/ 52221 h 272348"/>
                <a:gd name="connsiteX42" fmla="*/ 148881 w 163454"/>
                <a:gd name="connsiteY42" fmla="*/ 77319 h 272348"/>
                <a:gd name="connsiteX43" fmla="*/ 148881 w 163454"/>
                <a:gd name="connsiteY43" fmla="*/ 159091 h 272348"/>
                <a:gd name="connsiteX44" fmla="*/ 148881 w 163454"/>
                <a:gd name="connsiteY44" fmla="*/ 178522 h 272348"/>
                <a:gd name="connsiteX45" fmla="*/ 150500 w 163454"/>
                <a:gd name="connsiteY45" fmla="*/ 217384 h 272348"/>
                <a:gd name="connsiteX46" fmla="*/ 150500 w 163454"/>
                <a:gd name="connsiteY46" fmla="*/ 253817 h 272348"/>
                <a:gd name="connsiteX47" fmla="*/ 15293 w 163454"/>
                <a:gd name="connsiteY47" fmla="*/ 265152 h 272348"/>
                <a:gd name="connsiteX48" fmla="*/ 16912 w 163454"/>
                <a:gd name="connsiteY48" fmla="*/ 265152 h 272348"/>
                <a:gd name="connsiteX49" fmla="*/ 16912 w 163454"/>
                <a:gd name="connsiteY49" fmla="*/ 265152 h 272348"/>
                <a:gd name="connsiteX50" fmla="*/ 55774 w 163454"/>
                <a:gd name="connsiteY50" fmla="*/ 265152 h 272348"/>
                <a:gd name="connsiteX51" fmla="*/ 55774 w 163454"/>
                <a:gd name="connsiteY51" fmla="*/ 257866 h 272348"/>
                <a:gd name="connsiteX52" fmla="*/ 55774 w 163454"/>
                <a:gd name="connsiteY52" fmla="*/ 253008 h 272348"/>
                <a:gd name="connsiteX53" fmla="*/ 55774 w 163454"/>
                <a:gd name="connsiteY53" fmla="*/ 244912 h 272348"/>
                <a:gd name="connsiteX54" fmla="*/ 56584 w 163454"/>
                <a:gd name="connsiteY54" fmla="*/ 227909 h 272348"/>
                <a:gd name="connsiteX55" fmla="*/ 55774 w 163454"/>
                <a:gd name="connsiteY55" fmla="*/ 198763 h 272348"/>
                <a:gd name="connsiteX56" fmla="*/ 55774 w 163454"/>
                <a:gd name="connsiteY56" fmla="*/ 158282 h 272348"/>
                <a:gd name="connsiteX57" fmla="*/ 57393 w 163454"/>
                <a:gd name="connsiteY57" fmla="*/ 158282 h 272348"/>
                <a:gd name="connsiteX58" fmla="*/ 59013 w 163454"/>
                <a:gd name="connsiteY58" fmla="*/ 165568 h 272348"/>
                <a:gd name="connsiteX59" fmla="*/ 59013 w 163454"/>
                <a:gd name="connsiteY59" fmla="*/ 203621 h 272348"/>
                <a:gd name="connsiteX60" fmla="*/ 59013 w 163454"/>
                <a:gd name="connsiteY60" fmla="*/ 216575 h 272348"/>
                <a:gd name="connsiteX61" fmla="*/ 59013 w 163454"/>
                <a:gd name="connsiteY61" fmla="*/ 230338 h 272348"/>
                <a:gd name="connsiteX62" fmla="*/ 59013 w 163454"/>
                <a:gd name="connsiteY62" fmla="*/ 240054 h 272348"/>
                <a:gd name="connsiteX63" fmla="*/ 58203 w 163454"/>
                <a:gd name="connsiteY63" fmla="*/ 265962 h 272348"/>
                <a:gd name="connsiteX64" fmla="*/ 56584 w 163454"/>
                <a:gd name="connsiteY64" fmla="*/ 267581 h 272348"/>
                <a:gd name="connsiteX65" fmla="*/ 54155 w 163454"/>
                <a:gd name="connsiteY65" fmla="*/ 269200 h 272348"/>
                <a:gd name="connsiteX66" fmla="*/ 16103 w 163454"/>
                <a:gd name="connsiteY66" fmla="*/ 269200 h 272348"/>
                <a:gd name="connsiteX67" fmla="*/ 13674 w 163454"/>
                <a:gd name="connsiteY67" fmla="*/ 266771 h 272348"/>
                <a:gd name="connsiteX68" fmla="*/ 15293 w 163454"/>
                <a:gd name="connsiteY68" fmla="*/ 265152 h 272348"/>
                <a:gd name="connsiteX69" fmla="*/ 98684 w 163454"/>
                <a:gd name="connsiteY69" fmla="*/ 113752 h 272348"/>
                <a:gd name="connsiteX70" fmla="*/ 97065 w 163454"/>
                <a:gd name="connsiteY70" fmla="*/ 113752 h 272348"/>
                <a:gd name="connsiteX71" fmla="*/ 87349 w 163454"/>
                <a:gd name="connsiteY71" fmla="*/ 90273 h 272348"/>
                <a:gd name="connsiteX72" fmla="*/ 80063 w 163454"/>
                <a:gd name="connsiteY72" fmla="*/ 72461 h 272348"/>
                <a:gd name="connsiteX73" fmla="*/ 75205 w 163454"/>
                <a:gd name="connsiteY73" fmla="*/ 60317 h 272348"/>
                <a:gd name="connsiteX74" fmla="*/ 67109 w 163454"/>
                <a:gd name="connsiteY74" fmla="*/ 40886 h 272348"/>
                <a:gd name="connsiteX75" fmla="*/ 54155 w 163454"/>
                <a:gd name="connsiteY75" fmla="*/ 10930 h 272348"/>
                <a:gd name="connsiteX76" fmla="*/ 56584 w 163454"/>
                <a:gd name="connsiteY76" fmla="*/ 10930 h 272348"/>
                <a:gd name="connsiteX77" fmla="*/ 67918 w 163454"/>
                <a:gd name="connsiteY77" fmla="*/ 36838 h 272348"/>
                <a:gd name="connsiteX78" fmla="*/ 67918 w 163454"/>
                <a:gd name="connsiteY78" fmla="*/ 36838 h 272348"/>
                <a:gd name="connsiteX79" fmla="*/ 72776 w 163454"/>
                <a:gd name="connsiteY79" fmla="*/ 47363 h 272348"/>
                <a:gd name="connsiteX80" fmla="*/ 86540 w 163454"/>
                <a:gd name="connsiteY80" fmla="*/ 82177 h 272348"/>
                <a:gd name="connsiteX81" fmla="*/ 92207 w 163454"/>
                <a:gd name="connsiteY81" fmla="*/ 98369 h 272348"/>
                <a:gd name="connsiteX82" fmla="*/ 97065 w 163454"/>
                <a:gd name="connsiteY82" fmla="*/ 108895 h 272348"/>
                <a:gd name="connsiteX83" fmla="*/ 99494 w 163454"/>
                <a:gd name="connsiteY83" fmla="*/ 115372 h 272348"/>
                <a:gd name="connsiteX84" fmla="*/ 160216 w 163454"/>
                <a:gd name="connsiteY84" fmla="*/ 265962 h 272348"/>
                <a:gd name="connsiteX85" fmla="*/ 160216 w 163454"/>
                <a:gd name="connsiteY85" fmla="*/ 237625 h 272348"/>
                <a:gd name="connsiteX86" fmla="*/ 158597 w 163454"/>
                <a:gd name="connsiteY86" fmla="*/ 192286 h 272348"/>
                <a:gd name="connsiteX87" fmla="*/ 158597 w 163454"/>
                <a:gd name="connsiteY87" fmla="*/ 184190 h 272348"/>
                <a:gd name="connsiteX88" fmla="*/ 158597 w 163454"/>
                <a:gd name="connsiteY88" fmla="*/ 150995 h 272348"/>
                <a:gd name="connsiteX89" fmla="*/ 159406 w 163454"/>
                <a:gd name="connsiteY89" fmla="*/ 66794 h 272348"/>
                <a:gd name="connsiteX90" fmla="*/ 159406 w 163454"/>
                <a:gd name="connsiteY90" fmla="*/ 18217 h 272348"/>
                <a:gd name="connsiteX91" fmla="*/ 159406 w 163454"/>
                <a:gd name="connsiteY91" fmla="*/ 18217 h 272348"/>
                <a:gd name="connsiteX92" fmla="*/ 157787 w 163454"/>
                <a:gd name="connsiteY92" fmla="*/ 16597 h 272348"/>
                <a:gd name="connsiteX93" fmla="*/ 158597 w 163454"/>
                <a:gd name="connsiteY93" fmla="*/ 15788 h 272348"/>
                <a:gd name="connsiteX94" fmla="*/ 159406 w 163454"/>
                <a:gd name="connsiteY94" fmla="*/ 15788 h 272348"/>
                <a:gd name="connsiteX95" fmla="*/ 162645 w 163454"/>
                <a:gd name="connsiteY95" fmla="*/ 19836 h 272348"/>
                <a:gd name="connsiteX96" fmla="*/ 162645 w 163454"/>
                <a:gd name="connsiteY96" fmla="*/ 41696 h 272348"/>
                <a:gd name="connsiteX97" fmla="*/ 162645 w 163454"/>
                <a:gd name="connsiteY97" fmla="*/ 66794 h 272348"/>
                <a:gd name="connsiteX98" fmla="*/ 161835 w 163454"/>
                <a:gd name="connsiteY98" fmla="*/ 91892 h 272348"/>
                <a:gd name="connsiteX99" fmla="*/ 161835 w 163454"/>
                <a:gd name="connsiteY99" fmla="*/ 173665 h 272348"/>
                <a:gd name="connsiteX100" fmla="*/ 161835 w 163454"/>
                <a:gd name="connsiteY100" fmla="*/ 193096 h 272348"/>
                <a:gd name="connsiteX101" fmla="*/ 163454 w 163454"/>
                <a:gd name="connsiteY101" fmla="*/ 231957 h 272348"/>
                <a:gd name="connsiteX102" fmla="*/ 163454 w 163454"/>
                <a:gd name="connsiteY102" fmla="*/ 268391 h 272348"/>
                <a:gd name="connsiteX103" fmla="*/ 158597 w 163454"/>
                <a:gd name="connsiteY103" fmla="*/ 271629 h 272348"/>
                <a:gd name="connsiteX104" fmla="*/ 131069 w 163454"/>
                <a:gd name="connsiteY104" fmla="*/ 271629 h 272348"/>
                <a:gd name="connsiteX105" fmla="*/ 119734 w 163454"/>
                <a:gd name="connsiteY105" fmla="*/ 271629 h 272348"/>
                <a:gd name="connsiteX106" fmla="*/ 116496 w 163454"/>
                <a:gd name="connsiteY106" fmla="*/ 268391 h 272348"/>
                <a:gd name="connsiteX107" fmla="*/ 116496 w 163454"/>
                <a:gd name="connsiteY107" fmla="*/ 268391 h 272348"/>
                <a:gd name="connsiteX108" fmla="*/ 117306 w 163454"/>
                <a:gd name="connsiteY108" fmla="*/ 265962 h 272348"/>
                <a:gd name="connsiteX109" fmla="*/ 118115 w 163454"/>
                <a:gd name="connsiteY109" fmla="*/ 265962 h 272348"/>
                <a:gd name="connsiteX110" fmla="*/ 118925 w 163454"/>
                <a:gd name="connsiteY110" fmla="*/ 265962 h 272348"/>
                <a:gd name="connsiteX111" fmla="*/ 160216 w 163454"/>
                <a:gd name="connsiteY111" fmla="*/ 265962 h 272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163454" h="272348">
                  <a:moveTo>
                    <a:pt x="150500" y="254627"/>
                  </a:moveTo>
                  <a:cubicBezTo>
                    <a:pt x="150500" y="255437"/>
                    <a:pt x="148881" y="255437"/>
                    <a:pt x="149691" y="257056"/>
                  </a:cubicBezTo>
                  <a:cubicBezTo>
                    <a:pt x="139166" y="257056"/>
                    <a:pt x="128640" y="258675"/>
                    <a:pt x="118115" y="257056"/>
                  </a:cubicBezTo>
                  <a:cubicBezTo>
                    <a:pt x="113258" y="257056"/>
                    <a:pt x="108400" y="256246"/>
                    <a:pt x="104352" y="256246"/>
                  </a:cubicBezTo>
                  <a:cubicBezTo>
                    <a:pt x="103542" y="252198"/>
                    <a:pt x="101923" y="248960"/>
                    <a:pt x="100303" y="246531"/>
                  </a:cubicBezTo>
                  <a:cubicBezTo>
                    <a:pt x="96255" y="233577"/>
                    <a:pt x="89778" y="223052"/>
                    <a:pt x="85730" y="210098"/>
                  </a:cubicBezTo>
                  <a:cubicBezTo>
                    <a:pt x="83301" y="204430"/>
                    <a:pt x="80063" y="198763"/>
                    <a:pt x="78444" y="192286"/>
                  </a:cubicBezTo>
                  <a:lnTo>
                    <a:pt x="71157" y="173665"/>
                  </a:lnTo>
                  <a:cubicBezTo>
                    <a:pt x="65490" y="159091"/>
                    <a:pt x="58203" y="144518"/>
                    <a:pt x="50916" y="129135"/>
                  </a:cubicBezTo>
                  <a:cubicBezTo>
                    <a:pt x="50107" y="125897"/>
                    <a:pt x="47678" y="123468"/>
                    <a:pt x="47678" y="120229"/>
                  </a:cubicBezTo>
                  <a:cubicBezTo>
                    <a:pt x="46868" y="120229"/>
                    <a:pt x="46059" y="117800"/>
                    <a:pt x="46059" y="116991"/>
                  </a:cubicBezTo>
                  <a:cubicBezTo>
                    <a:pt x="46059" y="142899"/>
                    <a:pt x="46059" y="167187"/>
                    <a:pt x="46059" y="192286"/>
                  </a:cubicBezTo>
                  <a:cubicBezTo>
                    <a:pt x="46059" y="196334"/>
                    <a:pt x="46059" y="201192"/>
                    <a:pt x="46059" y="205240"/>
                  </a:cubicBezTo>
                  <a:cubicBezTo>
                    <a:pt x="46059" y="210098"/>
                    <a:pt x="46059" y="214146"/>
                    <a:pt x="46059" y="219003"/>
                  </a:cubicBezTo>
                  <a:cubicBezTo>
                    <a:pt x="46059" y="223861"/>
                    <a:pt x="46059" y="225481"/>
                    <a:pt x="46059" y="228719"/>
                  </a:cubicBezTo>
                  <a:cubicBezTo>
                    <a:pt x="45249" y="237625"/>
                    <a:pt x="45249" y="247340"/>
                    <a:pt x="45249" y="256246"/>
                  </a:cubicBezTo>
                  <a:cubicBezTo>
                    <a:pt x="43630" y="256246"/>
                    <a:pt x="42820" y="256246"/>
                    <a:pt x="42820" y="257056"/>
                  </a:cubicBezTo>
                  <a:cubicBezTo>
                    <a:pt x="29866" y="261104"/>
                    <a:pt x="15293" y="259485"/>
                    <a:pt x="1529" y="257056"/>
                  </a:cubicBezTo>
                  <a:cubicBezTo>
                    <a:pt x="720" y="254627"/>
                    <a:pt x="-90" y="248960"/>
                    <a:pt x="1529" y="246531"/>
                  </a:cubicBezTo>
                  <a:cubicBezTo>
                    <a:pt x="720" y="244102"/>
                    <a:pt x="1529" y="240054"/>
                    <a:pt x="1529" y="237625"/>
                  </a:cubicBezTo>
                  <a:cubicBezTo>
                    <a:pt x="1529" y="232767"/>
                    <a:pt x="1529" y="227909"/>
                    <a:pt x="1529" y="223052"/>
                  </a:cubicBezTo>
                  <a:cubicBezTo>
                    <a:pt x="1529" y="218194"/>
                    <a:pt x="720" y="214146"/>
                    <a:pt x="720" y="210098"/>
                  </a:cubicBezTo>
                  <a:cubicBezTo>
                    <a:pt x="720" y="204430"/>
                    <a:pt x="720" y="199572"/>
                    <a:pt x="720" y="194715"/>
                  </a:cubicBezTo>
                  <a:cubicBezTo>
                    <a:pt x="720" y="185809"/>
                    <a:pt x="720" y="177713"/>
                    <a:pt x="720" y="167997"/>
                  </a:cubicBezTo>
                  <a:lnTo>
                    <a:pt x="720" y="139660"/>
                  </a:lnTo>
                  <a:cubicBezTo>
                    <a:pt x="720" y="135612"/>
                    <a:pt x="720" y="130754"/>
                    <a:pt x="720" y="126706"/>
                  </a:cubicBezTo>
                  <a:cubicBezTo>
                    <a:pt x="720" y="115372"/>
                    <a:pt x="720" y="102417"/>
                    <a:pt x="720" y="90273"/>
                  </a:cubicBezTo>
                  <a:cubicBezTo>
                    <a:pt x="720" y="62746"/>
                    <a:pt x="-900" y="35219"/>
                    <a:pt x="720" y="3643"/>
                  </a:cubicBezTo>
                  <a:cubicBezTo>
                    <a:pt x="12054" y="2024"/>
                    <a:pt x="27437" y="405"/>
                    <a:pt x="40391" y="2024"/>
                  </a:cubicBezTo>
                  <a:cubicBezTo>
                    <a:pt x="40391" y="2834"/>
                    <a:pt x="40391" y="2024"/>
                    <a:pt x="42011" y="2024"/>
                  </a:cubicBezTo>
                  <a:cubicBezTo>
                    <a:pt x="46059" y="8501"/>
                    <a:pt x="48488" y="15788"/>
                    <a:pt x="50916" y="23074"/>
                  </a:cubicBezTo>
                  <a:cubicBezTo>
                    <a:pt x="58203" y="33599"/>
                    <a:pt x="60632" y="46553"/>
                    <a:pt x="66299" y="57888"/>
                  </a:cubicBezTo>
                  <a:cubicBezTo>
                    <a:pt x="70348" y="67604"/>
                    <a:pt x="75205" y="77319"/>
                    <a:pt x="79253" y="87035"/>
                  </a:cubicBezTo>
                  <a:cubicBezTo>
                    <a:pt x="86540" y="107275"/>
                    <a:pt x="94636" y="126706"/>
                    <a:pt x="104352" y="145328"/>
                  </a:cubicBezTo>
                  <a:lnTo>
                    <a:pt x="105971" y="122658"/>
                  </a:lnTo>
                  <a:cubicBezTo>
                    <a:pt x="105971" y="114562"/>
                    <a:pt x="105971" y="107275"/>
                    <a:pt x="105971" y="98369"/>
                  </a:cubicBezTo>
                  <a:cubicBezTo>
                    <a:pt x="105971" y="82177"/>
                    <a:pt x="105971" y="65984"/>
                    <a:pt x="105971" y="49792"/>
                  </a:cubicBezTo>
                  <a:lnTo>
                    <a:pt x="105971" y="40076"/>
                  </a:lnTo>
                  <a:cubicBezTo>
                    <a:pt x="105971" y="25503"/>
                    <a:pt x="105971" y="14978"/>
                    <a:pt x="105971" y="2024"/>
                  </a:cubicBezTo>
                  <a:cubicBezTo>
                    <a:pt x="120544" y="-405"/>
                    <a:pt x="135927" y="-1214"/>
                    <a:pt x="149691" y="2834"/>
                  </a:cubicBezTo>
                  <a:cubicBezTo>
                    <a:pt x="149691" y="10930"/>
                    <a:pt x="149691" y="19026"/>
                    <a:pt x="149691" y="27122"/>
                  </a:cubicBezTo>
                  <a:cubicBezTo>
                    <a:pt x="149691" y="35219"/>
                    <a:pt x="149691" y="43315"/>
                    <a:pt x="149691" y="52221"/>
                  </a:cubicBezTo>
                  <a:cubicBezTo>
                    <a:pt x="149691" y="60317"/>
                    <a:pt x="148881" y="69223"/>
                    <a:pt x="148881" y="77319"/>
                  </a:cubicBezTo>
                  <a:cubicBezTo>
                    <a:pt x="149691" y="104846"/>
                    <a:pt x="147262" y="134802"/>
                    <a:pt x="148881" y="159091"/>
                  </a:cubicBezTo>
                  <a:cubicBezTo>
                    <a:pt x="148881" y="165568"/>
                    <a:pt x="148881" y="172045"/>
                    <a:pt x="148881" y="178522"/>
                  </a:cubicBezTo>
                  <a:cubicBezTo>
                    <a:pt x="148881" y="191476"/>
                    <a:pt x="148881" y="204430"/>
                    <a:pt x="150500" y="217384"/>
                  </a:cubicBezTo>
                  <a:cubicBezTo>
                    <a:pt x="150500" y="230338"/>
                    <a:pt x="149691" y="242483"/>
                    <a:pt x="150500" y="253817"/>
                  </a:cubicBezTo>
                  <a:close/>
                  <a:moveTo>
                    <a:pt x="15293" y="265152"/>
                  </a:moveTo>
                  <a:cubicBezTo>
                    <a:pt x="15293" y="265152"/>
                    <a:pt x="16103" y="265152"/>
                    <a:pt x="16912" y="265152"/>
                  </a:cubicBezTo>
                  <a:cubicBezTo>
                    <a:pt x="16912" y="265152"/>
                    <a:pt x="16912" y="265152"/>
                    <a:pt x="16912" y="265152"/>
                  </a:cubicBezTo>
                  <a:cubicBezTo>
                    <a:pt x="28247" y="267581"/>
                    <a:pt x="42820" y="269200"/>
                    <a:pt x="55774" y="265152"/>
                  </a:cubicBezTo>
                  <a:cubicBezTo>
                    <a:pt x="54964" y="261914"/>
                    <a:pt x="55774" y="260294"/>
                    <a:pt x="55774" y="257866"/>
                  </a:cubicBezTo>
                  <a:lnTo>
                    <a:pt x="55774" y="253008"/>
                  </a:lnTo>
                  <a:cubicBezTo>
                    <a:pt x="55774" y="250579"/>
                    <a:pt x="55774" y="247340"/>
                    <a:pt x="55774" y="244912"/>
                  </a:cubicBezTo>
                  <a:cubicBezTo>
                    <a:pt x="55774" y="239244"/>
                    <a:pt x="57393" y="233577"/>
                    <a:pt x="56584" y="227909"/>
                  </a:cubicBezTo>
                  <a:cubicBezTo>
                    <a:pt x="55774" y="219003"/>
                    <a:pt x="56584" y="210098"/>
                    <a:pt x="55774" y="198763"/>
                  </a:cubicBezTo>
                  <a:cubicBezTo>
                    <a:pt x="55774" y="185809"/>
                    <a:pt x="55774" y="171236"/>
                    <a:pt x="55774" y="158282"/>
                  </a:cubicBezTo>
                  <a:cubicBezTo>
                    <a:pt x="55774" y="158282"/>
                    <a:pt x="56584" y="158282"/>
                    <a:pt x="57393" y="158282"/>
                  </a:cubicBezTo>
                  <a:cubicBezTo>
                    <a:pt x="58203" y="159901"/>
                    <a:pt x="59013" y="162330"/>
                    <a:pt x="59013" y="165568"/>
                  </a:cubicBezTo>
                  <a:cubicBezTo>
                    <a:pt x="59013" y="178522"/>
                    <a:pt x="59013" y="190667"/>
                    <a:pt x="59013" y="203621"/>
                  </a:cubicBezTo>
                  <a:cubicBezTo>
                    <a:pt x="59013" y="207669"/>
                    <a:pt x="59013" y="212527"/>
                    <a:pt x="59013" y="216575"/>
                  </a:cubicBezTo>
                  <a:cubicBezTo>
                    <a:pt x="59013" y="221432"/>
                    <a:pt x="59013" y="225481"/>
                    <a:pt x="59013" y="230338"/>
                  </a:cubicBezTo>
                  <a:cubicBezTo>
                    <a:pt x="59013" y="235196"/>
                    <a:pt x="59013" y="236815"/>
                    <a:pt x="59013" y="240054"/>
                  </a:cubicBezTo>
                  <a:cubicBezTo>
                    <a:pt x="58203" y="248960"/>
                    <a:pt x="58203" y="257866"/>
                    <a:pt x="58203" y="265962"/>
                  </a:cubicBezTo>
                  <a:cubicBezTo>
                    <a:pt x="58203" y="274058"/>
                    <a:pt x="58203" y="267581"/>
                    <a:pt x="56584" y="267581"/>
                  </a:cubicBezTo>
                  <a:cubicBezTo>
                    <a:pt x="55774" y="267581"/>
                    <a:pt x="54964" y="269200"/>
                    <a:pt x="54155" y="269200"/>
                  </a:cubicBezTo>
                  <a:cubicBezTo>
                    <a:pt x="42011" y="273248"/>
                    <a:pt x="29057" y="271629"/>
                    <a:pt x="16103" y="269200"/>
                  </a:cubicBezTo>
                  <a:cubicBezTo>
                    <a:pt x="15293" y="269200"/>
                    <a:pt x="13674" y="268391"/>
                    <a:pt x="13674" y="266771"/>
                  </a:cubicBezTo>
                  <a:cubicBezTo>
                    <a:pt x="13674" y="265962"/>
                    <a:pt x="13674" y="265152"/>
                    <a:pt x="15293" y="265152"/>
                  </a:cubicBezTo>
                  <a:close/>
                  <a:moveTo>
                    <a:pt x="98684" y="113752"/>
                  </a:moveTo>
                  <a:lnTo>
                    <a:pt x="97065" y="113752"/>
                  </a:lnTo>
                  <a:cubicBezTo>
                    <a:pt x="93017" y="105656"/>
                    <a:pt x="91398" y="98369"/>
                    <a:pt x="87349" y="90273"/>
                  </a:cubicBezTo>
                  <a:cubicBezTo>
                    <a:pt x="84921" y="84606"/>
                    <a:pt x="82492" y="78938"/>
                    <a:pt x="80063" y="72461"/>
                  </a:cubicBezTo>
                  <a:cubicBezTo>
                    <a:pt x="78444" y="68413"/>
                    <a:pt x="76824" y="65175"/>
                    <a:pt x="75205" y="60317"/>
                  </a:cubicBezTo>
                  <a:cubicBezTo>
                    <a:pt x="72776" y="53030"/>
                    <a:pt x="70348" y="47363"/>
                    <a:pt x="67109" y="40886"/>
                  </a:cubicBezTo>
                  <a:cubicBezTo>
                    <a:pt x="65490" y="37647"/>
                    <a:pt x="56584" y="16597"/>
                    <a:pt x="54155" y="10930"/>
                  </a:cubicBezTo>
                  <a:lnTo>
                    <a:pt x="56584" y="10930"/>
                  </a:lnTo>
                  <a:cubicBezTo>
                    <a:pt x="60632" y="18217"/>
                    <a:pt x="64680" y="27122"/>
                    <a:pt x="67918" y="36838"/>
                  </a:cubicBezTo>
                  <a:lnTo>
                    <a:pt x="67918" y="36838"/>
                  </a:lnTo>
                  <a:cubicBezTo>
                    <a:pt x="67918" y="36838"/>
                    <a:pt x="72776" y="47363"/>
                    <a:pt x="72776" y="47363"/>
                  </a:cubicBezTo>
                  <a:cubicBezTo>
                    <a:pt x="71967" y="44934"/>
                    <a:pt x="78444" y="64365"/>
                    <a:pt x="86540" y="82177"/>
                  </a:cubicBezTo>
                  <a:cubicBezTo>
                    <a:pt x="88969" y="87844"/>
                    <a:pt x="90588" y="93512"/>
                    <a:pt x="92207" y="98369"/>
                  </a:cubicBezTo>
                  <a:cubicBezTo>
                    <a:pt x="93827" y="103227"/>
                    <a:pt x="96255" y="106466"/>
                    <a:pt x="97065" y="108895"/>
                  </a:cubicBezTo>
                  <a:cubicBezTo>
                    <a:pt x="97065" y="112133"/>
                    <a:pt x="98684" y="113752"/>
                    <a:pt x="99494" y="115372"/>
                  </a:cubicBezTo>
                  <a:close/>
                  <a:moveTo>
                    <a:pt x="160216" y="265962"/>
                  </a:moveTo>
                  <a:cubicBezTo>
                    <a:pt x="159406" y="256246"/>
                    <a:pt x="160216" y="246531"/>
                    <a:pt x="160216" y="237625"/>
                  </a:cubicBezTo>
                  <a:cubicBezTo>
                    <a:pt x="160216" y="220623"/>
                    <a:pt x="160216" y="206859"/>
                    <a:pt x="158597" y="192286"/>
                  </a:cubicBezTo>
                  <a:cubicBezTo>
                    <a:pt x="158597" y="189047"/>
                    <a:pt x="158597" y="186618"/>
                    <a:pt x="158597" y="184190"/>
                  </a:cubicBezTo>
                  <a:cubicBezTo>
                    <a:pt x="158597" y="172855"/>
                    <a:pt x="157787" y="162330"/>
                    <a:pt x="158597" y="150995"/>
                  </a:cubicBezTo>
                  <a:cubicBezTo>
                    <a:pt x="158597" y="125897"/>
                    <a:pt x="158597" y="95941"/>
                    <a:pt x="159406" y="66794"/>
                  </a:cubicBezTo>
                  <a:cubicBezTo>
                    <a:pt x="160216" y="50602"/>
                    <a:pt x="159406" y="34409"/>
                    <a:pt x="159406" y="18217"/>
                  </a:cubicBezTo>
                  <a:lnTo>
                    <a:pt x="159406" y="18217"/>
                  </a:lnTo>
                  <a:cubicBezTo>
                    <a:pt x="158597" y="18217"/>
                    <a:pt x="157787" y="18217"/>
                    <a:pt x="157787" y="16597"/>
                  </a:cubicBezTo>
                  <a:cubicBezTo>
                    <a:pt x="157787" y="15788"/>
                    <a:pt x="157787" y="14978"/>
                    <a:pt x="158597" y="15788"/>
                  </a:cubicBezTo>
                  <a:lnTo>
                    <a:pt x="159406" y="15788"/>
                  </a:lnTo>
                  <a:cubicBezTo>
                    <a:pt x="161025" y="15788"/>
                    <a:pt x="162645" y="17407"/>
                    <a:pt x="162645" y="19836"/>
                  </a:cubicBezTo>
                  <a:cubicBezTo>
                    <a:pt x="162645" y="27122"/>
                    <a:pt x="162645" y="34409"/>
                    <a:pt x="162645" y="41696"/>
                  </a:cubicBezTo>
                  <a:cubicBezTo>
                    <a:pt x="162645" y="48982"/>
                    <a:pt x="162645" y="57888"/>
                    <a:pt x="162645" y="66794"/>
                  </a:cubicBezTo>
                  <a:cubicBezTo>
                    <a:pt x="162645" y="74890"/>
                    <a:pt x="161835" y="83796"/>
                    <a:pt x="161835" y="91892"/>
                  </a:cubicBezTo>
                  <a:cubicBezTo>
                    <a:pt x="162645" y="119420"/>
                    <a:pt x="160216" y="149376"/>
                    <a:pt x="161835" y="173665"/>
                  </a:cubicBezTo>
                  <a:cubicBezTo>
                    <a:pt x="161835" y="180142"/>
                    <a:pt x="161835" y="186618"/>
                    <a:pt x="161835" y="193096"/>
                  </a:cubicBezTo>
                  <a:cubicBezTo>
                    <a:pt x="161835" y="206050"/>
                    <a:pt x="161835" y="219003"/>
                    <a:pt x="163454" y="231957"/>
                  </a:cubicBezTo>
                  <a:cubicBezTo>
                    <a:pt x="163454" y="244912"/>
                    <a:pt x="162645" y="256246"/>
                    <a:pt x="163454" y="268391"/>
                  </a:cubicBezTo>
                  <a:cubicBezTo>
                    <a:pt x="163454" y="270820"/>
                    <a:pt x="161835" y="271629"/>
                    <a:pt x="158597" y="271629"/>
                  </a:cubicBezTo>
                  <a:cubicBezTo>
                    <a:pt x="148881" y="271629"/>
                    <a:pt x="139975" y="273248"/>
                    <a:pt x="131069" y="271629"/>
                  </a:cubicBezTo>
                  <a:lnTo>
                    <a:pt x="119734" y="271629"/>
                  </a:lnTo>
                  <a:cubicBezTo>
                    <a:pt x="118115" y="270820"/>
                    <a:pt x="116496" y="270010"/>
                    <a:pt x="116496" y="268391"/>
                  </a:cubicBezTo>
                  <a:lnTo>
                    <a:pt x="116496" y="268391"/>
                  </a:lnTo>
                  <a:cubicBezTo>
                    <a:pt x="116496" y="266771"/>
                    <a:pt x="116496" y="265962"/>
                    <a:pt x="117306" y="265962"/>
                  </a:cubicBezTo>
                  <a:lnTo>
                    <a:pt x="118115" y="265962"/>
                  </a:lnTo>
                  <a:cubicBezTo>
                    <a:pt x="118115" y="265962"/>
                    <a:pt x="118925" y="265962"/>
                    <a:pt x="118925" y="265962"/>
                  </a:cubicBezTo>
                  <a:cubicBezTo>
                    <a:pt x="130260" y="268391"/>
                    <a:pt x="145643" y="267581"/>
                    <a:pt x="160216" y="265962"/>
                  </a:cubicBezTo>
                  <a:close/>
                </a:path>
              </a:pathLst>
            </a:custGeom>
            <a:solidFill>
              <a:srgbClr val="000000"/>
            </a:solidFill>
            <a:ln w="0"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F47911D8-D333-5219-0625-1E7E48C8B021}"/>
                </a:ext>
              </a:extLst>
            </p:cNvPr>
            <p:cNvSpPr/>
            <p:nvPr/>
          </p:nvSpPr>
          <p:spPr>
            <a:xfrm>
              <a:off x="5552018" y="2945046"/>
              <a:ext cx="163409" cy="271810"/>
            </a:xfrm>
            <a:custGeom>
              <a:avLst/>
              <a:gdLst>
                <a:gd name="connsiteX0" fmla="*/ 151266 w 163409"/>
                <a:gd name="connsiteY0" fmla="*/ 26135 h 271810"/>
                <a:gd name="connsiteX1" fmla="*/ 146407 w 163409"/>
                <a:gd name="connsiteY1" fmla="*/ 43946 h 271810"/>
                <a:gd name="connsiteX2" fmla="*/ 141550 w 163409"/>
                <a:gd name="connsiteY2" fmla="*/ 43946 h 271810"/>
                <a:gd name="connsiteX3" fmla="*/ 122119 w 163409"/>
                <a:gd name="connsiteY3" fmla="*/ 43946 h 271810"/>
                <a:gd name="connsiteX4" fmla="*/ 107546 w 163409"/>
                <a:gd name="connsiteY4" fmla="*/ 43946 h 271810"/>
                <a:gd name="connsiteX5" fmla="*/ 102688 w 163409"/>
                <a:gd name="connsiteY5" fmla="*/ 43946 h 271810"/>
                <a:gd name="connsiteX6" fmla="*/ 99449 w 163409"/>
                <a:gd name="connsiteY6" fmla="*/ 43946 h 271810"/>
                <a:gd name="connsiteX7" fmla="*/ 99449 w 163409"/>
                <a:gd name="connsiteY7" fmla="*/ 72283 h 271810"/>
                <a:gd name="connsiteX8" fmla="*/ 99449 w 163409"/>
                <a:gd name="connsiteY8" fmla="*/ 88476 h 271810"/>
                <a:gd name="connsiteX9" fmla="*/ 99449 w 163409"/>
                <a:gd name="connsiteY9" fmla="*/ 101430 h 271810"/>
                <a:gd name="connsiteX10" fmla="*/ 98640 w 163409"/>
                <a:gd name="connsiteY10" fmla="*/ 119242 h 271810"/>
                <a:gd name="connsiteX11" fmla="*/ 98640 w 163409"/>
                <a:gd name="connsiteY11" fmla="*/ 133005 h 271810"/>
                <a:gd name="connsiteX12" fmla="*/ 98640 w 163409"/>
                <a:gd name="connsiteY12" fmla="*/ 136244 h 271810"/>
                <a:gd name="connsiteX13" fmla="*/ 98640 w 163409"/>
                <a:gd name="connsiteY13" fmla="*/ 158104 h 271810"/>
                <a:gd name="connsiteX14" fmla="*/ 98640 w 163409"/>
                <a:gd name="connsiteY14" fmla="*/ 179964 h 271810"/>
                <a:gd name="connsiteX15" fmla="*/ 98640 w 163409"/>
                <a:gd name="connsiteY15" fmla="*/ 199395 h 271810"/>
                <a:gd name="connsiteX16" fmla="*/ 98640 w 163409"/>
                <a:gd name="connsiteY16" fmla="*/ 220445 h 271810"/>
                <a:gd name="connsiteX17" fmla="*/ 97021 w 163409"/>
                <a:gd name="connsiteY17" fmla="*/ 258497 h 271810"/>
                <a:gd name="connsiteX18" fmla="*/ 80828 w 163409"/>
                <a:gd name="connsiteY18" fmla="*/ 260926 h 271810"/>
                <a:gd name="connsiteX19" fmla="*/ 80018 w 163409"/>
                <a:gd name="connsiteY19" fmla="*/ 260926 h 271810"/>
                <a:gd name="connsiteX20" fmla="*/ 65445 w 163409"/>
                <a:gd name="connsiteY20" fmla="*/ 260926 h 271810"/>
                <a:gd name="connsiteX21" fmla="*/ 52491 w 163409"/>
                <a:gd name="connsiteY21" fmla="*/ 257688 h 271810"/>
                <a:gd name="connsiteX22" fmla="*/ 52491 w 163409"/>
                <a:gd name="connsiteY22" fmla="*/ 218016 h 271810"/>
                <a:gd name="connsiteX23" fmla="*/ 54111 w 163409"/>
                <a:gd name="connsiteY23" fmla="*/ 179964 h 271810"/>
                <a:gd name="connsiteX24" fmla="*/ 54111 w 163409"/>
                <a:gd name="connsiteY24" fmla="*/ 137053 h 271810"/>
                <a:gd name="connsiteX25" fmla="*/ 54111 w 163409"/>
                <a:gd name="connsiteY25" fmla="*/ 94143 h 271810"/>
                <a:gd name="connsiteX26" fmla="*/ 54111 w 163409"/>
                <a:gd name="connsiteY26" fmla="*/ 62568 h 271810"/>
                <a:gd name="connsiteX27" fmla="*/ 54111 w 163409"/>
                <a:gd name="connsiteY27" fmla="*/ 45566 h 271810"/>
                <a:gd name="connsiteX28" fmla="*/ 25774 w 163409"/>
                <a:gd name="connsiteY28" fmla="*/ 45566 h 271810"/>
                <a:gd name="connsiteX29" fmla="*/ 13629 w 163409"/>
                <a:gd name="connsiteY29" fmla="*/ 45566 h 271810"/>
                <a:gd name="connsiteX30" fmla="*/ 2294 w 163409"/>
                <a:gd name="connsiteY30" fmla="*/ 43946 h 271810"/>
                <a:gd name="connsiteX31" fmla="*/ 4723 w 163409"/>
                <a:gd name="connsiteY31" fmla="*/ 1036 h 271810"/>
                <a:gd name="connsiteX32" fmla="*/ 33870 w 163409"/>
                <a:gd name="connsiteY32" fmla="*/ 1036 h 271810"/>
                <a:gd name="connsiteX33" fmla="*/ 116452 w 163409"/>
                <a:gd name="connsiteY33" fmla="*/ 1036 h 271810"/>
                <a:gd name="connsiteX34" fmla="*/ 143169 w 163409"/>
                <a:gd name="connsiteY34" fmla="*/ 1036 h 271810"/>
                <a:gd name="connsiteX35" fmla="*/ 146407 w 163409"/>
                <a:gd name="connsiteY35" fmla="*/ 227 h 271810"/>
                <a:gd name="connsiteX36" fmla="*/ 150456 w 163409"/>
                <a:gd name="connsiteY36" fmla="*/ 12371 h 271810"/>
                <a:gd name="connsiteX37" fmla="*/ 152075 w 163409"/>
                <a:gd name="connsiteY37" fmla="*/ 26944 h 271810"/>
                <a:gd name="connsiteX38" fmla="*/ 13629 w 163409"/>
                <a:gd name="connsiteY38" fmla="*/ 52852 h 271810"/>
                <a:gd name="connsiteX39" fmla="*/ 15248 w 163409"/>
                <a:gd name="connsiteY39" fmla="*/ 51233 h 271810"/>
                <a:gd name="connsiteX40" fmla="*/ 17677 w 163409"/>
                <a:gd name="connsiteY40" fmla="*/ 52852 h 271810"/>
                <a:gd name="connsiteX41" fmla="*/ 17677 w 163409"/>
                <a:gd name="connsiteY41" fmla="*/ 52852 h 271810"/>
                <a:gd name="connsiteX42" fmla="*/ 44395 w 163409"/>
                <a:gd name="connsiteY42" fmla="*/ 52852 h 271810"/>
                <a:gd name="connsiteX43" fmla="*/ 46014 w 163409"/>
                <a:gd name="connsiteY43" fmla="*/ 54472 h 271810"/>
                <a:gd name="connsiteX44" fmla="*/ 44395 w 163409"/>
                <a:gd name="connsiteY44" fmla="*/ 56091 h 271810"/>
                <a:gd name="connsiteX45" fmla="*/ 37918 w 163409"/>
                <a:gd name="connsiteY45" fmla="*/ 56091 h 271810"/>
                <a:gd name="connsiteX46" fmla="*/ 25774 w 163409"/>
                <a:gd name="connsiteY46" fmla="*/ 56091 h 271810"/>
                <a:gd name="connsiteX47" fmla="*/ 16058 w 163409"/>
                <a:gd name="connsiteY47" fmla="*/ 56091 h 271810"/>
                <a:gd name="connsiteX48" fmla="*/ 13629 w 163409"/>
                <a:gd name="connsiteY48" fmla="*/ 53662 h 271810"/>
                <a:gd name="connsiteX49" fmla="*/ 13629 w 163409"/>
                <a:gd name="connsiteY49" fmla="*/ 53662 h 271810"/>
                <a:gd name="connsiteX50" fmla="*/ 157742 w 163409"/>
                <a:gd name="connsiteY50" fmla="*/ 51233 h 271810"/>
                <a:gd name="connsiteX51" fmla="*/ 159362 w 163409"/>
                <a:gd name="connsiteY51" fmla="*/ 44756 h 271810"/>
                <a:gd name="connsiteX52" fmla="*/ 159362 w 163409"/>
                <a:gd name="connsiteY52" fmla="*/ 38279 h 271810"/>
                <a:gd name="connsiteX53" fmla="*/ 157742 w 163409"/>
                <a:gd name="connsiteY53" fmla="*/ 15610 h 271810"/>
                <a:gd name="connsiteX54" fmla="*/ 160171 w 163409"/>
                <a:gd name="connsiteY54" fmla="*/ 13181 h 271810"/>
                <a:gd name="connsiteX55" fmla="*/ 160171 w 163409"/>
                <a:gd name="connsiteY55" fmla="*/ 15610 h 271810"/>
                <a:gd name="connsiteX56" fmla="*/ 163410 w 163409"/>
                <a:gd name="connsiteY56" fmla="*/ 35041 h 271810"/>
                <a:gd name="connsiteX57" fmla="*/ 163410 w 163409"/>
                <a:gd name="connsiteY57" fmla="*/ 39089 h 271810"/>
                <a:gd name="connsiteX58" fmla="*/ 154504 w 163409"/>
                <a:gd name="connsiteY58" fmla="*/ 56091 h 271810"/>
                <a:gd name="connsiteX59" fmla="*/ 149646 w 163409"/>
                <a:gd name="connsiteY59" fmla="*/ 56091 h 271810"/>
                <a:gd name="connsiteX60" fmla="*/ 146407 w 163409"/>
                <a:gd name="connsiteY60" fmla="*/ 56091 h 271810"/>
                <a:gd name="connsiteX61" fmla="*/ 139931 w 163409"/>
                <a:gd name="connsiteY61" fmla="*/ 56091 h 271810"/>
                <a:gd name="connsiteX62" fmla="*/ 134263 w 163409"/>
                <a:gd name="connsiteY62" fmla="*/ 56091 h 271810"/>
                <a:gd name="connsiteX63" fmla="*/ 122119 w 163409"/>
                <a:gd name="connsiteY63" fmla="*/ 56091 h 271810"/>
                <a:gd name="connsiteX64" fmla="*/ 119690 w 163409"/>
                <a:gd name="connsiteY64" fmla="*/ 56091 h 271810"/>
                <a:gd name="connsiteX65" fmla="*/ 109975 w 163409"/>
                <a:gd name="connsiteY65" fmla="*/ 64997 h 271810"/>
                <a:gd name="connsiteX66" fmla="*/ 109975 w 163409"/>
                <a:gd name="connsiteY66" fmla="*/ 69045 h 271810"/>
                <a:gd name="connsiteX67" fmla="*/ 109975 w 163409"/>
                <a:gd name="connsiteY67" fmla="*/ 83618 h 271810"/>
                <a:gd name="connsiteX68" fmla="*/ 109975 w 163409"/>
                <a:gd name="connsiteY68" fmla="*/ 169438 h 271810"/>
                <a:gd name="connsiteX69" fmla="*/ 109975 w 163409"/>
                <a:gd name="connsiteY69" fmla="*/ 191298 h 271810"/>
                <a:gd name="connsiteX70" fmla="*/ 109975 w 163409"/>
                <a:gd name="connsiteY70" fmla="*/ 210729 h 271810"/>
                <a:gd name="connsiteX71" fmla="*/ 109975 w 163409"/>
                <a:gd name="connsiteY71" fmla="*/ 231780 h 271810"/>
                <a:gd name="connsiteX72" fmla="*/ 109975 w 163409"/>
                <a:gd name="connsiteY72" fmla="*/ 249591 h 271810"/>
                <a:gd name="connsiteX73" fmla="*/ 109975 w 163409"/>
                <a:gd name="connsiteY73" fmla="*/ 252830 h 271810"/>
                <a:gd name="connsiteX74" fmla="*/ 99449 w 163409"/>
                <a:gd name="connsiteY74" fmla="*/ 271451 h 271810"/>
                <a:gd name="connsiteX75" fmla="*/ 96211 w 163409"/>
                <a:gd name="connsiteY75" fmla="*/ 271451 h 271810"/>
                <a:gd name="connsiteX76" fmla="*/ 92972 w 163409"/>
                <a:gd name="connsiteY76" fmla="*/ 271451 h 271810"/>
                <a:gd name="connsiteX77" fmla="*/ 92163 w 163409"/>
                <a:gd name="connsiteY77" fmla="*/ 271451 h 271810"/>
                <a:gd name="connsiteX78" fmla="*/ 77590 w 163409"/>
                <a:gd name="connsiteY78" fmla="*/ 271451 h 271810"/>
                <a:gd name="connsiteX79" fmla="*/ 66255 w 163409"/>
                <a:gd name="connsiteY79" fmla="*/ 269022 h 271810"/>
                <a:gd name="connsiteX80" fmla="*/ 65445 w 163409"/>
                <a:gd name="connsiteY80" fmla="*/ 267403 h 271810"/>
                <a:gd name="connsiteX81" fmla="*/ 66255 w 163409"/>
                <a:gd name="connsiteY81" fmla="*/ 266593 h 271810"/>
                <a:gd name="connsiteX82" fmla="*/ 66255 w 163409"/>
                <a:gd name="connsiteY82" fmla="*/ 266593 h 271810"/>
                <a:gd name="connsiteX83" fmla="*/ 67064 w 163409"/>
                <a:gd name="connsiteY83" fmla="*/ 267403 h 271810"/>
                <a:gd name="connsiteX84" fmla="*/ 84876 w 163409"/>
                <a:gd name="connsiteY84" fmla="*/ 269832 h 271810"/>
                <a:gd name="connsiteX85" fmla="*/ 95401 w 163409"/>
                <a:gd name="connsiteY85" fmla="*/ 269832 h 271810"/>
                <a:gd name="connsiteX86" fmla="*/ 98640 w 163409"/>
                <a:gd name="connsiteY86" fmla="*/ 269832 h 271810"/>
                <a:gd name="connsiteX87" fmla="*/ 105926 w 163409"/>
                <a:gd name="connsiteY87" fmla="*/ 255259 h 271810"/>
                <a:gd name="connsiteX88" fmla="*/ 105926 w 163409"/>
                <a:gd name="connsiteY88" fmla="*/ 252020 h 271810"/>
                <a:gd name="connsiteX89" fmla="*/ 105926 w 163409"/>
                <a:gd name="connsiteY89" fmla="*/ 247972 h 271810"/>
                <a:gd name="connsiteX90" fmla="*/ 105926 w 163409"/>
                <a:gd name="connsiteY90" fmla="*/ 196156 h 271810"/>
                <a:gd name="connsiteX91" fmla="*/ 105926 w 163409"/>
                <a:gd name="connsiteY91" fmla="*/ 172677 h 271810"/>
                <a:gd name="connsiteX92" fmla="*/ 105926 w 163409"/>
                <a:gd name="connsiteY92" fmla="*/ 153246 h 271810"/>
                <a:gd name="connsiteX93" fmla="*/ 105117 w 163409"/>
                <a:gd name="connsiteY93" fmla="*/ 98191 h 271810"/>
                <a:gd name="connsiteX94" fmla="*/ 105117 w 163409"/>
                <a:gd name="connsiteY94" fmla="*/ 69855 h 271810"/>
                <a:gd name="connsiteX95" fmla="*/ 119690 w 163409"/>
                <a:gd name="connsiteY95" fmla="*/ 55281 h 271810"/>
                <a:gd name="connsiteX96" fmla="*/ 122929 w 163409"/>
                <a:gd name="connsiteY96" fmla="*/ 55281 h 271810"/>
                <a:gd name="connsiteX97" fmla="*/ 136692 w 163409"/>
                <a:gd name="connsiteY97" fmla="*/ 55281 h 271810"/>
                <a:gd name="connsiteX98" fmla="*/ 148027 w 163409"/>
                <a:gd name="connsiteY98" fmla="*/ 55281 h 271810"/>
                <a:gd name="connsiteX99" fmla="*/ 150456 w 163409"/>
                <a:gd name="connsiteY99" fmla="*/ 55281 h 271810"/>
                <a:gd name="connsiteX100" fmla="*/ 155314 w 163409"/>
                <a:gd name="connsiteY100" fmla="*/ 55281 h 271810"/>
                <a:gd name="connsiteX101" fmla="*/ 155314 w 163409"/>
                <a:gd name="connsiteY101" fmla="*/ 52852 h 27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163409" h="271810">
                  <a:moveTo>
                    <a:pt x="151266" y="26135"/>
                  </a:moveTo>
                  <a:cubicBezTo>
                    <a:pt x="151266" y="33421"/>
                    <a:pt x="148837" y="39089"/>
                    <a:pt x="146407" y="43946"/>
                  </a:cubicBezTo>
                  <a:cubicBezTo>
                    <a:pt x="144789" y="44756"/>
                    <a:pt x="143169" y="43946"/>
                    <a:pt x="141550" y="43946"/>
                  </a:cubicBezTo>
                  <a:cubicBezTo>
                    <a:pt x="135882" y="43137"/>
                    <a:pt x="128596" y="43946"/>
                    <a:pt x="122119" y="43946"/>
                  </a:cubicBezTo>
                  <a:cubicBezTo>
                    <a:pt x="115642" y="43946"/>
                    <a:pt x="112403" y="43946"/>
                    <a:pt x="107546" y="43946"/>
                  </a:cubicBezTo>
                  <a:lnTo>
                    <a:pt x="102688" y="43946"/>
                  </a:lnTo>
                  <a:cubicBezTo>
                    <a:pt x="101069" y="43946"/>
                    <a:pt x="101069" y="42327"/>
                    <a:pt x="99449" y="43946"/>
                  </a:cubicBezTo>
                  <a:cubicBezTo>
                    <a:pt x="97830" y="53662"/>
                    <a:pt x="99449" y="61758"/>
                    <a:pt x="99449" y="72283"/>
                  </a:cubicBezTo>
                  <a:cubicBezTo>
                    <a:pt x="99449" y="77951"/>
                    <a:pt x="99449" y="83618"/>
                    <a:pt x="99449" y="88476"/>
                  </a:cubicBezTo>
                  <a:cubicBezTo>
                    <a:pt x="99449" y="93334"/>
                    <a:pt x="99449" y="96572"/>
                    <a:pt x="99449" y="101430"/>
                  </a:cubicBezTo>
                  <a:cubicBezTo>
                    <a:pt x="99449" y="108716"/>
                    <a:pt x="99449" y="115194"/>
                    <a:pt x="98640" y="119242"/>
                  </a:cubicBezTo>
                  <a:cubicBezTo>
                    <a:pt x="100259" y="123290"/>
                    <a:pt x="98640" y="128148"/>
                    <a:pt x="98640" y="133005"/>
                  </a:cubicBezTo>
                  <a:cubicBezTo>
                    <a:pt x="98640" y="133815"/>
                    <a:pt x="98640" y="134625"/>
                    <a:pt x="98640" y="136244"/>
                  </a:cubicBezTo>
                  <a:cubicBezTo>
                    <a:pt x="99449" y="143530"/>
                    <a:pt x="98640" y="150817"/>
                    <a:pt x="98640" y="158104"/>
                  </a:cubicBezTo>
                  <a:cubicBezTo>
                    <a:pt x="98640" y="165390"/>
                    <a:pt x="98640" y="172677"/>
                    <a:pt x="98640" y="179964"/>
                  </a:cubicBezTo>
                  <a:cubicBezTo>
                    <a:pt x="98640" y="186440"/>
                    <a:pt x="98640" y="192108"/>
                    <a:pt x="98640" y="199395"/>
                  </a:cubicBezTo>
                  <a:cubicBezTo>
                    <a:pt x="98640" y="206681"/>
                    <a:pt x="98640" y="213158"/>
                    <a:pt x="98640" y="220445"/>
                  </a:cubicBezTo>
                  <a:cubicBezTo>
                    <a:pt x="98640" y="234208"/>
                    <a:pt x="97021" y="245543"/>
                    <a:pt x="97021" y="258497"/>
                  </a:cubicBezTo>
                  <a:cubicBezTo>
                    <a:pt x="91353" y="258497"/>
                    <a:pt x="86496" y="260926"/>
                    <a:pt x="80828" y="260926"/>
                  </a:cubicBezTo>
                  <a:cubicBezTo>
                    <a:pt x="75161" y="260926"/>
                    <a:pt x="80828" y="260926"/>
                    <a:pt x="80018" y="260926"/>
                  </a:cubicBezTo>
                  <a:cubicBezTo>
                    <a:pt x="75970" y="261736"/>
                    <a:pt x="70303" y="260926"/>
                    <a:pt x="65445" y="260926"/>
                  </a:cubicBezTo>
                  <a:cubicBezTo>
                    <a:pt x="61397" y="260926"/>
                    <a:pt x="56539" y="260926"/>
                    <a:pt x="52491" y="257688"/>
                  </a:cubicBezTo>
                  <a:cubicBezTo>
                    <a:pt x="53301" y="244734"/>
                    <a:pt x="52491" y="232589"/>
                    <a:pt x="52491" y="218016"/>
                  </a:cubicBezTo>
                  <a:cubicBezTo>
                    <a:pt x="52491" y="203443"/>
                    <a:pt x="54111" y="193727"/>
                    <a:pt x="54111" y="179964"/>
                  </a:cubicBezTo>
                  <a:cubicBezTo>
                    <a:pt x="54111" y="166200"/>
                    <a:pt x="54111" y="151627"/>
                    <a:pt x="54111" y="137053"/>
                  </a:cubicBezTo>
                  <a:cubicBezTo>
                    <a:pt x="54111" y="122480"/>
                    <a:pt x="52491" y="108716"/>
                    <a:pt x="54111" y="94143"/>
                  </a:cubicBezTo>
                  <a:cubicBezTo>
                    <a:pt x="54920" y="82809"/>
                    <a:pt x="54111" y="73903"/>
                    <a:pt x="54111" y="62568"/>
                  </a:cubicBezTo>
                  <a:cubicBezTo>
                    <a:pt x="54111" y="55281"/>
                    <a:pt x="55730" y="52852"/>
                    <a:pt x="54111" y="45566"/>
                  </a:cubicBezTo>
                  <a:cubicBezTo>
                    <a:pt x="45205" y="45566"/>
                    <a:pt x="36299" y="45566"/>
                    <a:pt x="25774" y="45566"/>
                  </a:cubicBezTo>
                  <a:cubicBezTo>
                    <a:pt x="15248" y="45566"/>
                    <a:pt x="17677" y="45566"/>
                    <a:pt x="13629" y="45566"/>
                  </a:cubicBezTo>
                  <a:cubicBezTo>
                    <a:pt x="9581" y="45566"/>
                    <a:pt x="5533" y="45566"/>
                    <a:pt x="2294" y="43946"/>
                  </a:cubicBezTo>
                  <a:cubicBezTo>
                    <a:pt x="-1754" y="30993"/>
                    <a:pt x="-134" y="13181"/>
                    <a:pt x="4723" y="1036"/>
                  </a:cubicBezTo>
                  <a:cubicBezTo>
                    <a:pt x="12820" y="227"/>
                    <a:pt x="24154" y="1036"/>
                    <a:pt x="33870" y="1036"/>
                  </a:cubicBezTo>
                  <a:cubicBezTo>
                    <a:pt x="59778" y="1036"/>
                    <a:pt x="89734" y="1036"/>
                    <a:pt x="116452" y="1036"/>
                  </a:cubicBezTo>
                  <a:cubicBezTo>
                    <a:pt x="126167" y="1846"/>
                    <a:pt x="135073" y="1036"/>
                    <a:pt x="143169" y="1036"/>
                  </a:cubicBezTo>
                  <a:cubicBezTo>
                    <a:pt x="143979" y="1036"/>
                    <a:pt x="145598" y="-583"/>
                    <a:pt x="146407" y="227"/>
                  </a:cubicBezTo>
                  <a:cubicBezTo>
                    <a:pt x="148027" y="227"/>
                    <a:pt x="150456" y="10752"/>
                    <a:pt x="150456" y="12371"/>
                  </a:cubicBezTo>
                  <a:cubicBezTo>
                    <a:pt x="151266" y="17229"/>
                    <a:pt x="152075" y="22087"/>
                    <a:pt x="152075" y="26944"/>
                  </a:cubicBezTo>
                  <a:close/>
                  <a:moveTo>
                    <a:pt x="13629" y="52852"/>
                  </a:moveTo>
                  <a:cubicBezTo>
                    <a:pt x="13629" y="52043"/>
                    <a:pt x="13629" y="51233"/>
                    <a:pt x="15248" y="51233"/>
                  </a:cubicBezTo>
                  <a:cubicBezTo>
                    <a:pt x="16058" y="51233"/>
                    <a:pt x="17677" y="51233"/>
                    <a:pt x="17677" y="52852"/>
                  </a:cubicBezTo>
                  <a:lnTo>
                    <a:pt x="17677" y="52852"/>
                  </a:lnTo>
                  <a:cubicBezTo>
                    <a:pt x="25774" y="52852"/>
                    <a:pt x="34679" y="52852"/>
                    <a:pt x="44395" y="52852"/>
                  </a:cubicBezTo>
                  <a:cubicBezTo>
                    <a:pt x="54111" y="52852"/>
                    <a:pt x="46014" y="52852"/>
                    <a:pt x="46014" y="54472"/>
                  </a:cubicBezTo>
                  <a:cubicBezTo>
                    <a:pt x="46014" y="56091"/>
                    <a:pt x="46014" y="56091"/>
                    <a:pt x="44395" y="56091"/>
                  </a:cubicBezTo>
                  <a:lnTo>
                    <a:pt x="37918" y="56091"/>
                  </a:lnTo>
                  <a:cubicBezTo>
                    <a:pt x="33870" y="56091"/>
                    <a:pt x="29822" y="56091"/>
                    <a:pt x="25774" y="56091"/>
                  </a:cubicBezTo>
                  <a:cubicBezTo>
                    <a:pt x="21726" y="56091"/>
                    <a:pt x="19297" y="56091"/>
                    <a:pt x="16058" y="56091"/>
                  </a:cubicBezTo>
                  <a:cubicBezTo>
                    <a:pt x="15248" y="56091"/>
                    <a:pt x="13629" y="54472"/>
                    <a:pt x="13629" y="53662"/>
                  </a:cubicBezTo>
                  <a:lnTo>
                    <a:pt x="13629" y="53662"/>
                  </a:lnTo>
                  <a:close/>
                  <a:moveTo>
                    <a:pt x="157742" y="51233"/>
                  </a:moveTo>
                  <a:cubicBezTo>
                    <a:pt x="158552" y="48804"/>
                    <a:pt x="159362" y="47185"/>
                    <a:pt x="159362" y="44756"/>
                  </a:cubicBezTo>
                  <a:lnTo>
                    <a:pt x="159362" y="38279"/>
                  </a:lnTo>
                  <a:cubicBezTo>
                    <a:pt x="159362" y="30993"/>
                    <a:pt x="159362" y="23706"/>
                    <a:pt x="157742" y="15610"/>
                  </a:cubicBezTo>
                  <a:cubicBezTo>
                    <a:pt x="157742" y="13990"/>
                    <a:pt x="158552" y="11561"/>
                    <a:pt x="160171" y="13181"/>
                  </a:cubicBezTo>
                  <a:lnTo>
                    <a:pt x="160171" y="15610"/>
                  </a:lnTo>
                  <a:cubicBezTo>
                    <a:pt x="162600" y="22896"/>
                    <a:pt x="163410" y="27754"/>
                    <a:pt x="163410" y="35041"/>
                  </a:cubicBezTo>
                  <a:lnTo>
                    <a:pt x="163410" y="39089"/>
                  </a:lnTo>
                  <a:cubicBezTo>
                    <a:pt x="163410" y="46375"/>
                    <a:pt x="163410" y="54472"/>
                    <a:pt x="154504" y="56091"/>
                  </a:cubicBezTo>
                  <a:cubicBezTo>
                    <a:pt x="152075" y="56091"/>
                    <a:pt x="150456" y="56091"/>
                    <a:pt x="149646" y="56091"/>
                  </a:cubicBezTo>
                  <a:cubicBezTo>
                    <a:pt x="149646" y="56091"/>
                    <a:pt x="148027" y="56091"/>
                    <a:pt x="146407" y="56091"/>
                  </a:cubicBezTo>
                  <a:cubicBezTo>
                    <a:pt x="143979" y="56091"/>
                    <a:pt x="142359" y="56091"/>
                    <a:pt x="139931" y="56091"/>
                  </a:cubicBezTo>
                  <a:lnTo>
                    <a:pt x="134263" y="56091"/>
                  </a:lnTo>
                  <a:cubicBezTo>
                    <a:pt x="130215" y="56091"/>
                    <a:pt x="126167" y="56091"/>
                    <a:pt x="122119" y="56091"/>
                  </a:cubicBezTo>
                  <a:lnTo>
                    <a:pt x="119690" y="56091"/>
                  </a:lnTo>
                  <a:cubicBezTo>
                    <a:pt x="114023" y="54472"/>
                    <a:pt x="109165" y="59329"/>
                    <a:pt x="109975" y="64997"/>
                  </a:cubicBezTo>
                  <a:cubicBezTo>
                    <a:pt x="109975" y="66616"/>
                    <a:pt x="109975" y="68235"/>
                    <a:pt x="109975" y="69045"/>
                  </a:cubicBezTo>
                  <a:cubicBezTo>
                    <a:pt x="109975" y="73903"/>
                    <a:pt x="109975" y="78760"/>
                    <a:pt x="109975" y="83618"/>
                  </a:cubicBezTo>
                  <a:cubicBezTo>
                    <a:pt x="109975" y="111955"/>
                    <a:pt x="109975" y="140292"/>
                    <a:pt x="109975" y="169438"/>
                  </a:cubicBezTo>
                  <a:cubicBezTo>
                    <a:pt x="109975" y="198585"/>
                    <a:pt x="109975" y="184012"/>
                    <a:pt x="109975" y="191298"/>
                  </a:cubicBezTo>
                  <a:cubicBezTo>
                    <a:pt x="109975" y="197775"/>
                    <a:pt x="109975" y="203443"/>
                    <a:pt x="109975" y="210729"/>
                  </a:cubicBezTo>
                  <a:cubicBezTo>
                    <a:pt x="109975" y="218016"/>
                    <a:pt x="109975" y="224493"/>
                    <a:pt x="109975" y="231780"/>
                  </a:cubicBezTo>
                  <a:cubicBezTo>
                    <a:pt x="109975" y="239066"/>
                    <a:pt x="109975" y="243924"/>
                    <a:pt x="109975" y="249591"/>
                  </a:cubicBezTo>
                  <a:lnTo>
                    <a:pt x="109975" y="252830"/>
                  </a:lnTo>
                  <a:cubicBezTo>
                    <a:pt x="109165" y="260116"/>
                    <a:pt x="109975" y="271451"/>
                    <a:pt x="99449" y="271451"/>
                  </a:cubicBezTo>
                  <a:lnTo>
                    <a:pt x="96211" y="271451"/>
                  </a:lnTo>
                  <a:cubicBezTo>
                    <a:pt x="96211" y="271451"/>
                    <a:pt x="92972" y="271451"/>
                    <a:pt x="92972" y="271451"/>
                  </a:cubicBezTo>
                  <a:cubicBezTo>
                    <a:pt x="92972" y="271451"/>
                    <a:pt x="92972" y="271451"/>
                    <a:pt x="92163" y="271451"/>
                  </a:cubicBezTo>
                  <a:cubicBezTo>
                    <a:pt x="88115" y="272261"/>
                    <a:pt x="82447" y="271451"/>
                    <a:pt x="77590" y="271451"/>
                  </a:cubicBezTo>
                  <a:cubicBezTo>
                    <a:pt x="73541" y="271451"/>
                    <a:pt x="70303" y="271451"/>
                    <a:pt x="66255" y="269022"/>
                  </a:cubicBezTo>
                  <a:cubicBezTo>
                    <a:pt x="66255" y="269022"/>
                    <a:pt x="65445" y="269022"/>
                    <a:pt x="65445" y="267403"/>
                  </a:cubicBezTo>
                  <a:cubicBezTo>
                    <a:pt x="65445" y="265784"/>
                    <a:pt x="65445" y="266593"/>
                    <a:pt x="66255" y="266593"/>
                  </a:cubicBezTo>
                  <a:lnTo>
                    <a:pt x="66255" y="266593"/>
                  </a:lnTo>
                  <a:cubicBezTo>
                    <a:pt x="66255" y="266593"/>
                    <a:pt x="67064" y="266593"/>
                    <a:pt x="67064" y="267403"/>
                  </a:cubicBezTo>
                  <a:cubicBezTo>
                    <a:pt x="72732" y="269832"/>
                    <a:pt x="79209" y="269022"/>
                    <a:pt x="84876" y="269832"/>
                  </a:cubicBezTo>
                  <a:cubicBezTo>
                    <a:pt x="88115" y="270641"/>
                    <a:pt x="92163" y="269832"/>
                    <a:pt x="95401" y="269832"/>
                  </a:cubicBezTo>
                  <a:cubicBezTo>
                    <a:pt x="97021" y="269832"/>
                    <a:pt x="97830" y="269832"/>
                    <a:pt x="98640" y="269832"/>
                  </a:cubicBezTo>
                  <a:cubicBezTo>
                    <a:pt x="105926" y="269832"/>
                    <a:pt x="105117" y="260926"/>
                    <a:pt x="105926" y="255259"/>
                  </a:cubicBezTo>
                  <a:cubicBezTo>
                    <a:pt x="105926" y="255259"/>
                    <a:pt x="105926" y="253639"/>
                    <a:pt x="105926" y="252020"/>
                  </a:cubicBezTo>
                  <a:cubicBezTo>
                    <a:pt x="105926" y="252020"/>
                    <a:pt x="105926" y="250401"/>
                    <a:pt x="105926" y="247972"/>
                  </a:cubicBezTo>
                  <a:cubicBezTo>
                    <a:pt x="106736" y="230970"/>
                    <a:pt x="105926" y="213158"/>
                    <a:pt x="105926" y="196156"/>
                  </a:cubicBezTo>
                  <a:cubicBezTo>
                    <a:pt x="105926" y="188060"/>
                    <a:pt x="105926" y="180773"/>
                    <a:pt x="105926" y="172677"/>
                  </a:cubicBezTo>
                  <a:cubicBezTo>
                    <a:pt x="105926" y="164581"/>
                    <a:pt x="105926" y="158913"/>
                    <a:pt x="105926" y="153246"/>
                  </a:cubicBezTo>
                  <a:cubicBezTo>
                    <a:pt x="105926" y="135434"/>
                    <a:pt x="105117" y="116813"/>
                    <a:pt x="105117" y="98191"/>
                  </a:cubicBezTo>
                  <a:lnTo>
                    <a:pt x="105117" y="69855"/>
                  </a:lnTo>
                  <a:cubicBezTo>
                    <a:pt x="103497" y="59329"/>
                    <a:pt x="109165" y="52043"/>
                    <a:pt x="119690" y="55281"/>
                  </a:cubicBezTo>
                  <a:lnTo>
                    <a:pt x="122929" y="55281"/>
                  </a:lnTo>
                  <a:cubicBezTo>
                    <a:pt x="126977" y="55281"/>
                    <a:pt x="131834" y="55281"/>
                    <a:pt x="136692" y="55281"/>
                  </a:cubicBezTo>
                  <a:lnTo>
                    <a:pt x="148027" y="55281"/>
                  </a:lnTo>
                  <a:cubicBezTo>
                    <a:pt x="148837" y="55281"/>
                    <a:pt x="149646" y="55281"/>
                    <a:pt x="150456" y="55281"/>
                  </a:cubicBezTo>
                  <a:lnTo>
                    <a:pt x="155314" y="55281"/>
                  </a:lnTo>
                  <a:lnTo>
                    <a:pt x="155314" y="52852"/>
                  </a:lnTo>
                  <a:close/>
                </a:path>
              </a:pathLst>
            </a:custGeom>
            <a:solidFill>
              <a:srgbClr val="000000"/>
            </a:solidFill>
            <a:ln w="0" cap="flat">
              <a:noFill/>
              <a:prstDash val="solid"/>
              <a:miter/>
            </a:ln>
          </p:spPr>
          <p:txBody>
            <a:bodyPr rtlCol="0" anchor="ctr"/>
            <a:lstStyle/>
            <a:p>
              <a:endParaRPr lang="en-US"/>
            </a:p>
          </p:txBody>
        </p:sp>
      </p:grpSp>
      <p:cxnSp>
        <p:nvCxnSpPr>
          <p:cNvPr id="57" name="Straight Connector 56">
            <a:extLst>
              <a:ext uri="{FF2B5EF4-FFF2-40B4-BE49-F238E27FC236}">
                <a16:creationId xmlns:a16="http://schemas.microsoft.com/office/drawing/2014/main" id="{1031D5A4-AD8D-633E-B08E-B31E668299A5}"/>
              </a:ext>
            </a:extLst>
          </p:cNvPr>
          <p:cNvCxnSpPr>
            <a:cxnSpLocks/>
          </p:cNvCxnSpPr>
          <p:nvPr/>
        </p:nvCxnSpPr>
        <p:spPr>
          <a:xfrm>
            <a:off x="3697514" y="499872"/>
            <a:ext cx="1280160" cy="2755392"/>
          </a:xfrm>
          <a:prstGeom prst="line">
            <a:avLst/>
          </a:prstGeom>
          <a:ln w="8890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FFE62678-A402-2ED6-DCB2-BC89B72E7D68}"/>
              </a:ext>
            </a:extLst>
          </p:cNvPr>
          <p:cNvCxnSpPr>
            <a:cxnSpLocks/>
          </p:cNvCxnSpPr>
          <p:nvPr/>
        </p:nvCxnSpPr>
        <p:spPr>
          <a:xfrm>
            <a:off x="6633995" y="499872"/>
            <a:ext cx="1280160" cy="2755392"/>
          </a:xfrm>
          <a:prstGeom prst="line">
            <a:avLst/>
          </a:prstGeom>
          <a:ln w="8890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59" name="Rounded Rectangle 5">
            <a:extLst>
              <a:ext uri="{FF2B5EF4-FFF2-40B4-BE49-F238E27FC236}">
                <a16:creationId xmlns:a16="http://schemas.microsoft.com/office/drawing/2014/main" id="{01966135-E62B-E3B3-C80F-C2ACAAB15382}"/>
              </a:ext>
            </a:extLst>
          </p:cNvPr>
          <p:cNvSpPr/>
          <p:nvPr/>
        </p:nvSpPr>
        <p:spPr>
          <a:xfrm>
            <a:off x="1402867" y="3232634"/>
            <a:ext cx="9672249" cy="196366"/>
          </a:xfrm>
          <a:custGeom>
            <a:avLst/>
            <a:gdLst>
              <a:gd name="connsiteX0" fmla="*/ 0 w 9970319"/>
              <a:gd name="connsiteY0" fmla="*/ 107451 h 214902"/>
              <a:gd name="connsiteX1" fmla="*/ 107451 w 9970319"/>
              <a:gd name="connsiteY1" fmla="*/ 0 h 214902"/>
              <a:gd name="connsiteX2" fmla="*/ 9862868 w 9970319"/>
              <a:gd name="connsiteY2" fmla="*/ 0 h 214902"/>
              <a:gd name="connsiteX3" fmla="*/ 9970319 w 9970319"/>
              <a:gd name="connsiteY3" fmla="*/ 107451 h 214902"/>
              <a:gd name="connsiteX4" fmla="*/ 9970319 w 9970319"/>
              <a:gd name="connsiteY4" fmla="*/ 107451 h 214902"/>
              <a:gd name="connsiteX5" fmla="*/ 9862868 w 9970319"/>
              <a:gd name="connsiteY5" fmla="*/ 214902 h 214902"/>
              <a:gd name="connsiteX6" fmla="*/ 107451 w 9970319"/>
              <a:gd name="connsiteY6" fmla="*/ 214902 h 214902"/>
              <a:gd name="connsiteX7" fmla="*/ 0 w 9970319"/>
              <a:gd name="connsiteY7" fmla="*/ 107451 h 214902"/>
              <a:gd name="connsiteX0" fmla="*/ 844 w 9971163"/>
              <a:gd name="connsiteY0" fmla="*/ 107451 h 214902"/>
              <a:gd name="connsiteX1" fmla="*/ 159095 w 9971163"/>
              <a:gd name="connsiteY1" fmla="*/ 57150 h 214902"/>
              <a:gd name="connsiteX2" fmla="*/ 9863712 w 9971163"/>
              <a:gd name="connsiteY2" fmla="*/ 0 h 214902"/>
              <a:gd name="connsiteX3" fmla="*/ 9971163 w 9971163"/>
              <a:gd name="connsiteY3" fmla="*/ 107451 h 214902"/>
              <a:gd name="connsiteX4" fmla="*/ 9971163 w 9971163"/>
              <a:gd name="connsiteY4" fmla="*/ 107451 h 214902"/>
              <a:gd name="connsiteX5" fmla="*/ 9863712 w 9971163"/>
              <a:gd name="connsiteY5" fmla="*/ 214902 h 214902"/>
              <a:gd name="connsiteX6" fmla="*/ 108295 w 9971163"/>
              <a:gd name="connsiteY6" fmla="*/ 214902 h 214902"/>
              <a:gd name="connsiteX7" fmla="*/ 844 w 9971163"/>
              <a:gd name="connsiteY7" fmla="*/ 107451 h 214902"/>
              <a:gd name="connsiteX0" fmla="*/ 419 w 9970738"/>
              <a:gd name="connsiteY0" fmla="*/ 107451 h 214902"/>
              <a:gd name="connsiteX1" fmla="*/ 158670 w 9970738"/>
              <a:gd name="connsiteY1" fmla="*/ 57150 h 214902"/>
              <a:gd name="connsiteX2" fmla="*/ 9863287 w 9970738"/>
              <a:gd name="connsiteY2" fmla="*/ 0 h 214902"/>
              <a:gd name="connsiteX3" fmla="*/ 9970738 w 9970738"/>
              <a:gd name="connsiteY3" fmla="*/ 107451 h 214902"/>
              <a:gd name="connsiteX4" fmla="*/ 9970738 w 9970738"/>
              <a:gd name="connsiteY4" fmla="*/ 107451 h 214902"/>
              <a:gd name="connsiteX5" fmla="*/ 9863287 w 9970738"/>
              <a:gd name="connsiteY5" fmla="*/ 214902 h 214902"/>
              <a:gd name="connsiteX6" fmla="*/ 120570 w 9970738"/>
              <a:gd name="connsiteY6" fmla="*/ 154577 h 214902"/>
              <a:gd name="connsiteX7" fmla="*/ 419 w 9970738"/>
              <a:gd name="connsiteY7" fmla="*/ 107451 h 214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70738" h="214902">
                <a:moveTo>
                  <a:pt x="419" y="107451"/>
                </a:moveTo>
                <a:cubicBezTo>
                  <a:pt x="6769" y="91213"/>
                  <a:pt x="99326" y="57150"/>
                  <a:pt x="158670" y="57150"/>
                </a:cubicBezTo>
                <a:lnTo>
                  <a:pt x="9863287" y="0"/>
                </a:lnTo>
                <a:cubicBezTo>
                  <a:pt x="9922631" y="0"/>
                  <a:pt x="9970738" y="48107"/>
                  <a:pt x="9970738" y="107451"/>
                </a:cubicBezTo>
                <a:lnTo>
                  <a:pt x="9970738" y="107451"/>
                </a:lnTo>
                <a:cubicBezTo>
                  <a:pt x="9970738" y="166795"/>
                  <a:pt x="9922631" y="214902"/>
                  <a:pt x="9863287" y="214902"/>
                </a:cubicBezTo>
                <a:lnTo>
                  <a:pt x="120570" y="154577"/>
                </a:lnTo>
                <a:cubicBezTo>
                  <a:pt x="61226" y="154577"/>
                  <a:pt x="-5931" y="123689"/>
                  <a:pt x="419" y="107451"/>
                </a:cubicBezTo>
                <a:close/>
              </a:path>
            </a:pathLst>
          </a:cu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DC6CB3F6-507A-A999-DFB6-8BC48D4BDD31}"/>
              </a:ext>
            </a:extLst>
          </p:cNvPr>
          <p:cNvGrpSpPr/>
          <p:nvPr/>
        </p:nvGrpSpPr>
        <p:grpSpPr>
          <a:xfrm>
            <a:off x="8904393" y="2012087"/>
            <a:ext cx="2472798" cy="2519078"/>
            <a:chOff x="9458047" y="2212303"/>
            <a:chExt cx="2507425" cy="2292988"/>
          </a:xfrm>
          <a:solidFill>
            <a:srgbClr val="1E4266"/>
          </a:solidFill>
        </p:grpSpPr>
        <p:sp>
          <p:nvSpPr>
            <p:cNvPr id="61" name="Right Triangle 134">
              <a:extLst>
                <a:ext uri="{FF2B5EF4-FFF2-40B4-BE49-F238E27FC236}">
                  <a16:creationId xmlns:a16="http://schemas.microsoft.com/office/drawing/2014/main" id="{A468556E-F0D5-5FC5-3EB0-0108906176C5}"/>
                </a:ext>
              </a:extLst>
            </p:cNvPr>
            <p:cNvSpPr/>
            <p:nvPr/>
          </p:nvSpPr>
          <p:spPr>
            <a:xfrm rot="13500000">
              <a:off x="9565267" y="2105084"/>
              <a:ext cx="2292988" cy="2507425"/>
            </a:xfrm>
            <a:custGeom>
              <a:avLst/>
              <a:gdLst>
                <a:gd name="connsiteX0" fmla="*/ 0 w 2098210"/>
                <a:gd name="connsiteY0" fmla="*/ 2098210 h 2098210"/>
                <a:gd name="connsiteX1" fmla="*/ 0 w 2098210"/>
                <a:gd name="connsiteY1" fmla="*/ 0 h 2098210"/>
                <a:gd name="connsiteX2" fmla="*/ 2098210 w 2098210"/>
                <a:gd name="connsiteY2" fmla="*/ 2098210 h 2098210"/>
                <a:gd name="connsiteX3" fmla="*/ 0 w 2098210"/>
                <a:gd name="connsiteY3" fmla="*/ 2098210 h 2098210"/>
                <a:gd name="connsiteX0" fmla="*/ 0 w 2747897"/>
                <a:gd name="connsiteY0" fmla="*/ 2766548 h 2766548"/>
                <a:gd name="connsiteX1" fmla="*/ 649687 w 2747897"/>
                <a:gd name="connsiteY1" fmla="*/ 0 h 2766548"/>
                <a:gd name="connsiteX2" fmla="*/ 2747897 w 2747897"/>
                <a:gd name="connsiteY2" fmla="*/ 2098210 h 2766548"/>
                <a:gd name="connsiteX3" fmla="*/ 0 w 2747897"/>
                <a:gd name="connsiteY3" fmla="*/ 2766548 h 2766548"/>
                <a:gd name="connsiteX0" fmla="*/ 78500 w 2826397"/>
                <a:gd name="connsiteY0" fmla="*/ 2766548 h 2766548"/>
                <a:gd name="connsiteX1" fmla="*/ 728187 w 2826397"/>
                <a:gd name="connsiteY1" fmla="*/ 0 h 2766548"/>
                <a:gd name="connsiteX2" fmla="*/ 2826397 w 2826397"/>
                <a:gd name="connsiteY2" fmla="*/ 2098210 h 2766548"/>
                <a:gd name="connsiteX3" fmla="*/ 78500 w 2826397"/>
                <a:gd name="connsiteY3" fmla="*/ 2766548 h 2766548"/>
                <a:gd name="connsiteX0" fmla="*/ 78500 w 2826397"/>
                <a:gd name="connsiteY0" fmla="*/ 2766548 h 2856205"/>
                <a:gd name="connsiteX1" fmla="*/ 728187 w 2826397"/>
                <a:gd name="connsiteY1" fmla="*/ 0 h 2856205"/>
                <a:gd name="connsiteX2" fmla="*/ 2826397 w 2826397"/>
                <a:gd name="connsiteY2" fmla="*/ 2098210 h 2856205"/>
                <a:gd name="connsiteX3" fmla="*/ 78500 w 2826397"/>
                <a:gd name="connsiteY3" fmla="*/ 2766548 h 2856205"/>
                <a:gd name="connsiteX0" fmla="*/ 134934 w 2882831"/>
                <a:gd name="connsiteY0" fmla="*/ 2766548 h 2856205"/>
                <a:gd name="connsiteX1" fmla="*/ 784621 w 2882831"/>
                <a:gd name="connsiteY1" fmla="*/ 0 h 2856205"/>
                <a:gd name="connsiteX2" fmla="*/ 2882831 w 2882831"/>
                <a:gd name="connsiteY2" fmla="*/ 2098210 h 2856205"/>
                <a:gd name="connsiteX3" fmla="*/ 134934 w 2882831"/>
                <a:gd name="connsiteY3" fmla="*/ 2766548 h 2856205"/>
                <a:gd name="connsiteX0" fmla="*/ 134934 w 2882831"/>
                <a:gd name="connsiteY0" fmla="*/ 2766548 h 2899461"/>
                <a:gd name="connsiteX1" fmla="*/ 784621 w 2882831"/>
                <a:gd name="connsiteY1" fmla="*/ 0 h 2899461"/>
                <a:gd name="connsiteX2" fmla="*/ 2882831 w 2882831"/>
                <a:gd name="connsiteY2" fmla="*/ 2098210 h 2899461"/>
                <a:gd name="connsiteX3" fmla="*/ 134934 w 2882831"/>
                <a:gd name="connsiteY3" fmla="*/ 2766548 h 2899461"/>
                <a:gd name="connsiteX0" fmla="*/ 134934 w 2882831"/>
                <a:gd name="connsiteY0" fmla="*/ 2766548 h 2899461"/>
                <a:gd name="connsiteX1" fmla="*/ 784621 w 2882831"/>
                <a:gd name="connsiteY1" fmla="*/ 0 h 2899461"/>
                <a:gd name="connsiteX2" fmla="*/ 2882831 w 2882831"/>
                <a:gd name="connsiteY2" fmla="*/ 2098210 h 2899461"/>
                <a:gd name="connsiteX3" fmla="*/ 134934 w 2882831"/>
                <a:gd name="connsiteY3" fmla="*/ 2766548 h 2899461"/>
                <a:gd name="connsiteX0" fmla="*/ 134934 w 2882831"/>
                <a:gd name="connsiteY0" fmla="*/ 2766548 h 2899461"/>
                <a:gd name="connsiteX1" fmla="*/ 784621 w 2882831"/>
                <a:gd name="connsiteY1" fmla="*/ 0 h 2899461"/>
                <a:gd name="connsiteX2" fmla="*/ 2882831 w 2882831"/>
                <a:gd name="connsiteY2" fmla="*/ 2098210 h 2899461"/>
                <a:gd name="connsiteX3" fmla="*/ 134934 w 2882831"/>
                <a:gd name="connsiteY3" fmla="*/ 2766548 h 2899461"/>
                <a:gd name="connsiteX0" fmla="*/ 134934 w 2882831"/>
                <a:gd name="connsiteY0" fmla="*/ 2766548 h 3017556"/>
                <a:gd name="connsiteX1" fmla="*/ 784621 w 2882831"/>
                <a:gd name="connsiteY1" fmla="*/ 0 h 3017556"/>
                <a:gd name="connsiteX2" fmla="*/ 2882831 w 2882831"/>
                <a:gd name="connsiteY2" fmla="*/ 2098210 h 3017556"/>
                <a:gd name="connsiteX3" fmla="*/ 347285 w 2882831"/>
                <a:gd name="connsiteY3" fmla="*/ 2813085 h 3017556"/>
                <a:gd name="connsiteX4" fmla="*/ 134934 w 2882831"/>
                <a:gd name="connsiteY4" fmla="*/ 2766548 h 3017556"/>
                <a:gd name="connsiteX0" fmla="*/ 134934 w 2882831"/>
                <a:gd name="connsiteY0" fmla="*/ 2766548 h 2894973"/>
                <a:gd name="connsiteX1" fmla="*/ 784621 w 2882831"/>
                <a:gd name="connsiteY1" fmla="*/ 0 h 2894973"/>
                <a:gd name="connsiteX2" fmla="*/ 2882831 w 2882831"/>
                <a:gd name="connsiteY2" fmla="*/ 2098210 h 2894973"/>
                <a:gd name="connsiteX3" fmla="*/ 347285 w 2882831"/>
                <a:gd name="connsiteY3" fmla="*/ 2813085 h 2894973"/>
                <a:gd name="connsiteX4" fmla="*/ 134934 w 2882831"/>
                <a:gd name="connsiteY4" fmla="*/ 2766548 h 2894973"/>
                <a:gd name="connsiteX0" fmla="*/ 134934 w 2882831"/>
                <a:gd name="connsiteY0" fmla="*/ 2766548 h 2894973"/>
                <a:gd name="connsiteX1" fmla="*/ 784621 w 2882831"/>
                <a:gd name="connsiteY1" fmla="*/ 0 h 2894973"/>
                <a:gd name="connsiteX2" fmla="*/ 2882831 w 2882831"/>
                <a:gd name="connsiteY2" fmla="*/ 2098210 h 2894973"/>
                <a:gd name="connsiteX3" fmla="*/ 347285 w 2882831"/>
                <a:gd name="connsiteY3" fmla="*/ 2813085 h 2894973"/>
                <a:gd name="connsiteX4" fmla="*/ 134934 w 2882831"/>
                <a:gd name="connsiteY4" fmla="*/ 2766548 h 2894973"/>
                <a:gd name="connsiteX0" fmla="*/ 106979 w 2854876"/>
                <a:gd name="connsiteY0" fmla="*/ 2766548 h 2894973"/>
                <a:gd name="connsiteX1" fmla="*/ 42670 w 2854876"/>
                <a:gd name="connsiteY1" fmla="*/ 2486687 h 2894973"/>
                <a:gd name="connsiteX2" fmla="*/ 756666 w 2854876"/>
                <a:gd name="connsiteY2" fmla="*/ 0 h 2894973"/>
                <a:gd name="connsiteX3" fmla="*/ 2854876 w 2854876"/>
                <a:gd name="connsiteY3" fmla="*/ 2098210 h 2894973"/>
                <a:gd name="connsiteX4" fmla="*/ 319330 w 2854876"/>
                <a:gd name="connsiteY4" fmla="*/ 2813085 h 2894973"/>
                <a:gd name="connsiteX5" fmla="*/ 106979 w 2854876"/>
                <a:gd name="connsiteY5" fmla="*/ 2766548 h 2894973"/>
                <a:gd name="connsiteX0" fmla="*/ 108925 w 2856822"/>
                <a:gd name="connsiteY0" fmla="*/ 2766548 h 2894973"/>
                <a:gd name="connsiteX1" fmla="*/ 44616 w 2856822"/>
                <a:gd name="connsiteY1" fmla="*/ 2486687 h 2894973"/>
                <a:gd name="connsiteX2" fmla="*/ 758612 w 2856822"/>
                <a:gd name="connsiteY2" fmla="*/ 0 h 2894973"/>
                <a:gd name="connsiteX3" fmla="*/ 2856822 w 2856822"/>
                <a:gd name="connsiteY3" fmla="*/ 2098210 h 2894973"/>
                <a:gd name="connsiteX4" fmla="*/ 321276 w 2856822"/>
                <a:gd name="connsiteY4" fmla="*/ 2813085 h 2894973"/>
                <a:gd name="connsiteX5" fmla="*/ 108925 w 2856822"/>
                <a:gd name="connsiteY5" fmla="*/ 2766548 h 2894973"/>
                <a:gd name="connsiteX0" fmla="*/ 385586 w 2856822"/>
                <a:gd name="connsiteY0" fmla="*/ 2427716 h 2846252"/>
                <a:gd name="connsiteX1" fmla="*/ 44616 w 2856822"/>
                <a:gd name="connsiteY1" fmla="*/ 2486687 h 2846252"/>
                <a:gd name="connsiteX2" fmla="*/ 758612 w 2856822"/>
                <a:gd name="connsiteY2" fmla="*/ 0 h 2846252"/>
                <a:gd name="connsiteX3" fmla="*/ 2856822 w 2856822"/>
                <a:gd name="connsiteY3" fmla="*/ 2098210 h 2846252"/>
                <a:gd name="connsiteX4" fmla="*/ 321276 w 2856822"/>
                <a:gd name="connsiteY4" fmla="*/ 2813085 h 2846252"/>
                <a:gd name="connsiteX5" fmla="*/ 385586 w 2856822"/>
                <a:gd name="connsiteY5" fmla="*/ 2427716 h 2846252"/>
                <a:gd name="connsiteX0" fmla="*/ 385586 w 2856822"/>
                <a:gd name="connsiteY0" fmla="*/ 2427716 h 2846252"/>
                <a:gd name="connsiteX1" fmla="*/ 44616 w 2856822"/>
                <a:gd name="connsiteY1" fmla="*/ 2486687 h 2846252"/>
                <a:gd name="connsiteX2" fmla="*/ 758612 w 2856822"/>
                <a:gd name="connsiteY2" fmla="*/ 0 h 2846252"/>
                <a:gd name="connsiteX3" fmla="*/ 2856822 w 2856822"/>
                <a:gd name="connsiteY3" fmla="*/ 2098210 h 2846252"/>
                <a:gd name="connsiteX4" fmla="*/ 321276 w 2856822"/>
                <a:gd name="connsiteY4" fmla="*/ 2813085 h 2846252"/>
                <a:gd name="connsiteX5" fmla="*/ 385586 w 2856822"/>
                <a:gd name="connsiteY5" fmla="*/ 2427716 h 2846252"/>
                <a:gd name="connsiteX0" fmla="*/ 385586 w 2856822"/>
                <a:gd name="connsiteY0" fmla="*/ 2427716 h 2846252"/>
                <a:gd name="connsiteX1" fmla="*/ 44616 w 2856822"/>
                <a:gd name="connsiteY1" fmla="*/ 2486687 h 2846252"/>
                <a:gd name="connsiteX2" fmla="*/ 758612 w 2856822"/>
                <a:gd name="connsiteY2" fmla="*/ 0 h 2846252"/>
                <a:gd name="connsiteX3" fmla="*/ 2856822 w 2856822"/>
                <a:gd name="connsiteY3" fmla="*/ 2098210 h 2846252"/>
                <a:gd name="connsiteX4" fmla="*/ 321276 w 2856822"/>
                <a:gd name="connsiteY4" fmla="*/ 2813085 h 2846252"/>
                <a:gd name="connsiteX5" fmla="*/ 385586 w 2856822"/>
                <a:gd name="connsiteY5" fmla="*/ 2427716 h 2846252"/>
                <a:gd name="connsiteX0" fmla="*/ 385586 w 2856822"/>
                <a:gd name="connsiteY0" fmla="*/ 2427716 h 2846252"/>
                <a:gd name="connsiteX1" fmla="*/ 44616 w 2856822"/>
                <a:gd name="connsiteY1" fmla="*/ 2486687 h 2846252"/>
                <a:gd name="connsiteX2" fmla="*/ 758612 w 2856822"/>
                <a:gd name="connsiteY2" fmla="*/ 0 h 2846252"/>
                <a:gd name="connsiteX3" fmla="*/ 2856822 w 2856822"/>
                <a:gd name="connsiteY3" fmla="*/ 2098210 h 2846252"/>
                <a:gd name="connsiteX4" fmla="*/ 321276 w 2856822"/>
                <a:gd name="connsiteY4" fmla="*/ 2813085 h 2846252"/>
                <a:gd name="connsiteX5" fmla="*/ 385586 w 2856822"/>
                <a:gd name="connsiteY5" fmla="*/ 2427716 h 2846252"/>
                <a:gd name="connsiteX0" fmla="*/ 385586 w 2856822"/>
                <a:gd name="connsiteY0" fmla="*/ 2427716 h 2846252"/>
                <a:gd name="connsiteX1" fmla="*/ 44616 w 2856822"/>
                <a:gd name="connsiteY1" fmla="*/ 2486687 h 2846252"/>
                <a:gd name="connsiteX2" fmla="*/ 758612 w 2856822"/>
                <a:gd name="connsiteY2" fmla="*/ 0 h 2846252"/>
                <a:gd name="connsiteX3" fmla="*/ 2856822 w 2856822"/>
                <a:gd name="connsiteY3" fmla="*/ 2098210 h 2846252"/>
                <a:gd name="connsiteX4" fmla="*/ 321276 w 2856822"/>
                <a:gd name="connsiteY4" fmla="*/ 2813085 h 2846252"/>
                <a:gd name="connsiteX5" fmla="*/ 385586 w 2856822"/>
                <a:gd name="connsiteY5" fmla="*/ 2427716 h 2846252"/>
                <a:gd name="connsiteX0" fmla="*/ 416672 w 2856822"/>
                <a:gd name="connsiteY0" fmla="*/ 2458802 h 2846252"/>
                <a:gd name="connsiteX1" fmla="*/ 44616 w 2856822"/>
                <a:gd name="connsiteY1" fmla="*/ 2486687 h 2846252"/>
                <a:gd name="connsiteX2" fmla="*/ 758612 w 2856822"/>
                <a:gd name="connsiteY2" fmla="*/ 0 h 2846252"/>
                <a:gd name="connsiteX3" fmla="*/ 2856822 w 2856822"/>
                <a:gd name="connsiteY3" fmla="*/ 2098210 h 2846252"/>
                <a:gd name="connsiteX4" fmla="*/ 321276 w 2856822"/>
                <a:gd name="connsiteY4" fmla="*/ 2813085 h 2846252"/>
                <a:gd name="connsiteX5" fmla="*/ 416672 w 2856822"/>
                <a:gd name="connsiteY5" fmla="*/ 2458802 h 2846252"/>
                <a:gd name="connsiteX0" fmla="*/ 416672 w 2856822"/>
                <a:gd name="connsiteY0" fmla="*/ 2458802 h 2846252"/>
                <a:gd name="connsiteX1" fmla="*/ 44616 w 2856822"/>
                <a:gd name="connsiteY1" fmla="*/ 2486687 h 2846252"/>
                <a:gd name="connsiteX2" fmla="*/ 758612 w 2856822"/>
                <a:gd name="connsiteY2" fmla="*/ 0 h 2846252"/>
                <a:gd name="connsiteX3" fmla="*/ 2856822 w 2856822"/>
                <a:gd name="connsiteY3" fmla="*/ 2098210 h 2846252"/>
                <a:gd name="connsiteX4" fmla="*/ 321276 w 2856822"/>
                <a:gd name="connsiteY4" fmla="*/ 2813085 h 2846252"/>
                <a:gd name="connsiteX5" fmla="*/ 416672 w 2856822"/>
                <a:gd name="connsiteY5" fmla="*/ 2458802 h 2846252"/>
                <a:gd name="connsiteX0" fmla="*/ 416672 w 2856822"/>
                <a:gd name="connsiteY0" fmla="*/ 2458802 h 2846252"/>
                <a:gd name="connsiteX1" fmla="*/ 44616 w 2856822"/>
                <a:gd name="connsiteY1" fmla="*/ 2486687 h 2846252"/>
                <a:gd name="connsiteX2" fmla="*/ 758612 w 2856822"/>
                <a:gd name="connsiteY2" fmla="*/ 0 h 2846252"/>
                <a:gd name="connsiteX3" fmla="*/ 2856822 w 2856822"/>
                <a:gd name="connsiteY3" fmla="*/ 2098210 h 2846252"/>
                <a:gd name="connsiteX4" fmla="*/ 321276 w 2856822"/>
                <a:gd name="connsiteY4" fmla="*/ 2813085 h 2846252"/>
                <a:gd name="connsiteX5" fmla="*/ 416672 w 2856822"/>
                <a:gd name="connsiteY5" fmla="*/ 2458802 h 2846252"/>
                <a:gd name="connsiteX0" fmla="*/ 461171 w 2901321"/>
                <a:gd name="connsiteY0" fmla="*/ 2458802 h 2846252"/>
                <a:gd name="connsiteX1" fmla="*/ 89115 w 2901321"/>
                <a:gd name="connsiteY1" fmla="*/ 2486687 h 2846252"/>
                <a:gd name="connsiteX2" fmla="*/ 803111 w 2901321"/>
                <a:gd name="connsiteY2" fmla="*/ 0 h 2846252"/>
                <a:gd name="connsiteX3" fmla="*/ 2901321 w 2901321"/>
                <a:gd name="connsiteY3" fmla="*/ 2098210 h 2846252"/>
                <a:gd name="connsiteX4" fmla="*/ 365775 w 2901321"/>
                <a:gd name="connsiteY4" fmla="*/ 2813085 h 2846252"/>
                <a:gd name="connsiteX5" fmla="*/ 461171 w 2901321"/>
                <a:gd name="connsiteY5" fmla="*/ 2458802 h 2846252"/>
                <a:gd name="connsiteX0" fmla="*/ 477010 w 2917160"/>
                <a:gd name="connsiteY0" fmla="*/ 2458802 h 2846252"/>
                <a:gd name="connsiteX1" fmla="*/ 104954 w 2917160"/>
                <a:gd name="connsiteY1" fmla="*/ 2486687 h 2846252"/>
                <a:gd name="connsiteX2" fmla="*/ 818950 w 2917160"/>
                <a:gd name="connsiteY2" fmla="*/ 0 h 2846252"/>
                <a:gd name="connsiteX3" fmla="*/ 2917160 w 2917160"/>
                <a:gd name="connsiteY3" fmla="*/ 2098210 h 2846252"/>
                <a:gd name="connsiteX4" fmla="*/ 381614 w 2917160"/>
                <a:gd name="connsiteY4" fmla="*/ 2813085 h 2846252"/>
                <a:gd name="connsiteX5" fmla="*/ 477010 w 2917160"/>
                <a:gd name="connsiteY5" fmla="*/ 2458802 h 2846252"/>
                <a:gd name="connsiteX0" fmla="*/ 477010 w 2917160"/>
                <a:gd name="connsiteY0" fmla="*/ 2458802 h 2866120"/>
                <a:gd name="connsiteX1" fmla="*/ 104954 w 2917160"/>
                <a:gd name="connsiteY1" fmla="*/ 2486687 h 2866120"/>
                <a:gd name="connsiteX2" fmla="*/ 818950 w 2917160"/>
                <a:gd name="connsiteY2" fmla="*/ 0 h 2866120"/>
                <a:gd name="connsiteX3" fmla="*/ 2917160 w 2917160"/>
                <a:gd name="connsiteY3" fmla="*/ 2098210 h 2866120"/>
                <a:gd name="connsiteX4" fmla="*/ 381614 w 2917160"/>
                <a:gd name="connsiteY4" fmla="*/ 2813085 h 2866120"/>
                <a:gd name="connsiteX5" fmla="*/ 477010 w 2917160"/>
                <a:gd name="connsiteY5" fmla="*/ 2458802 h 2866120"/>
                <a:gd name="connsiteX0" fmla="*/ 471664 w 2911814"/>
                <a:gd name="connsiteY0" fmla="*/ 2458802 h 2866120"/>
                <a:gd name="connsiteX1" fmla="*/ 105824 w 2911814"/>
                <a:gd name="connsiteY1" fmla="*/ 2542641 h 2866120"/>
                <a:gd name="connsiteX2" fmla="*/ 813604 w 2911814"/>
                <a:gd name="connsiteY2" fmla="*/ 0 h 2866120"/>
                <a:gd name="connsiteX3" fmla="*/ 2911814 w 2911814"/>
                <a:gd name="connsiteY3" fmla="*/ 2098210 h 2866120"/>
                <a:gd name="connsiteX4" fmla="*/ 376268 w 2911814"/>
                <a:gd name="connsiteY4" fmla="*/ 2813085 h 2866120"/>
                <a:gd name="connsiteX5" fmla="*/ 471664 w 2911814"/>
                <a:gd name="connsiteY5" fmla="*/ 2458802 h 2866120"/>
                <a:gd name="connsiteX0" fmla="*/ 471664 w 2911814"/>
                <a:gd name="connsiteY0" fmla="*/ 2458802 h 2866120"/>
                <a:gd name="connsiteX1" fmla="*/ 105824 w 2911814"/>
                <a:gd name="connsiteY1" fmla="*/ 2542641 h 2866120"/>
                <a:gd name="connsiteX2" fmla="*/ 813604 w 2911814"/>
                <a:gd name="connsiteY2" fmla="*/ 0 h 2866120"/>
                <a:gd name="connsiteX3" fmla="*/ 2911814 w 2911814"/>
                <a:gd name="connsiteY3" fmla="*/ 2098210 h 2866120"/>
                <a:gd name="connsiteX4" fmla="*/ 376268 w 2911814"/>
                <a:gd name="connsiteY4" fmla="*/ 2813085 h 2866120"/>
                <a:gd name="connsiteX5" fmla="*/ 471664 w 2911814"/>
                <a:gd name="connsiteY5" fmla="*/ 2458802 h 2866120"/>
                <a:gd name="connsiteX0" fmla="*/ 529861 w 2970011"/>
                <a:gd name="connsiteY0" fmla="*/ 2371929 h 2779247"/>
                <a:gd name="connsiteX1" fmla="*/ 164021 w 2970011"/>
                <a:gd name="connsiteY1" fmla="*/ 2455768 h 2779247"/>
                <a:gd name="connsiteX2" fmla="*/ 585865 w 2970011"/>
                <a:gd name="connsiteY2" fmla="*/ 0 h 2779247"/>
                <a:gd name="connsiteX3" fmla="*/ 2970011 w 2970011"/>
                <a:gd name="connsiteY3" fmla="*/ 2011337 h 2779247"/>
                <a:gd name="connsiteX4" fmla="*/ 434465 w 2970011"/>
                <a:gd name="connsiteY4" fmla="*/ 2726212 h 2779247"/>
                <a:gd name="connsiteX5" fmla="*/ 529861 w 2970011"/>
                <a:gd name="connsiteY5" fmla="*/ 2371929 h 2779247"/>
                <a:gd name="connsiteX0" fmla="*/ 529861 w 2749059"/>
                <a:gd name="connsiteY0" fmla="*/ 2371929 h 2831799"/>
                <a:gd name="connsiteX1" fmla="*/ 164021 w 2749059"/>
                <a:gd name="connsiteY1" fmla="*/ 2455768 h 2831799"/>
                <a:gd name="connsiteX2" fmla="*/ 585865 w 2749059"/>
                <a:gd name="connsiteY2" fmla="*/ 0 h 2831799"/>
                <a:gd name="connsiteX3" fmla="*/ 2749059 w 2749059"/>
                <a:gd name="connsiteY3" fmla="*/ 2257471 h 2831799"/>
                <a:gd name="connsiteX4" fmla="*/ 434465 w 2749059"/>
                <a:gd name="connsiteY4" fmla="*/ 2726212 h 2831799"/>
                <a:gd name="connsiteX5" fmla="*/ 529861 w 2749059"/>
                <a:gd name="connsiteY5" fmla="*/ 2371929 h 2831799"/>
                <a:gd name="connsiteX0" fmla="*/ 529861 w 2905025"/>
                <a:gd name="connsiteY0" fmla="*/ 2371929 h 2901735"/>
                <a:gd name="connsiteX1" fmla="*/ 164021 w 2905025"/>
                <a:gd name="connsiteY1" fmla="*/ 2455768 h 2901735"/>
                <a:gd name="connsiteX2" fmla="*/ 585865 w 2905025"/>
                <a:gd name="connsiteY2" fmla="*/ 0 h 2901735"/>
                <a:gd name="connsiteX3" fmla="*/ 2905025 w 2905025"/>
                <a:gd name="connsiteY3" fmla="*/ 2431216 h 2901735"/>
                <a:gd name="connsiteX4" fmla="*/ 434465 w 2905025"/>
                <a:gd name="connsiteY4" fmla="*/ 2726212 h 2901735"/>
                <a:gd name="connsiteX5" fmla="*/ 529861 w 2905025"/>
                <a:gd name="connsiteY5" fmla="*/ 2371929 h 2901735"/>
                <a:gd name="connsiteX0" fmla="*/ 529861 w 2905025"/>
                <a:gd name="connsiteY0" fmla="*/ 2371929 h 3069091"/>
                <a:gd name="connsiteX1" fmla="*/ 164021 w 2905025"/>
                <a:gd name="connsiteY1" fmla="*/ 2455768 h 3069091"/>
                <a:gd name="connsiteX2" fmla="*/ 585865 w 2905025"/>
                <a:gd name="connsiteY2" fmla="*/ 0 h 3069091"/>
                <a:gd name="connsiteX3" fmla="*/ 2905025 w 2905025"/>
                <a:gd name="connsiteY3" fmla="*/ 2431216 h 3069091"/>
                <a:gd name="connsiteX4" fmla="*/ 434465 w 2905025"/>
                <a:gd name="connsiteY4" fmla="*/ 2726212 h 3069091"/>
                <a:gd name="connsiteX5" fmla="*/ 529861 w 2905025"/>
                <a:gd name="connsiteY5" fmla="*/ 2371929 h 3069091"/>
                <a:gd name="connsiteX0" fmla="*/ 529861 w 2905025"/>
                <a:gd name="connsiteY0" fmla="*/ 2371929 h 3117026"/>
                <a:gd name="connsiteX1" fmla="*/ 164021 w 2905025"/>
                <a:gd name="connsiteY1" fmla="*/ 2455768 h 3117026"/>
                <a:gd name="connsiteX2" fmla="*/ 585865 w 2905025"/>
                <a:gd name="connsiteY2" fmla="*/ 0 h 3117026"/>
                <a:gd name="connsiteX3" fmla="*/ 2905025 w 2905025"/>
                <a:gd name="connsiteY3" fmla="*/ 2431216 h 3117026"/>
                <a:gd name="connsiteX4" fmla="*/ 434465 w 2905025"/>
                <a:gd name="connsiteY4" fmla="*/ 2726212 h 3117026"/>
                <a:gd name="connsiteX5" fmla="*/ 529861 w 2905025"/>
                <a:gd name="connsiteY5" fmla="*/ 2371929 h 3117026"/>
                <a:gd name="connsiteX0" fmla="*/ 529861 w 3138973"/>
                <a:gd name="connsiteY0" fmla="*/ 2371929 h 3220952"/>
                <a:gd name="connsiteX1" fmla="*/ 164021 w 3138973"/>
                <a:gd name="connsiteY1" fmla="*/ 2455768 h 3220952"/>
                <a:gd name="connsiteX2" fmla="*/ 585865 w 3138973"/>
                <a:gd name="connsiteY2" fmla="*/ 0 h 3220952"/>
                <a:gd name="connsiteX3" fmla="*/ 3138973 w 3138973"/>
                <a:gd name="connsiteY3" fmla="*/ 2604961 h 3220952"/>
                <a:gd name="connsiteX4" fmla="*/ 434465 w 3138973"/>
                <a:gd name="connsiteY4" fmla="*/ 2726212 h 3220952"/>
                <a:gd name="connsiteX5" fmla="*/ 529861 w 3138973"/>
                <a:gd name="connsiteY5" fmla="*/ 2371929 h 3220952"/>
                <a:gd name="connsiteX0" fmla="*/ 529861 w 3138973"/>
                <a:gd name="connsiteY0" fmla="*/ 2371929 h 3051176"/>
                <a:gd name="connsiteX1" fmla="*/ 164021 w 3138973"/>
                <a:gd name="connsiteY1" fmla="*/ 2455768 h 3051176"/>
                <a:gd name="connsiteX2" fmla="*/ 585865 w 3138973"/>
                <a:gd name="connsiteY2" fmla="*/ 0 h 3051176"/>
                <a:gd name="connsiteX3" fmla="*/ 3138973 w 3138973"/>
                <a:gd name="connsiteY3" fmla="*/ 2604961 h 3051176"/>
                <a:gd name="connsiteX4" fmla="*/ 434465 w 3138973"/>
                <a:gd name="connsiteY4" fmla="*/ 2726212 h 3051176"/>
                <a:gd name="connsiteX5" fmla="*/ 529861 w 3138973"/>
                <a:gd name="connsiteY5" fmla="*/ 2371929 h 3051176"/>
                <a:gd name="connsiteX0" fmla="*/ 529861 w 3138973"/>
                <a:gd name="connsiteY0" fmla="*/ 2371929 h 3244615"/>
                <a:gd name="connsiteX1" fmla="*/ 164021 w 3138973"/>
                <a:gd name="connsiteY1" fmla="*/ 2455768 h 3244615"/>
                <a:gd name="connsiteX2" fmla="*/ 585865 w 3138973"/>
                <a:gd name="connsiteY2" fmla="*/ 0 h 3244615"/>
                <a:gd name="connsiteX3" fmla="*/ 3138973 w 3138973"/>
                <a:gd name="connsiteY3" fmla="*/ 2604961 h 3244615"/>
                <a:gd name="connsiteX4" fmla="*/ 434465 w 3138973"/>
                <a:gd name="connsiteY4" fmla="*/ 2726212 h 3244615"/>
                <a:gd name="connsiteX5" fmla="*/ 529861 w 3138973"/>
                <a:gd name="connsiteY5" fmla="*/ 2371929 h 3244615"/>
                <a:gd name="connsiteX0" fmla="*/ 529861 w 3138973"/>
                <a:gd name="connsiteY0" fmla="*/ 2371929 h 3244614"/>
                <a:gd name="connsiteX1" fmla="*/ 164021 w 3138973"/>
                <a:gd name="connsiteY1" fmla="*/ 2455768 h 3244614"/>
                <a:gd name="connsiteX2" fmla="*/ 585865 w 3138973"/>
                <a:gd name="connsiteY2" fmla="*/ 0 h 3244614"/>
                <a:gd name="connsiteX3" fmla="*/ 3138973 w 3138973"/>
                <a:gd name="connsiteY3" fmla="*/ 2604961 h 3244614"/>
                <a:gd name="connsiteX4" fmla="*/ 434465 w 3138973"/>
                <a:gd name="connsiteY4" fmla="*/ 2726212 h 3244614"/>
                <a:gd name="connsiteX5" fmla="*/ 529861 w 3138973"/>
                <a:gd name="connsiteY5" fmla="*/ 2371929 h 3244614"/>
                <a:gd name="connsiteX0" fmla="*/ 529861 w 3138973"/>
                <a:gd name="connsiteY0" fmla="*/ 2371929 h 3244614"/>
                <a:gd name="connsiteX1" fmla="*/ 164021 w 3138973"/>
                <a:gd name="connsiteY1" fmla="*/ 2455768 h 3244614"/>
                <a:gd name="connsiteX2" fmla="*/ 585865 w 3138973"/>
                <a:gd name="connsiteY2" fmla="*/ 0 h 3244614"/>
                <a:gd name="connsiteX3" fmla="*/ 3138973 w 3138973"/>
                <a:gd name="connsiteY3" fmla="*/ 2604961 h 3244614"/>
                <a:gd name="connsiteX4" fmla="*/ 434465 w 3138973"/>
                <a:gd name="connsiteY4" fmla="*/ 2726212 h 3244614"/>
                <a:gd name="connsiteX5" fmla="*/ 529861 w 3138973"/>
                <a:gd name="connsiteY5" fmla="*/ 2371929 h 3244614"/>
                <a:gd name="connsiteX0" fmla="*/ 490486 w 3099598"/>
                <a:gd name="connsiteY0" fmla="*/ 2371929 h 3244614"/>
                <a:gd name="connsiteX1" fmla="*/ 181237 w 3099598"/>
                <a:gd name="connsiteY1" fmla="*/ 2512175 h 3244614"/>
                <a:gd name="connsiteX2" fmla="*/ 546490 w 3099598"/>
                <a:gd name="connsiteY2" fmla="*/ 0 h 3244614"/>
                <a:gd name="connsiteX3" fmla="*/ 3099598 w 3099598"/>
                <a:gd name="connsiteY3" fmla="*/ 2604961 h 3244614"/>
                <a:gd name="connsiteX4" fmla="*/ 395090 w 3099598"/>
                <a:gd name="connsiteY4" fmla="*/ 2726212 h 3244614"/>
                <a:gd name="connsiteX5" fmla="*/ 490486 w 3099598"/>
                <a:gd name="connsiteY5" fmla="*/ 2371929 h 3244614"/>
                <a:gd name="connsiteX0" fmla="*/ 490486 w 3099598"/>
                <a:gd name="connsiteY0" fmla="*/ 2371929 h 3214590"/>
                <a:gd name="connsiteX1" fmla="*/ 181237 w 3099598"/>
                <a:gd name="connsiteY1" fmla="*/ 2512175 h 3214590"/>
                <a:gd name="connsiteX2" fmla="*/ 546490 w 3099598"/>
                <a:gd name="connsiteY2" fmla="*/ 0 h 3214590"/>
                <a:gd name="connsiteX3" fmla="*/ 3099598 w 3099598"/>
                <a:gd name="connsiteY3" fmla="*/ 2604961 h 3214590"/>
                <a:gd name="connsiteX4" fmla="*/ 329561 w 3099598"/>
                <a:gd name="connsiteY4" fmla="*/ 2673124 h 3214590"/>
                <a:gd name="connsiteX5" fmla="*/ 490486 w 3099598"/>
                <a:gd name="connsiteY5" fmla="*/ 2371929 h 3214590"/>
                <a:gd name="connsiteX0" fmla="*/ 490486 w 3099598"/>
                <a:gd name="connsiteY0" fmla="*/ 2371929 h 3214590"/>
                <a:gd name="connsiteX1" fmla="*/ 181237 w 3099598"/>
                <a:gd name="connsiteY1" fmla="*/ 2512175 h 3214590"/>
                <a:gd name="connsiteX2" fmla="*/ 546490 w 3099598"/>
                <a:gd name="connsiteY2" fmla="*/ 0 h 3214590"/>
                <a:gd name="connsiteX3" fmla="*/ 3099598 w 3099598"/>
                <a:gd name="connsiteY3" fmla="*/ 2604961 h 3214590"/>
                <a:gd name="connsiteX4" fmla="*/ 329561 w 3099598"/>
                <a:gd name="connsiteY4" fmla="*/ 2673124 h 3214590"/>
                <a:gd name="connsiteX5" fmla="*/ 490486 w 3099598"/>
                <a:gd name="connsiteY5" fmla="*/ 2371929 h 3214590"/>
                <a:gd name="connsiteX0" fmla="*/ 490486 w 3099598"/>
                <a:gd name="connsiteY0" fmla="*/ 2371929 h 3214590"/>
                <a:gd name="connsiteX1" fmla="*/ 181237 w 3099598"/>
                <a:gd name="connsiteY1" fmla="*/ 2512175 h 3214590"/>
                <a:gd name="connsiteX2" fmla="*/ 546490 w 3099598"/>
                <a:gd name="connsiteY2" fmla="*/ 0 h 3214590"/>
                <a:gd name="connsiteX3" fmla="*/ 3099598 w 3099598"/>
                <a:gd name="connsiteY3" fmla="*/ 2604961 h 3214590"/>
                <a:gd name="connsiteX4" fmla="*/ 329561 w 3099598"/>
                <a:gd name="connsiteY4" fmla="*/ 2673124 h 3214590"/>
                <a:gd name="connsiteX5" fmla="*/ 490486 w 3099598"/>
                <a:gd name="connsiteY5" fmla="*/ 2371929 h 3214590"/>
                <a:gd name="connsiteX0" fmla="*/ 536257 w 3145369"/>
                <a:gd name="connsiteY0" fmla="*/ 2371929 h 3214590"/>
                <a:gd name="connsiteX1" fmla="*/ 227008 w 3145369"/>
                <a:gd name="connsiteY1" fmla="*/ 2512175 h 3214590"/>
                <a:gd name="connsiteX2" fmla="*/ 592261 w 3145369"/>
                <a:gd name="connsiteY2" fmla="*/ 0 h 3214590"/>
                <a:gd name="connsiteX3" fmla="*/ 3145369 w 3145369"/>
                <a:gd name="connsiteY3" fmla="*/ 2604961 h 3214590"/>
                <a:gd name="connsiteX4" fmla="*/ 375332 w 3145369"/>
                <a:gd name="connsiteY4" fmla="*/ 2673124 h 3214590"/>
                <a:gd name="connsiteX5" fmla="*/ 536257 w 3145369"/>
                <a:gd name="connsiteY5" fmla="*/ 2371929 h 3214590"/>
                <a:gd name="connsiteX0" fmla="*/ 506187 w 3115299"/>
                <a:gd name="connsiteY0" fmla="*/ 2371929 h 3214590"/>
                <a:gd name="connsiteX1" fmla="*/ 241616 w 3115299"/>
                <a:gd name="connsiteY1" fmla="*/ 2568581 h 3214590"/>
                <a:gd name="connsiteX2" fmla="*/ 562191 w 3115299"/>
                <a:gd name="connsiteY2" fmla="*/ 0 h 3214590"/>
                <a:gd name="connsiteX3" fmla="*/ 3115299 w 3115299"/>
                <a:gd name="connsiteY3" fmla="*/ 2604961 h 3214590"/>
                <a:gd name="connsiteX4" fmla="*/ 345262 w 3115299"/>
                <a:gd name="connsiteY4" fmla="*/ 2673124 h 3214590"/>
                <a:gd name="connsiteX5" fmla="*/ 506187 w 3115299"/>
                <a:gd name="connsiteY5" fmla="*/ 2371929 h 3214590"/>
                <a:gd name="connsiteX0" fmla="*/ 506187 w 3115299"/>
                <a:gd name="connsiteY0" fmla="*/ 2371929 h 3216427"/>
                <a:gd name="connsiteX1" fmla="*/ 241616 w 3115299"/>
                <a:gd name="connsiteY1" fmla="*/ 2568581 h 3216427"/>
                <a:gd name="connsiteX2" fmla="*/ 562191 w 3115299"/>
                <a:gd name="connsiteY2" fmla="*/ 0 h 3216427"/>
                <a:gd name="connsiteX3" fmla="*/ 3115299 w 3115299"/>
                <a:gd name="connsiteY3" fmla="*/ 2604961 h 3216427"/>
                <a:gd name="connsiteX4" fmla="*/ 294627 w 3115299"/>
                <a:gd name="connsiteY4" fmla="*/ 2676442 h 3216427"/>
                <a:gd name="connsiteX5" fmla="*/ 506187 w 3115299"/>
                <a:gd name="connsiteY5" fmla="*/ 2371929 h 3216427"/>
                <a:gd name="connsiteX0" fmla="*/ 520060 w 3129172"/>
                <a:gd name="connsiteY0" fmla="*/ 2371929 h 3216427"/>
                <a:gd name="connsiteX1" fmla="*/ 234640 w 3129172"/>
                <a:gd name="connsiteY1" fmla="*/ 2585171 h 3216427"/>
                <a:gd name="connsiteX2" fmla="*/ 576064 w 3129172"/>
                <a:gd name="connsiteY2" fmla="*/ 0 h 3216427"/>
                <a:gd name="connsiteX3" fmla="*/ 3129172 w 3129172"/>
                <a:gd name="connsiteY3" fmla="*/ 2604961 h 3216427"/>
                <a:gd name="connsiteX4" fmla="*/ 308500 w 3129172"/>
                <a:gd name="connsiteY4" fmla="*/ 2676442 h 3216427"/>
                <a:gd name="connsiteX5" fmla="*/ 520060 w 3129172"/>
                <a:gd name="connsiteY5" fmla="*/ 2371929 h 3216427"/>
                <a:gd name="connsiteX0" fmla="*/ 445597 w 3129172"/>
                <a:gd name="connsiteY0" fmla="*/ 2454879 h 3216427"/>
                <a:gd name="connsiteX1" fmla="*/ 234640 w 3129172"/>
                <a:gd name="connsiteY1" fmla="*/ 2585171 h 3216427"/>
                <a:gd name="connsiteX2" fmla="*/ 576064 w 3129172"/>
                <a:gd name="connsiteY2" fmla="*/ 0 h 3216427"/>
                <a:gd name="connsiteX3" fmla="*/ 3129172 w 3129172"/>
                <a:gd name="connsiteY3" fmla="*/ 2604961 h 3216427"/>
                <a:gd name="connsiteX4" fmla="*/ 308500 w 3129172"/>
                <a:gd name="connsiteY4" fmla="*/ 2676442 h 3216427"/>
                <a:gd name="connsiteX5" fmla="*/ 445597 w 3129172"/>
                <a:gd name="connsiteY5" fmla="*/ 2454879 h 3216427"/>
                <a:gd name="connsiteX0" fmla="*/ 445597 w 3129172"/>
                <a:gd name="connsiteY0" fmla="*/ 2454879 h 3216427"/>
                <a:gd name="connsiteX1" fmla="*/ 234640 w 3129172"/>
                <a:gd name="connsiteY1" fmla="*/ 2585171 h 3216427"/>
                <a:gd name="connsiteX2" fmla="*/ 576064 w 3129172"/>
                <a:gd name="connsiteY2" fmla="*/ 0 h 3216427"/>
                <a:gd name="connsiteX3" fmla="*/ 3129172 w 3129172"/>
                <a:gd name="connsiteY3" fmla="*/ 2604961 h 3216427"/>
                <a:gd name="connsiteX4" fmla="*/ 308500 w 3129172"/>
                <a:gd name="connsiteY4" fmla="*/ 2676442 h 3216427"/>
                <a:gd name="connsiteX5" fmla="*/ 445597 w 3129172"/>
                <a:gd name="connsiteY5" fmla="*/ 2454879 h 3216427"/>
                <a:gd name="connsiteX0" fmla="*/ 445597 w 3129172"/>
                <a:gd name="connsiteY0" fmla="*/ 2454879 h 3216427"/>
                <a:gd name="connsiteX1" fmla="*/ 234640 w 3129172"/>
                <a:gd name="connsiteY1" fmla="*/ 2585171 h 3216427"/>
                <a:gd name="connsiteX2" fmla="*/ 576064 w 3129172"/>
                <a:gd name="connsiteY2" fmla="*/ 0 h 3216427"/>
                <a:gd name="connsiteX3" fmla="*/ 3129172 w 3129172"/>
                <a:gd name="connsiteY3" fmla="*/ 2604961 h 3216427"/>
                <a:gd name="connsiteX4" fmla="*/ 308500 w 3129172"/>
                <a:gd name="connsiteY4" fmla="*/ 2676442 h 3216427"/>
                <a:gd name="connsiteX5" fmla="*/ 445597 w 3129172"/>
                <a:gd name="connsiteY5" fmla="*/ 2454879 h 3216427"/>
                <a:gd name="connsiteX0" fmla="*/ 445597 w 2770846"/>
                <a:gd name="connsiteY0" fmla="*/ 2454879 h 3094651"/>
                <a:gd name="connsiteX1" fmla="*/ 234640 w 2770846"/>
                <a:gd name="connsiteY1" fmla="*/ 2585171 h 3094651"/>
                <a:gd name="connsiteX2" fmla="*/ 576064 w 2770846"/>
                <a:gd name="connsiteY2" fmla="*/ 0 h 3094651"/>
                <a:gd name="connsiteX3" fmla="*/ 2770847 w 2770846"/>
                <a:gd name="connsiteY3" fmla="*/ 2278367 h 3094651"/>
                <a:gd name="connsiteX4" fmla="*/ 308500 w 2770846"/>
                <a:gd name="connsiteY4" fmla="*/ 2676442 h 3094651"/>
                <a:gd name="connsiteX5" fmla="*/ 445597 w 2770846"/>
                <a:gd name="connsiteY5" fmla="*/ 2454879 h 3094651"/>
                <a:gd name="connsiteX0" fmla="*/ 445597 w 2770847"/>
                <a:gd name="connsiteY0" fmla="*/ 2454879 h 3091556"/>
                <a:gd name="connsiteX1" fmla="*/ 234640 w 2770847"/>
                <a:gd name="connsiteY1" fmla="*/ 2585171 h 3091556"/>
                <a:gd name="connsiteX2" fmla="*/ 576064 w 2770847"/>
                <a:gd name="connsiteY2" fmla="*/ 0 h 3091556"/>
                <a:gd name="connsiteX3" fmla="*/ 2770847 w 2770847"/>
                <a:gd name="connsiteY3" fmla="*/ 2278367 h 3091556"/>
                <a:gd name="connsiteX4" fmla="*/ 308500 w 2770847"/>
                <a:gd name="connsiteY4" fmla="*/ 2676442 h 3091556"/>
                <a:gd name="connsiteX5" fmla="*/ 445597 w 2770847"/>
                <a:gd name="connsiteY5" fmla="*/ 2454879 h 3091556"/>
                <a:gd name="connsiteX0" fmla="*/ 445597 w 2770847"/>
                <a:gd name="connsiteY0" fmla="*/ 2454879 h 3091556"/>
                <a:gd name="connsiteX1" fmla="*/ 234640 w 2770847"/>
                <a:gd name="connsiteY1" fmla="*/ 2585171 h 3091556"/>
                <a:gd name="connsiteX2" fmla="*/ 576064 w 2770847"/>
                <a:gd name="connsiteY2" fmla="*/ 0 h 3091556"/>
                <a:gd name="connsiteX3" fmla="*/ 2770847 w 2770847"/>
                <a:gd name="connsiteY3" fmla="*/ 2278367 h 3091556"/>
                <a:gd name="connsiteX4" fmla="*/ 308500 w 2770847"/>
                <a:gd name="connsiteY4" fmla="*/ 2676442 h 3091556"/>
                <a:gd name="connsiteX5" fmla="*/ 445597 w 2770847"/>
                <a:gd name="connsiteY5" fmla="*/ 2454879 h 3091556"/>
                <a:gd name="connsiteX0" fmla="*/ 445597 w 2770847"/>
                <a:gd name="connsiteY0" fmla="*/ 2454879 h 3091556"/>
                <a:gd name="connsiteX1" fmla="*/ 234640 w 2770847"/>
                <a:gd name="connsiteY1" fmla="*/ 2585171 h 3091556"/>
                <a:gd name="connsiteX2" fmla="*/ 576064 w 2770847"/>
                <a:gd name="connsiteY2" fmla="*/ 0 h 3091556"/>
                <a:gd name="connsiteX3" fmla="*/ 2770847 w 2770847"/>
                <a:gd name="connsiteY3" fmla="*/ 2278367 h 3091556"/>
                <a:gd name="connsiteX4" fmla="*/ 308500 w 2770847"/>
                <a:gd name="connsiteY4" fmla="*/ 2676442 h 3091556"/>
                <a:gd name="connsiteX5" fmla="*/ 445597 w 2770847"/>
                <a:gd name="connsiteY5" fmla="*/ 2454879 h 3091556"/>
                <a:gd name="connsiteX0" fmla="*/ 480130 w 2805380"/>
                <a:gd name="connsiteY0" fmla="*/ 2454879 h 3091556"/>
                <a:gd name="connsiteX1" fmla="*/ 269173 w 2805380"/>
                <a:gd name="connsiteY1" fmla="*/ 2585171 h 3091556"/>
                <a:gd name="connsiteX2" fmla="*/ 610597 w 2805380"/>
                <a:gd name="connsiteY2" fmla="*/ 0 h 3091556"/>
                <a:gd name="connsiteX3" fmla="*/ 2805380 w 2805380"/>
                <a:gd name="connsiteY3" fmla="*/ 2278367 h 3091556"/>
                <a:gd name="connsiteX4" fmla="*/ 343033 w 2805380"/>
                <a:gd name="connsiteY4" fmla="*/ 2676442 h 3091556"/>
                <a:gd name="connsiteX5" fmla="*/ 480130 w 2805380"/>
                <a:gd name="connsiteY5" fmla="*/ 2454879 h 3091556"/>
                <a:gd name="connsiteX0" fmla="*/ 480130 w 2811913"/>
                <a:gd name="connsiteY0" fmla="*/ 2454879 h 2847384"/>
                <a:gd name="connsiteX1" fmla="*/ 269173 w 2811913"/>
                <a:gd name="connsiteY1" fmla="*/ 2585171 h 2847384"/>
                <a:gd name="connsiteX2" fmla="*/ 610597 w 2811913"/>
                <a:gd name="connsiteY2" fmla="*/ 0 h 2847384"/>
                <a:gd name="connsiteX3" fmla="*/ 2805380 w 2811913"/>
                <a:gd name="connsiteY3" fmla="*/ 2278367 h 2847384"/>
                <a:gd name="connsiteX4" fmla="*/ 1177326 w 2811913"/>
                <a:gd name="connsiteY4" fmla="*/ 2827108 h 2847384"/>
                <a:gd name="connsiteX5" fmla="*/ 343033 w 2811913"/>
                <a:gd name="connsiteY5" fmla="*/ 2676442 h 2847384"/>
                <a:gd name="connsiteX6" fmla="*/ 480130 w 2811913"/>
                <a:gd name="connsiteY6" fmla="*/ 2454879 h 2847384"/>
                <a:gd name="connsiteX0" fmla="*/ 247803 w 2579585"/>
                <a:gd name="connsiteY0" fmla="*/ 2464422 h 2856925"/>
                <a:gd name="connsiteX1" fmla="*/ 36846 w 2579585"/>
                <a:gd name="connsiteY1" fmla="*/ 2594714 h 2856925"/>
                <a:gd name="connsiteX2" fmla="*/ 76324 w 2579585"/>
                <a:gd name="connsiteY2" fmla="*/ 1748009 h 2856925"/>
                <a:gd name="connsiteX3" fmla="*/ 378270 w 2579585"/>
                <a:gd name="connsiteY3" fmla="*/ 9543 h 2856925"/>
                <a:gd name="connsiteX4" fmla="*/ 2573053 w 2579585"/>
                <a:gd name="connsiteY4" fmla="*/ 2287910 h 2856925"/>
                <a:gd name="connsiteX5" fmla="*/ 944999 w 2579585"/>
                <a:gd name="connsiteY5" fmla="*/ 2836651 h 2856925"/>
                <a:gd name="connsiteX6" fmla="*/ 110706 w 2579585"/>
                <a:gd name="connsiteY6" fmla="*/ 2685985 h 2856925"/>
                <a:gd name="connsiteX7" fmla="*/ 247803 w 2579585"/>
                <a:gd name="connsiteY7" fmla="*/ 2464422 h 2856925"/>
                <a:gd name="connsiteX0" fmla="*/ 275059 w 2606841"/>
                <a:gd name="connsiteY0" fmla="*/ 2464384 h 2856888"/>
                <a:gd name="connsiteX1" fmla="*/ 64102 w 2606841"/>
                <a:gd name="connsiteY1" fmla="*/ 2594676 h 2856888"/>
                <a:gd name="connsiteX2" fmla="*/ 38053 w 2606841"/>
                <a:gd name="connsiteY2" fmla="*/ 1754606 h 2856888"/>
                <a:gd name="connsiteX3" fmla="*/ 405526 w 2606841"/>
                <a:gd name="connsiteY3" fmla="*/ 9505 h 2856888"/>
                <a:gd name="connsiteX4" fmla="*/ 2600309 w 2606841"/>
                <a:gd name="connsiteY4" fmla="*/ 2287872 h 2856888"/>
                <a:gd name="connsiteX5" fmla="*/ 972255 w 2606841"/>
                <a:gd name="connsiteY5" fmla="*/ 2836613 h 2856888"/>
                <a:gd name="connsiteX6" fmla="*/ 137962 w 2606841"/>
                <a:gd name="connsiteY6" fmla="*/ 2685947 h 2856888"/>
                <a:gd name="connsiteX7" fmla="*/ 275059 w 2606841"/>
                <a:gd name="connsiteY7" fmla="*/ 2464384 h 2856888"/>
                <a:gd name="connsiteX0" fmla="*/ 275059 w 2606841"/>
                <a:gd name="connsiteY0" fmla="*/ 2454880 h 2847384"/>
                <a:gd name="connsiteX1" fmla="*/ 64102 w 2606841"/>
                <a:gd name="connsiteY1" fmla="*/ 2585172 h 2847384"/>
                <a:gd name="connsiteX2" fmla="*/ 38053 w 2606841"/>
                <a:gd name="connsiteY2" fmla="*/ 1745102 h 2847384"/>
                <a:gd name="connsiteX3" fmla="*/ 405526 w 2606841"/>
                <a:gd name="connsiteY3" fmla="*/ 1 h 2847384"/>
                <a:gd name="connsiteX4" fmla="*/ 2600309 w 2606841"/>
                <a:gd name="connsiteY4" fmla="*/ 2278368 h 2847384"/>
                <a:gd name="connsiteX5" fmla="*/ 972255 w 2606841"/>
                <a:gd name="connsiteY5" fmla="*/ 2827109 h 2847384"/>
                <a:gd name="connsiteX6" fmla="*/ 137962 w 2606841"/>
                <a:gd name="connsiteY6" fmla="*/ 2676443 h 2847384"/>
                <a:gd name="connsiteX7" fmla="*/ 275059 w 2606841"/>
                <a:gd name="connsiteY7" fmla="*/ 2454880 h 2847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06841" h="2847384">
                  <a:moveTo>
                    <a:pt x="275059" y="2454880"/>
                  </a:moveTo>
                  <a:cubicBezTo>
                    <a:pt x="199282" y="2444870"/>
                    <a:pt x="103223" y="2460357"/>
                    <a:pt x="64102" y="2585172"/>
                  </a:cubicBezTo>
                  <a:cubicBezTo>
                    <a:pt x="-13340" y="2415370"/>
                    <a:pt x="-18851" y="2175964"/>
                    <a:pt x="38053" y="1745102"/>
                  </a:cubicBezTo>
                  <a:cubicBezTo>
                    <a:pt x="94957" y="1314240"/>
                    <a:pt x="-241148" y="785344"/>
                    <a:pt x="405526" y="1"/>
                  </a:cubicBezTo>
                  <a:cubicBezTo>
                    <a:pt x="938051" y="1405234"/>
                    <a:pt x="1290087" y="1791343"/>
                    <a:pt x="2600309" y="2278368"/>
                  </a:cubicBezTo>
                  <a:cubicBezTo>
                    <a:pt x="2711051" y="2795921"/>
                    <a:pt x="1382646" y="2760763"/>
                    <a:pt x="972255" y="2827109"/>
                  </a:cubicBezTo>
                  <a:cubicBezTo>
                    <a:pt x="561864" y="2893455"/>
                    <a:pt x="270449" y="2784849"/>
                    <a:pt x="137962" y="2676443"/>
                  </a:cubicBezTo>
                  <a:cubicBezTo>
                    <a:pt x="244436" y="2624160"/>
                    <a:pt x="262792" y="2564147"/>
                    <a:pt x="275059" y="2454880"/>
                  </a:cubicBezTo>
                  <a:close/>
                </a:path>
              </a:pathLst>
            </a:cu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Oval 61">
              <a:extLst>
                <a:ext uri="{FF2B5EF4-FFF2-40B4-BE49-F238E27FC236}">
                  <a16:creationId xmlns:a16="http://schemas.microsoft.com/office/drawing/2014/main" id="{CBB9D9DE-4855-2028-FDC1-A83842A50540}"/>
                </a:ext>
              </a:extLst>
            </p:cNvPr>
            <p:cNvSpPr>
              <a:spLocks noChangeAspect="1"/>
            </p:cNvSpPr>
            <p:nvPr/>
          </p:nvSpPr>
          <p:spPr>
            <a:xfrm>
              <a:off x="11260622" y="3037137"/>
              <a:ext cx="278162" cy="2497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2BF9CD7F-2897-C586-5ECB-01B2D1D4E0F6}"/>
              </a:ext>
            </a:extLst>
          </p:cNvPr>
          <p:cNvGrpSpPr>
            <a:grpSpLocks/>
          </p:cNvGrpSpPr>
          <p:nvPr/>
        </p:nvGrpSpPr>
        <p:grpSpPr>
          <a:xfrm>
            <a:off x="500493" y="2779141"/>
            <a:ext cx="1159134" cy="679356"/>
            <a:chOff x="4294590" y="1892106"/>
            <a:chExt cx="985814" cy="577775"/>
          </a:xfrm>
          <a:solidFill>
            <a:schemeClr val="bg1"/>
          </a:solidFill>
        </p:grpSpPr>
        <p:sp>
          <p:nvSpPr>
            <p:cNvPr id="34" name="Freeform 33">
              <a:extLst>
                <a:ext uri="{FF2B5EF4-FFF2-40B4-BE49-F238E27FC236}">
                  <a16:creationId xmlns:a16="http://schemas.microsoft.com/office/drawing/2014/main" id="{036FDFCA-FC24-6408-4BEE-8BED6DEE7D8D}"/>
                </a:ext>
              </a:extLst>
            </p:cNvPr>
            <p:cNvSpPr/>
            <p:nvPr/>
          </p:nvSpPr>
          <p:spPr>
            <a:xfrm>
              <a:off x="4300423" y="1895408"/>
              <a:ext cx="153828" cy="273248"/>
            </a:xfrm>
            <a:custGeom>
              <a:avLst/>
              <a:gdLst>
                <a:gd name="connsiteX0" fmla="*/ 1619 w 153828"/>
                <a:gd name="connsiteY0" fmla="*/ 255032 h 273248"/>
                <a:gd name="connsiteX1" fmla="*/ 1619 w 153828"/>
                <a:gd name="connsiteY1" fmla="*/ 228314 h 273248"/>
                <a:gd name="connsiteX2" fmla="*/ 1619 w 153828"/>
                <a:gd name="connsiteY2" fmla="*/ 208074 h 273248"/>
                <a:gd name="connsiteX3" fmla="*/ 1619 w 153828"/>
                <a:gd name="connsiteY3" fmla="*/ 199168 h 273248"/>
                <a:gd name="connsiteX4" fmla="*/ 1619 w 153828"/>
                <a:gd name="connsiteY4" fmla="*/ 174879 h 273248"/>
                <a:gd name="connsiteX5" fmla="*/ 1619 w 153828"/>
                <a:gd name="connsiteY5" fmla="*/ 123873 h 273248"/>
                <a:gd name="connsiteX6" fmla="*/ 2429 w 153828"/>
                <a:gd name="connsiteY6" fmla="*/ 98774 h 273248"/>
                <a:gd name="connsiteX7" fmla="*/ 2429 w 153828"/>
                <a:gd name="connsiteY7" fmla="*/ 78534 h 273248"/>
                <a:gd name="connsiteX8" fmla="*/ 2429 w 153828"/>
                <a:gd name="connsiteY8" fmla="*/ 45339 h 273248"/>
                <a:gd name="connsiteX9" fmla="*/ 2429 w 153828"/>
                <a:gd name="connsiteY9" fmla="*/ 4048 h 273248"/>
                <a:gd name="connsiteX10" fmla="*/ 3238 w 153828"/>
                <a:gd name="connsiteY10" fmla="*/ 810 h 273248"/>
                <a:gd name="connsiteX11" fmla="*/ 29956 w 153828"/>
                <a:gd name="connsiteY11" fmla="*/ 0 h 273248"/>
                <a:gd name="connsiteX12" fmla="*/ 93917 w 153828"/>
                <a:gd name="connsiteY12" fmla="*/ 5667 h 273248"/>
                <a:gd name="connsiteX13" fmla="*/ 106871 w 153828"/>
                <a:gd name="connsiteY13" fmla="*/ 10525 h 273248"/>
                <a:gd name="connsiteX14" fmla="*/ 109299 w 153828"/>
                <a:gd name="connsiteY14" fmla="*/ 10525 h 273248"/>
                <a:gd name="connsiteX15" fmla="*/ 128730 w 153828"/>
                <a:gd name="connsiteY15" fmla="*/ 32385 h 273248"/>
                <a:gd name="connsiteX16" fmla="*/ 133588 w 153828"/>
                <a:gd name="connsiteY16" fmla="*/ 43720 h 273248"/>
                <a:gd name="connsiteX17" fmla="*/ 136017 w 153828"/>
                <a:gd name="connsiteY17" fmla="*/ 54245 h 273248"/>
                <a:gd name="connsiteX18" fmla="*/ 136017 w 153828"/>
                <a:gd name="connsiteY18" fmla="*/ 74486 h 273248"/>
                <a:gd name="connsiteX19" fmla="*/ 136017 w 153828"/>
                <a:gd name="connsiteY19" fmla="*/ 84201 h 273248"/>
                <a:gd name="connsiteX20" fmla="*/ 132778 w 153828"/>
                <a:gd name="connsiteY20" fmla="*/ 106061 h 273248"/>
                <a:gd name="connsiteX21" fmla="*/ 126302 w 153828"/>
                <a:gd name="connsiteY21" fmla="*/ 122253 h 273248"/>
                <a:gd name="connsiteX22" fmla="*/ 109299 w 153828"/>
                <a:gd name="connsiteY22" fmla="*/ 140065 h 273248"/>
                <a:gd name="connsiteX23" fmla="*/ 101203 w 153828"/>
                <a:gd name="connsiteY23" fmla="*/ 146542 h 273248"/>
                <a:gd name="connsiteX24" fmla="*/ 110109 w 153828"/>
                <a:gd name="connsiteY24" fmla="*/ 172450 h 273248"/>
                <a:gd name="connsiteX25" fmla="*/ 116586 w 153828"/>
                <a:gd name="connsiteY25" fmla="*/ 192691 h 273248"/>
                <a:gd name="connsiteX26" fmla="*/ 123873 w 153828"/>
                <a:gd name="connsiteY26" fmla="*/ 212931 h 273248"/>
                <a:gd name="connsiteX27" fmla="*/ 134398 w 153828"/>
                <a:gd name="connsiteY27" fmla="*/ 243697 h 273248"/>
                <a:gd name="connsiteX28" fmla="*/ 137636 w 153828"/>
                <a:gd name="connsiteY28" fmla="*/ 257461 h 273248"/>
                <a:gd name="connsiteX29" fmla="*/ 107680 w 153828"/>
                <a:gd name="connsiteY29" fmla="*/ 257461 h 273248"/>
                <a:gd name="connsiteX30" fmla="*/ 93917 w 153828"/>
                <a:gd name="connsiteY30" fmla="*/ 254222 h 273248"/>
                <a:gd name="connsiteX31" fmla="*/ 83392 w 153828"/>
                <a:gd name="connsiteY31" fmla="*/ 221837 h 273248"/>
                <a:gd name="connsiteX32" fmla="*/ 76914 w 153828"/>
                <a:gd name="connsiteY32" fmla="*/ 199977 h 273248"/>
                <a:gd name="connsiteX33" fmla="*/ 64770 w 153828"/>
                <a:gd name="connsiteY33" fmla="*/ 162735 h 273248"/>
                <a:gd name="connsiteX34" fmla="*/ 61532 w 153828"/>
                <a:gd name="connsiteY34" fmla="*/ 153829 h 273248"/>
                <a:gd name="connsiteX35" fmla="*/ 46958 w 153828"/>
                <a:gd name="connsiteY35" fmla="*/ 153829 h 273248"/>
                <a:gd name="connsiteX36" fmla="*/ 45339 w 153828"/>
                <a:gd name="connsiteY36" fmla="*/ 207264 h 273248"/>
                <a:gd name="connsiteX37" fmla="*/ 45339 w 153828"/>
                <a:gd name="connsiteY37" fmla="*/ 211312 h 273248"/>
                <a:gd name="connsiteX38" fmla="*/ 45339 w 153828"/>
                <a:gd name="connsiteY38" fmla="*/ 239649 h 273248"/>
                <a:gd name="connsiteX39" fmla="*/ 45339 w 153828"/>
                <a:gd name="connsiteY39" fmla="*/ 249365 h 273248"/>
                <a:gd name="connsiteX40" fmla="*/ 43720 w 153828"/>
                <a:gd name="connsiteY40" fmla="*/ 255842 h 273248"/>
                <a:gd name="connsiteX41" fmla="*/ 17812 w 153828"/>
                <a:gd name="connsiteY41" fmla="*/ 257461 h 273248"/>
                <a:gd name="connsiteX42" fmla="*/ 0 w 153828"/>
                <a:gd name="connsiteY42" fmla="*/ 253413 h 273248"/>
                <a:gd name="connsiteX43" fmla="*/ 7287 w 153828"/>
                <a:gd name="connsiteY43" fmla="*/ 4858 h 273248"/>
                <a:gd name="connsiteX44" fmla="*/ 7287 w 153828"/>
                <a:gd name="connsiteY44" fmla="*/ 4858 h 273248"/>
                <a:gd name="connsiteX45" fmla="*/ 7287 w 153828"/>
                <a:gd name="connsiteY45" fmla="*/ 4858 h 273248"/>
                <a:gd name="connsiteX46" fmla="*/ 7287 w 153828"/>
                <a:gd name="connsiteY46" fmla="*/ 4858 h 273248"/>
                <a:gd name="connsiteX47" fmla="*/ 19431 w 153828"/>
                <a:gd name="connsiteY47" fmla="*/ 267176 h 273248"/>
                <a:gd name="connsiteX48" fmla="*/ 25908 w 153828"/>
                <a:gd name="connsiteY48" fmla="*/ 267176 h 273248"/>
                <a:gd name="connsiteX49" fmla="*/ 56674 w 153828"/>
                <a:gd name="connsiteY49" fmla="*/ 267176 h 273248"/>
                <a:gd name="connsiteX50" fmla="*/ 59103 w 153828"/>
                <a:gd name="connsiteY50" fmla="*/ 165164 h 273248"/>
                <a:gd name="connsiteX51" fmla="*/ 59103 w 153828"/>
                <a:gd name="connsiteY51" fmla="*/ 165164 h 273248"/>
                <a:gd name="connsiteX52" fmla="*/ 59103 w 153828"/>
                <a:gd name="connsiteY52" fmla="*/ 165164 h 273248"/>
                <a:gd name="connsiteX53" fmla="*/ 59103 w 153828"/>
                <a:gd name="connsiteY53" fmla="*/ 168402 h 273248"/>
                <a:gd name="connsiteX54" fmla="*/ 59912 w 153828"/>
                <a:gd name="connsiteY54" fmla="*/ 175689 h 273248"/>
                <a:gd name="connsiteX55" fmla="*/ 59103 w 153828"/>
                <a:gd name="connsiteY55" fmla="*/ 222647 h 273248"/>
                <a:gd name="connsiteX56" fmla="*/ 59103 w 153828"/>
                <a:gd name="connsiteY56" fmla="*/ 226695 h 273248"/>
                <a:gd name="connsiteX57" fmla="*/ 59103 w 153828"/>
                <a:gd name="connsiteY57" fmla="*/ 255032 h 273248"/>
                <a:gd name="connsiteX58" fmla="*/ 59103 w 153828"/>
                <a:gd name="connsiteY58" fmla="*/ 264747 h 273248"/>
                <a:gd name="connsiteX59" fmla="*/ 59103 w 153828"/>
                <a:gd name="connsiteY59" fmla="*/ 267176 h 273248"/>
                <a:gd name="connsiteX60" fmla="*/ 55055 w 153828"/>
                <a:gd name="connsiteY60" fmla="*/ 272034 h 273248"/>
                <a:gd name="connsiteX61" fmla="*/ 32385 w 153828"/>
                <a:gd name="connsiteY61" fmla="*/ 272034 h 273248"/>
                <a:gd name="connsiteX62" fmla="*/ 14573 w 153828"/>
                <a:gd name="connsiteY62" fmla="*/ 267986 h 273248"/>
                <a:gd name="connsiteX63" fmla="*/ 14573 w 153828"/>
                <a:gd name="connsiteY63" fmla="*/ 267176 h 273248"/>
                <a:gd name="connsiteX64" fmla="*/ 14573 w 153828"/>
                <a:gd name="connsiteY64" fmla="*/ 266367 h 273248"/>
                <a:gd name="connsiteX65" fmla="*/ 18622 w 153828"/>
                <a:gd name="connsiteY65" fmla="*/ 266367 h 273248"/>
                <a:gd name="connsiteX66" fmla="*/ 18622 w 153828"/>
                <a:gd name="connsiteY66" fmla="*/ 266367 h 273248"/>
                <a:gd name="connsiteX67" fmla="*/ 50197 w 153828"/>
                <a:gd name="connsiteY67" fmla="*/ 109299 h 273248"/>
                <a:gd name="connsiteX68" fmla="*/ 89868 w 153828"/>
                <a:gd name="connsiteY68" fmla="*/ 103632 h 273248"/>
                <a:gd name="connsiteX69" fmla="*/ 93107 w 153828"/>
                <a:gd name="connsiteY69" fmla="*/ 93917 h 273248"/>
                <a:gd name="connsiteX70" fmla="*/ 93917 w 153828"/>
                <a:gd name="connsiteY70" fmla="*/ 77724 h 273248"/>
                <a:gd name="connsiteX71" fmla="*/ 92297 w 153828"/>
                <a:gd name="connsiteY71" fmla="*/ 55864 h 273248"/>
                <a:gd name="connsiteX72" fmla="*/ 85011 w 153828"/>
                <a:gd name="connsiteY72" fmla="*/ 49387 h 273248"/>
                <a:gd name="connsiteX73" fmla="*/ 63960 w 153828"/>
                <a:gd name="connsiteY73" fmla="*/ 46958 h 273248"/>
                <a:gd name="connsiteX74" fmla="*/ 49387 w 153828"/>
                <a:gd name="connsiteY74" fmla="*/ 46958 h 273248"/>
                <a:gd name="connsiteX75" fmla="*/ 49387 w 153828"/>
                <a:gd name="connsiteY75" fmla="*/ 93917 h 273248"/>
                <a:gd name="connsiteX76" fmla="*/ 49387 w 153828"/>
                <a:gd name="connsiteY76" fmla="*/ 110109 h 273248"/>
                <a:gd name="connsiteX77" fmla="*/ 80153 w 153828"/>
                <a:gd name="connsiteY77" fmla="*/ 55864 h 273248"/>
                <a:gd name="connsiteX78" fmla="*/ 84201 w 153828"/>
                <a:gd name="connsiteY78" fmla="*/ 57483 h 273248"/>
                <a:gd name="connsiteX79" fmla="*/ 83392 w 153828"/>
                <a:gd name="connsiteY79" fmla="*/ 59912 h 273248"/>
                <a:gd name="connsiteX80" fmla="*/ 76914 w 153828"/>
                <a:gd name="connsiteY80" fmla="*/ 59912 h 273248"/>
                <a:gd name="connsiteX81" fmla="*/ 62341 w 153828"/>
                <a:gd name="connsiteY81" fmla="*/ 59912 h 273248"/>
                <a:gd name="connsiteX82" fmla="*/ 62341 w 153828"/>
                <a:gd name="connsiteY82" fmla="*/ 100394 h 273248"/>
                <a:gd name="connsiteX83" fmla="*/ 60722 w 153828"/>
                <a:gd name="connsiteY83" fmla="*/ 102013 h 273248"/>
                <a:gd name="connsiteX84" fmla="*/ 59103 w 153828"/>
                <a:gd name="connsiteY84" fmla="*/ 100394 h 273248"/>
                <a:gd name="connsiteX85" fmla="*/ 59103 w 153828"/>
                <a:gd name="connsiteY85" fmla="*/ 59103 h 273248"/>
                <a:gd name="connsiteX86" fmla="*/ 59912 w 153828"/>
                <a:gd name="connsiteY86" fmla="*/ 57483 h 273248"/>
                <a:gd name="connsiteX87" fmla="*/ 61532 w 153828"/>
                <a:gd name="connsiteY87" fmla="*/ 57483 h 273248"/>
                <a:gd name="connsiteX88" fmla="*/ 63960 w 153828"/>
                <a:gd name="connsiteY88" fmla="*/ 57483 h 273248"/>
                <a:gd name="connsiteX89" fmla="*/ 80153 w 153828"/>
                <a:gd name="connsiteY89" fmla="*/ 57483 h 273248"/>
                <a:gd name="connsiteX90" fmla="*/ 110109 w 153828"/>
                <a:gd name="connsiteY90" fmla="*/ 266367 h 273248"/>
                <a:gd name="connsiteX91" fmla="*/ 121444 w 153828"/>
                <a:gd name="connsiteY91" fmla="*/ 267986 h 273248"/>
                <a:gd name="connsiteX92" fmla="*/ 150590 w 153828"/>
                <a:gd name="connsiteY92" fmla="*/ 267986 h 273248"/>
                <a:gd name="connsiteX93" fmla="*/ 148162 w 153828"/>
                <a:gd name="connsiteY93" fmla="*/ 262319 h 273248"/>
                <a:gd name="connsiteX94" fmla="*/ 148162 w 153828"/>
                <a:gd name="connsiteY94" fmla="*/ 255032 h 273248"/>
                <a:gd name="connsiteX95" fmla="*/ 144923 w 153828"/>
                <a:gd name="connsiteY95" fmla="*/ 244507 h 273248"/>
                <a:gd name="connsiteX96" fmla="*/ 141684 w 153828"/>
                <a:gd name="connsiteY96" fmla="*/ 237220 h 273248"/>
                <a:gd name="connsiteX97" fmla="*/ 132778 w 153828"/>
                <a:gd name="connsiteY97" fmla="*/ 210503 h 273248"/>
                <a:gd name="connsiteX98" fmla="*/ 126302 w 153828"/>
                <a:gd name="connsiteY98" fmla="*/ 191072 h 273248"/>
                <a:gd name="connsiteX99" fmla="*/ 119015 w 153828"/>
                <a:gd name="connsiteY99" fmla="*/ 169212 h 273248"/>
                <a:gd name="connsiteX100" fmla="*/ 116586 w 153828"/>
                <a:gd name="connsiteY100" fmla="*/ 161115 h 273248"/>
                <a:gd name="connsiteX101" fmla="*/ 118205 w 153828"/>
                <a:gd name="connsiteY101" fmla="*/ 155448 h 273248"/>
                <a:gd name="connsiteX102" fmla="*/ 122253 w 153828"/>
                <a:gd name="connsiteY102" fmla="*/ 152210 h 273248"/>
                <a:gd name="connsiteX103" fmla="*/ 128730 w 153828"/>
                <a:gd name="connsiteY103" fmla="*/ 146542 h 273248"/>
                <a:gd name="connsiteX104" fmla="*/ 148971 w 153828"/>
                <a:gd name="connsiteY104" fmla="*/ 104442 h 273248"/>
                <a:gd name="connsiteX105" fmla="*/ 148971 w 153828"/>
                <a:gd name="connsiteY105" fmla="*/ 73676 h 273248"/>
                <a:gd name="connsiteX106" fmla="*/ 148971 w 153828"/>
                <a:gd name="connsiteY106" fmla="*/ 68009 h 273248"/>
                <a:gd name="connsiteX107" fmla="*/ 147352 w 153828"/>
                <a:gd name="connsiteY107" fmla="*/ 60722 h 273248"/>
                <a:gd name="connsiteX108" fmla="*/ 147352 w 153828"/>
                <a:gd name="connsiteY108" fmla="*/ 57483 h 273248"/>
                <a:gd name="connsiteX109" fmla="*/ 147352 w 153828"/>
                <a:gd name="connsiteY109" fmla="*/ 55864 h 273248"/>
                <a:gd name="connsiteX110" fmla="*/ 147352 w 153828"/>
                <a:gd name="connsiteY110" fmla="*/ 50197 h 273248"/>
                <a:gd name="connsiteX111" fmla="*/ 147352 w 153828"/>
                <a:gd name="connsiteY111" fmla="*/ 50197 h 273248"/>
                <a:gd name="connsiteX112" fmla="*/ 147352 w 153828"/>
                <a:gd name="connsiteY112" fmla="*/ 50197 h 273248"/>
                <a:gd name="connsiteX113" fmla="*/ 150590 w 153828"/>
                <a:gd name="connsiteY113" fmla="*/ 57483 h 273248"/>
                <a:gd name="connsiteX114" fmla="*/ 152210 w 153828"/>
                <a:gd name="connsiteY114" fmla="*/ 64770 h 273248"/>
                <a:gd name="connsiteX115" fmla="*/ 152210 w 153828"/>
                <a:gd name="connsiteY115" fmla="*/ 85011 h 273248"/>
                <a:gd name="connsiteX116" fmla="*/ 152210 w 153828"/>
                <a:gd name="connsiteY116" fmla="*/ 94726 h 273248"/>
                <a:gd name="connsiteX117" fmla="*/ 148971 w 153828"/>
                <a:gd name="connsiteY117" fmla="*/ 116586 h 273248"/>
                <a:gd name="connsiteX118" fmla="*/ 142494 w 153828"/>
                <a:gd name="connsiteY118" fmla="*/ 132779 h 273248"/>
                <a:gd name="connsiteX119" fmla="*/ 125492 w 153828"/>
                <a:gd name="connsiteY119" fmla="*/ 150590 h 273248"/>
                <a:gd name="connsiteX120" fmla="*/ 117396 w 153828"/>
                <a:gd name="connsiteY120" fmla="*/ 157067 h 273248"/>
                <a:gd name="connsiteX121" fmla="*/ 124682 w 153828"/>
                <a:gd name="connsiteY121" fmla="*/ 179737 h 273248"/>
                <a:gd name="connsiteX122" fmla="*/ 127111 w 153828"/>
                <a:gd name="connsiteY122" fmla="*/ 187023 h 273248"/>
                <a:gd name="connsiteX123" fmla="*/ 132778 w 153828"/>
                <a:gd name="connsiteY123" fmla="*/ 204025 h 273248"/>
                <a:gd name="connsiteX124" fmla="*/ 140065 w 153828"/>
                <a:gd name="connsiteY124" fmla="*/ 224266 h 273248"/>
                <a:gd name="connsiteX125" fmla="*/ 151400 w 153828"/>
                <a:gd name="connsiteY125" fmla="*/ 255032 h 273248"/>
                <a:gd name="connsiteX126" fmla="*/ 153829 w 153828"/>
                <a:gd name="connsiteY126" fmla="*/ 264747 h 273248"/>
                <a:gd name="connsiteX127" fmla="*/ 149781 w 153828"/>
                <a:gd name="connsiteY127" fmla="*/ 269605 h 273248"/>
                <a:gd name="connsiteX128" fmla="*/ 123873 w 153828"/>
                <a:gd name="connsiteY128" fmla="*/ 269605 h 273248"/>
                <a:gd name="connsiteX129" fmla="*/ 111728 w 153828"/>
                <a:gd name="connsiteY129" fmla="*/ 267176 h 273248"/>
                <a:gd name="connsiteX130" fmla="*/ 110109 w 153828"/>
                <a:gd name="connsiteY130" fmla="*/ 265557 h 273248"/>
                <a:gd name="connsiteX131" fmla="*/ 110919 w 153828"/>
                <a:gd name="connsiteY131" fmla="*/ 264747 h 27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153828" h="273248">
                  <a:moveTo>
                    <a:pt x="1619" y="255032"/>
                  </a:moveTo>
                  <a:cubicBezTo>
                    <a:pt x="1619" y="247745"/>
                    <a:pt x="1619" y="239649"/>
                    <a:pt x="1619" y="228314"/>
                  </a:cubicBezTo>
                  <a:cubicBezTo>
                    <a:pt x="1619" y="221028"/>
                    <a:pt x="3238" y="215360"/>
                    <a:pt x="1619" y="208074"/>
                  </a:cubicBezTo>
                  <a:cubicBezTo>
                    <a:pt x="1619" y="204835"/>
                    <a:pt x="1619" y="201597"/>
                    <a:pt x="1619" y="199168"/>
                  </a:cubicBezTo>
                  <a:cubicBezTo>
                    <a:pt x="1619" y="191881"/>
                    <a:pt x="1619" y="183785"/>
                    <a:pt x="1619" y="174879"/>
                  </a:cubicBezTo>
                  <a:cubicBezTo>
                    <a:pt x="1619" y="160306"/>
                    <a:pt x="2429" y="142494"/>
                    <a:pt x="1619" y="123873"/>
                  </a:cubicBezTo>
                  <a:cubicBezTo>
                    <a:pt x="1619" y="115776"/>
                    <a:pt x="2429" y="107680"/>
                    <a:pt x="2429" y="98774"/>
                  </a:cubicBezTo>
                  <a:cubicBezTo>
                    <a:pt x="2429" y="89868"/>
                    <a:pt x="2429" y="86630"/>
                    <a:pt x="2429" y="78534"/>
                  </a:cubicBezTo>
                  <a:cubicBezTo>
                    <a:pt x="2429" y="68818"/>
                    <a:pt x="2429" y="56674"/>
                    <a:pt x="2429" y="45339"/>
                  </a:cubicBezTo>
                  <a:cubicBezTo>
                    <a:pt x="2429" y="34004"/>
                    <a:pt x="2429" y="18621"/>
                    <a:pt x="2429" y="4048"/>
                  </a:cubicBezTo>
                  <a:cubicBezTo>
                    <a:pt x="2429" y="3239"/>
                    <a:pt x="4048" y="2429"/>
                    <a:pt x="3238" y="810"/>
                  </a:cubicBezTo>
                  <a:cubicBezTo>
                    <a:pt x="11335" y="0"/>
                    <a:pt x="21050" y="0"/>
                    <a:pt x="29956" y="0"/>
                  </a:cubicBezTo>
                  <a:cubicBezTo>
                    <a:pt x="51816" y="0"/>
                    <a:pt x="75295" y="810"/>
                    <a:pt x="93917" y="5667"/>
                  </a:cubicBezTo>
                  <a:cubicBezTo>
                    <a:pt x="99584" y="7287"/>
                    <a:pt x="102822" y="8096"/>
                    <a:pt x="106871" y="10525"/>
                  </a:cubicBezTo>
                  <a:cubicBezTo>
                    <a:pt x="106871" y="11335"/>
                    <a:pt x="107680" y="9716"/>
                    <a:pt x="109299" y="10525"/>
                  </a:cubicBezTo>
                  <a:cubicBezTo>
                    <a:pt x="117396" y="16193"/>
                    <a:pt x="123873" y="24289"/>
                    <a:pt x="128730" y="32385"/>
                  </a:cubicBezTo>
                  <a:cubicBezTo>
                    <a:pt x="129540" y="37243"/>
                    <a:pt x="131969" y="39672"/>
                    <a:pt x="133588" y="43720"/>
                  </a:cubicBezTo>
                  <a:cubicBezTo>
                    <a:pt x="134398" y="47768"/>
                    <a:pt x="136017" y="51006"/>
                    <a:pt x="136017" y="54245"/>
                  </a:cubicBezTo>
                  <a:cubicBezTo>
                    <a:pt x="137636" y="60722"/>
                    <a:pt x="136017" y="68009"/>
                    <a:pt x="136017" y="74486"/>
                  </a:cubicBezTo>
                  <a:cubicBezTo>
                    <a:pt x="136017" y="77724"/>
                    <a:pt x="136017" y="80963"/>
                    <a:pt x="136017" y="84201"/>
                  </a:cubicBezTo>
                  <a:cubicBezTo>
                    <a:pt x="136017" y="91488"/>
                    <a:pt x="134398" y="98774"/>
                    <a:pt x="132778" y="106061"/>
                  </a:cubicBezTo>
                  <a:cubicBezTo>
                    <a:pt x="131159" y="112538"/>
                    <a:pt x="129540" y="117396"/>
                    <a:pt x="126302" y="122253"/>
                  </a:cubicBezTo>
                  <a:cubicBezTo>
                    <a:pt x="121444" y="129540"/>
                    <a:pt x="115777" y="135207"/>
                    <a:pt x="109299" y="140065"/>
                  </a:cubicBezTo>
                  <a:cubicBezTo>
                    <a:pt x="106871" y="142494"/>
                    <a:pt x="104442" y="144923"/>
                    <a:pt x="101203" y="146542"/>
                  </a:cubicBezTo>
                  <a:cubicBezTo>
                    <a:pt x="103632" y="155448"/>
                    <a:pt x="106061" y="164354"/>
                    <a:pt x="110109" y="172450"/>
                  </a:cubicBezTo>
                  <a:cubicBezTo>
                    <a:pt x="111728" y="179737"/>
                    <a:pt x="114157" y="186214"/>
                    <a:pt x="116586" y="192691"/>
                  </a:cubicBezTo>
                  <a:lnTo>
                    <a:pt x="123873" y="212931"/>
                  </a:lnTo>
                  <a:cubicBezTo>
                    <a:pt x="127921" y="222647"/>
                    <a:pt x="131159" y="233172"/>
                    <a:pt x="134398" y="243697"/>
                  </a:cubicBezTo>
                  <a:cubicBezTo>
                    <a:pt x="136017" y="248555"/>
                    <a:pt x="139256" y="252603"/>
                    <a:pt x="137636" y="257461"/>
                  </a:cubicBezTo>
                  <a:cubicBezTo>
                    <a:pt x="130350" y="259890"/>
                    <a:pt x="118205" y="260699"/>
                    <a:pt x="107680" y="257461"/>
                  </a:cubicBezTo>
                  <a:cubicBezTo>
                    <a:pt x="102013" y="256651"/>
                    <a:pt x="97965" y="255032"/>
                    <a:pt x="93917" y="254222"/>
                  </a:cubicBezTo>
                  <a:cubicBezTo>
                    <a:pt x="90678" y="243697"/>
                    <a:pt x="87440" y="233982"/>
                    <a:pt x="83392" y="221837"/>
                  </a:cubicBezTo>
                  <a:cubicBezTo>
                    <a:pt x="80963" y="214551"/>
                    <a:pt x="79343" y="207264"/>
                    <a:pt x="76914" y="199977"/>
                  </a:cubicBezTo>
                  <a:cubicBezTo>
                    <a:pt x="72866" y="187023"/>
                    <a:pt x="68818" y="174879"/>
                    <a:pt x="64770" y="162735"/>
                  </a:cubicBezTo>
                  <a:cubicBezTo>
                    <a:pt x="63960" y="160306"/>
                    <a:pt x="62341" y="157877"/>
                    <a:pt x="61532" y="153829"/>
                  </a:cubicBezTo>
                  <a:cubicBezTo>
                    <a:pt x="58293" y="154638"/>
                    <a:pt x="51007" y="154638"/>
                    <a:pt x="46958" y="153829"/>
                  </a:cubicBezTo>
                  <a:cubicBezTo>
                    <a:pt x="46149" y="170831"/>
                    <a:pt x="45339" y="189452"/>
                    <a:pt x="45339" y="207264"/>
                  </a:cubicBezTo>
                  <a:cubicBezTo>
                    <a:pt x="45339" y="208883"/>
                    <a:pt x="45339" y="210503"/>
                    <a:pt x="45339" y="211312"/>
                  </a:cubicBezTo>
                  <a:cubicBezTo>
                    <a:pt x="45339" y="221028"/>
                    <a:pt x="45339" y="230743"/>
                    <a:pt x="45339" y="239649"/>
                  </a:cubicBezTo>
                  <a:lnTo>
                    <a:pt x="45339" y="249365"/>
                  </a:lnTo>
                  <a:cubicBezTo>
                    <a:pt x="45339" y="251793"/>
                    <a:pt x="43720" y="253413"/>
                    <a:pt x="43720" y="255842"/>
                  </a:cubicBezTo>
                  <a:cubicBezTo>
                    <a:pt x="36433" y="259080"/>
                    <a:pt x="27527" y="259080"/>
                    <a:pt x="17812" y="257461"/>
                  </a:cubicBezTo>
                  <a:cubicBezTo>
                    <a:pt x="10525" y="256651"/>
                    <a:pt x="5667" y="255842"/>
                    <a:pt x="0" y="253413"/>
                  </a:cubicBezTo>
                  <a:close/>
                  <a:moveTo>
                    <a:pt x="7287" y="4858"/>
                  </a:moveTo>
                  <a:lnTo>
                    <a:pt x="7287" y="4858"/>
                  </a:lnTo>
                  <a:cubicBezTo>
                    <a:pt x="7287" y="4858"/>
                    <a:pt x="7287" y="4858"/>
                    <a:pt x="7287" y="4858"/>
                  </a:cubicBezTo>
                  <a:lnTo>
                    <a:pt x="7287" y="4858"/>
                  </a:lnTo>
                  <a:close/>
                  <a:moveTo>
                    <a:pt x="19431" y="267176"/>
                  </a:moveTo>
                  <a:cubicBezTo>
                    <a:pt x="21860" y="267176"/>
                    <a:pt x="23479" y="267176"/>
                    <a:pt x="25908" y="267176"/>
                  </a:cubicBezTo>
                  <a:cubicBezTo>
                    <a:pt x="35623" y="269605"/>
                    <a:pt x="45339" y="269605"/>
                    <a:pt x="56674" y="267176"/>
                  </a:cubicBezTo>
                  <a:cubicBezTo>
                    <a:pt x="57483" y="236410"/>
                    <a:pt x="56674" y="192691"/>
                    <a:pt x="59103" y="165164"/>
                  </a:cubicBezTo>
                  <a:cubicBezTo>
                    <a:pt x="59103" y="165164"/>
                    <a:pt x="59103" y="165164"/>
                    <a:pt x="59103" y="165164"/>
                  </a:cubicBezTo>
                  <a:lnTo>
                    <a:pt x="59103" y="165164"/>
                  </a:lnTo>
                  <a:cubicBezTo>
                    <a:pt x="59103" y="165164"/>
                    <a:pt x="59103" y="168402"/>
                    <a:pt x="59103" y="168402"/>
                  </a:cubicBezTo>
                  <a:cubicBezTo>
                    <a:pt x="59103" y="170831"/>
                    <a:pt x="59912" y="172450"/>
                    <a:pt x="59912" y="175689"/>
                  </a:cubicBezTo>
                  <a:cubicBezTo>
                    <a:pt x="59103" y="191072"/>
                    <a:pt x="58293" y="206454"/>
                    <a:pt x="59103" y="222647"/>
                  </a:cubicBezTo>
                  <a:cubicBezTo>
                    <a:pt x="59103" y="224266"/>
                    <a:pt x="59103" y="225885"/>
                    <a:pt x="59103" y="226695"/>
                  </a:cubicBezTo>
                  <a:cubicBezTo>
                    <a:pt x="59103" y="236410"/>
                    <a:pt x="59103" y="246126"/>
                    <a:pt x="59103" y="255032"/>
                  </a:cubicBezTo>
                  <a:lnTo>
                    <a:pt x="59103" y="264747"/>
                  </a:lnTo>
                  <a:cubicBezTo>
                    <a:pt x="59103" y="264747"/>
                    <a:pt x="59103" y="265557"/>
                    <a:pt x="59103" y="267176"/>
                  </a:cubicBezTo>
                  <a:cubicBezTo>
                    <a:pt x="58293" y="270415"/>
                    <a:pt x="56674" y="271224"/>
                    <a:pt x="55055" y="272034"/>
                  </a:cubicBezTo>
                  <a:cubicBezTo>
                    <a:pt x="49387" y="273653"/>
                    <a:pt x="42101" y="273653"/>
                    <a:pt x="32385" y="272034"/>
                  </a:cubicBezTo>
                  <a:cubicBezTo>
                    <a:pt x="25098" y="271224"/>
                    <a:pt x="21050" y="270415"/>
                    <a:pt x="14573" y="267986"/>
                  </a:cubicBezTo>
                  <a:cubicBezTo>
                    <a:pt x="14573" y="267986"/>
                    <a:pt x="14573" y="267986"/>
                    <a:pt x="14573" y="267176"/>
                  </a:cubicBezTo>
                  <a:cubicBezTo>
                    <a:pt x="14573" y="267176"/>
                    <a:pt x="14573" y="266367"/>
                    <a:pt x="14573" y="266367"/>
                  </a:cubicBezTo>
                  <a:lnTo>
                    <a:pt x="18622" y="266367"/>
                  </a:lnTo>
                  <a:cubicBezTo>
                    <a:pt x="18622" y="266367"/>
                    <a:pt x="18622" y="266367"/>
                    <a:pt x="18622" y="266367"/>
                  </a:cubicBezTo>
                  <a:close/>
                  <a:moveTo>
                    <a:pt x="50197" y="109299"/>
                  </a:moveTo>
                  <a:cubicBezTo>
                    <a:pt x="65580" y="109299"/>
                    <a:pt x="80153" y="109299"/>
                    <a:pt x="89868" y="103632"/>
                  </a:cubicBezTo>
                  <a:cubicBezTo>
                    <a:pt x="92297" y="101203"/>
                    <a:pt x="92297" y="98774"/>
                    <a:pt x="93107" y="93917"/>
                  </a:cubicBezTo>
                  <a:cubicBezTo>
                    <a:pt x="93917" y="88249"/>
                    <a:pt x="93917" y="83391"/>
                    <a:pt x="93917" y="77724"/>
                  </a:cubicBezTo>
                  <a:cubicBezTo>
                    <a:pt x="93917" y="70437"/>
                    <a:pt x="94726" y="60722"/>
                    <a:pt x="92297" y="55864"/>
                  </a:cubicBezTo>
                  <a:cubicBezTo>
                    <a:pt x="91488" y="53435"/>
                    <a:pt x="89059" y="51006"/>
                    <a:pt x="85011" y="49387"/>
                  </a:cubicBezTo>
                  <a:cubicBezTo>
                    <a:pt x="79343" y="46958"/>
                    <a:pt x="70437" y="46958"/>
                    <a:pt x="63960" y="46958"/>
                  </a:cubicBezTo>
                  <a:cubicBezTo>
                    <a:pt x="59912" y="46958"/>
                    <a:pt x="54245" y="46958"/>
                    <a:pt x="49387" y="46958"/>
                  </a:cubicBezTo>
                  <a:cubicBezTo>
                    <a:pt x="49387" y="60722"/>
                    <a:pt x="49387" y="78534"/>
                    <a:pt x="49387" y="93917"/>
                  </a:cubicBezTo>
                  <a:cubicBezTo>
                    <a:pt x="49387" y="99584"/>
                    <a:pt x="48578" y="105251"/>
                    <a:pt x="49387" y="110109"/>
                  </a:cubicBezTo>
                  <a:close/>
                  <a:moveTo>
                    <a:pt x="80153" y="55864"/>
                  </a:moveTo>
                  <a:cubicBezTo>
                    <a:pt x="81772" y="55864"/>
                    <a:pt x="83392" y="55864"/>
                    <a:pt x="84201" y="57483"/>
                  </a:cubicBezTo>
                  <a:cubicBezTo>
                    <a:pt x="85011" y="59103"/>
                    <a:pt x="84201" y="59912"/>
                    <a:pt x="83392" y="59912"/>
                  </a:cubicBezTo>
                  <a:cubicBezTo>
                    <a:pt x="80963" y="59912"/>
                    <a:pt x="79343" y="59912"/>
                    <a:pt x="76914" y="59912"/>
                  </a:cubicBezTo>
                  <a:cubicBezTo>
                    <a:pt x="72866" y="59912"/>
                    <a:pt x="67199" y="59912"/>
                    <a:pt x="62341" y="59912"/>
                  </a:cubicBezTo>
                  <a:cubicBezTo>
                    <a:pt x="62341" y="72057"/>
                    <a:pt x="62341" y="87440"/>
                    <a:pt x="62341" y="100394"/>
                  </a:cubicBezTo>
                  <a:cubicBezTo>
                    <a:pt x="62341" y="101203"/>
                    <a:pt x="62341" y="102013"/>
                    <a:pt x="60722" y="102013"/>
                  </a:cubicBezTo>
                  <a:cubicBezTo>
                    <a:pt x="59103" y="102013"/>
                    <a:pt x="59103" y="102013"/>
                    <a:pt x="59103" y="100394"/>
                  </a:cubicBezTo>
                  <a:cubicBezTo>
                    <a:pt x="59103" y="86630"/>
                    <a:pt x="59103" y="72866"/>
                    <a:pt x="59103" y="59103"/>
                  </a:cubicBezTo>
                  <a:cubicBezTo>
                    <a:pt x="59103" y="45339"/>
                    <a:pt x="59103" y="57483"/>
                    <a:pt x="59912" y="57483"/>
                  </a:cubicBezTo>
                  <a:lnTo>
                    <a:pt x="61532" y="57483"/>
                  </a:lnTo>
                  <a:cubicBezTo>
                    <a:pt x="63151" y="57483"/>
                    <a:pt x="63960" y="57483"/>
                    <a:pt x="63960" y="57483"/>
                  </a:cubicBezTo>
                  <a:cubicBezTo>
                    <a:pt x="69628" y="57483"/>
                    <a:pt x="75295" y="57483"/>
                    <a:pt x="80153" y="57483"/>
                  </a:cubicBezTo>
                  <a:close/>
                  <a:moveTo>
                    <a:pt x="110109" y="266367"/>
                  </a:moveTo>
                  <a:cubicBezTo>
                    <a:pt x="114157" y="267176"/>
                    <a:pt x="117396" y="267176"/>
                    <a:pt x="121444" y="267986"/>
                  </a:cubicBezTo>
                  <a:cubicBezTo>
                    <a:pt x="130350" y="269605"/>
                    <a:pt x="139256" y="270415"/>
                    <a:pt x="150590" y="267986"/>
                  </a:cubicBezTo>
                  <a:lnTo>
                    <a:pt x="148162" y="262319"/>
                  </a:lnTo>
                  <a:cubicBezTo>
                    <a:pt x="147352" y="260699"/>
                    <a:pt x="147352" y="258270"/>
                    <a:pt x="148162" y="255032"/>
                  </a:cubicBezTo>
                  <a:cubicBezTo>
                    <a:pt x="148162" y="250984"/>
                    <a:pt x="146542" y="247745"/>
                    <a:pt x="144923" y="244507"/>
                  </a:cubicBezTo>
                  <a:lnTo>
                    <a:pt x="141684" y="237220"/>
                  </a:lnTo>
                  <a:cubicBezTo>
                    <a:pt x="138446" y="226695"/>
                    <a:pt x="134398" y="216980"/>
                    <a:pt x="132778" y="210503"/>
                  </a:cubicBezTo>
                  <a:lnTo>
                    <a:pt x="126302" y="191072"/>
                  </a:lnTo>
                  <a:cubicBezTo>
                    <a:pt x="123873" y="183785"/>
                    <a:pt x="120634" y="176498"/>
                    <a:pt x="119015" y="169212"/>
                  </a:cubicBezTo>
                  <a:cubicBezTo>
                    <a:pt x="117396" y="166783"/>
                    <a:pt x="118205" y="164354"/>
                    <a:pt x="116586" y="161115"/>
                  </a:cubicBezTo>
                  <a:cubicBezTo>
                    <a:pt x="115777" y="159496"/>
                    <a:pt x="116586" y="157067"/>
                    <a:pt x="118205" y="155448"/>
                  </a:cubicBezTo>
                  <a:lnTo>
                    <a:pt x="122253" y="152210"/>
                  </a:lnTo>
                  <a:cubicBezTo>
                    <a:pt x="124682" y="149781"/>
                    <a:pt x="126302" y="148971"/>
                    <a:pt x="128730" y="146542"/>
                  </a:cubicBezTo>
                  <a:cubicBezTo>
                    <a:pt x="140065" y="136017"/>
                    <a:pt x="146542" y="122253"/>
                    <a:pt x="148971" y="104442"/>
                  </a:cubicBezTo>
                  <a:cubicBezTo>
                    <a:pt x="149781" y="93917"/>
                    <a:pt x="148971" y="84201"/>
                    <a:pt x="148971" y="73676"/>
                  </a:cubicBezTo>
                  <a:cubicBezTo>
                    <a:pt x="148971" y="63151"/>
                    <a:pt x="148971" y="69628"/>
                    <a:pt x="148971" y="68009"/>
                  </a:cubicBezTo>
                  <a:cubicBezTo>
                    <a:pt x="148971" y="65580"/>
                    <a:pt x="148971" y="63960"/>
                    <a:pt x="147352" y="60722"/>
                  </a:cubicBezTo>
                  <a:cubicBezTo>
                    <a:pt x="146542" y="59912"/>
                    <a:pt x="146542" y="58293"/>
                    <a:pt x="147352" y="57483"/>
                  </a:cubicBezTo>
                  <a:cubicBezTo>
                    <a:pt x="147352" y="57483"/>
                    <a:pt x="147352" y="57483"/>
                    <a:pt x="147352" y="55864"/>
                  </a:cubicBezTo>
                  <a:cubicBezTo>
                    <a:pt x="147352" y="52626"/>
                    <a:pt x="147352" y="51006"/>
                    <a:pt x="147352" y="50197"/>
                  </a:cubicBezTo>
                  <a:cubicBezTo>
                    <a:pt x="147352" y="50197"/>
                    <a:pt x="147352" y="50197"/>
                    <a:pt x="147352" y="50197"/>
                  </a:cubicBezTo>
                  <a:cubicBezTo>
                    <a:pt x="147352" y="50197"/>
                    <a:pt x="147352" y="50197"/>
                    <a:pt x="147352" y="50197"/>
                  </a:cubicBezTo>
                  <a:lnTo>
                    <a:pt x="150590" y="57483"/>
                  </a:lnTo>
                  <a:cubicBezTo>
                    <a:pt x="151400" y="59912"/>
                    <a:pt x="151400" y="61532"/>
                    <a:pt x="152210" y="64770"/>
                  </a:cubicBezTo>
                  <a:cubicBezTo>
                    <a:pt x="153829" y="71247"/>
                    <a:pt x="152210" y="78534"/>
                    <a:pt x="152210" y="85011"/>
                  </a:cubicBezTo>
                  <a:cubicBezTo>
                    <a:pt x="152210" y="88249"/>
                    <a:pt x="152210" y="91488"/>
                    <a:pt x="152210" y="94726"/>
                  </a:cubicBezTo>
                  <a:cubicBezTo>
                    <a:pt x="152210" y="102013"/>
                    <a:pt x="150590" y="109299"/>
                    <a:pt x="148971" y="116586"/>
                  </a:cubicBezTo>
                  <a:cubicBezTo>
                    <a:pt x="147352" y="123063"/>
                    <a:pt x="145733" y="127921"/>
                    <a:pt x="142494" y="132779"/>
                  </a:cubicBezTo>
                  <a:cubicBezTo>
                    <a:pt x="137636" y="140065"/>
                    <a:pt x="131969" y="145733"/>
                    <a:pt x="125492" y="150590"/>
                  </a:cubicBezTo>
                  <a:cubicBezTo>
                    <a:pt x="123063" y="153019"/>
                    <a:pt x="120634" y="155448"/>
                    <a:pt x="117396" y="157067"/>
                  </a:cubicBezTo>
                  <a:cubicBezTo>
                    <a:pt x="119825" y="164354"/>
                    <a:pt x="121444" y="172450"/>
                    <a:pt x="124682" y="179737"/>
                  </a:cubicBezTo>
                  <a:lnTo>
                    <a:pt x="127111" y="187023"/>
                  </a:lnTo>
                  <a:cubicBezTo>
                    <a:pt x="128730" y="192691"/>
                    <a:pt x="130350" y="197549"/>
                    <a:pt x="132778" y="204025"/>
                  </a:cubicBezTo>
                  <a:lnTo>
                    <a:pt x="140065" y="224266"/>
                  </a:lnTo>
                  <a:cubicBezTo>
                    <a:pt x="144113" y="233982"/>
                    <a:pt x="148162" y="244507"/>
                    <a:pt x="151400" y="255032"/>
                  </a:cubicBezTo>
                  <a:cubicBezTo>
                    <a:pt x="153019" y="259080"/>
                    <a:pt x="153829" y="261509"/>
                    <a:pt x="153829" y="264747"/>
                  </a:cubicBezTo>
                  <a:cubicBezTo>
                    <a:pt x="153829" y="266367"/>
                    <a:pt x="153019" y="268795"/>
                    <a:pt x="149781" y="269605"/>
                  </a:cubicBezTo>
                  <a:cubicBezTo>
                    <a:pt x="142494" y="271224"/>
                    <a:pt x="132778" y="272034"/>
                    <a:pt x="123873" y="269605"/>
                  </a:cubicBezTo>
                  <a:cubicBezTo>
                    <a:pt x="119015" y="268795"/>
                    <a:pt x="115777" y="267176"/>
                    <a:pt x="111728" y="267176"/>
                  </a:cubicBezTo>
                  <a:cubicBezTo>
                    <a:pt x="111728" y="267176"/>
                    <a:pt x="110109" y="266367"/>
                    <a:pt x="110109" y="265557"/>
                  </a:cubicBezTo>
                  <a:cubicBezTo>
                    <a:pt x="110109" y="264747"/>
                    <a:pt x="110109" y="264747"/>
                    <a:pt x="110919" y="264747"/>
                  </a:cubicBezTo>
                  <a:close/>
                </a:path>
              </a:pathLst>
            </a:custGeom>
            <a:grpFill/>
            <a:ln w="0"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7B39143C-22F5-736C-27DB-D7811E9A9569}"/>
                </a:ext>
              </a:extLst>
            </p:cNvPr>
            <p:cNvSpPr/>
            <p:nvPr/>
          </p:nvSpPr>
          <p:spPr>
            <a:xfrm>
              <a:off x="4464612" y="1892106"/>
              <a:ext cx="151680" cy="279545"/>
            </a:xfrm>
            <a:custGeom>
              <a:avLst/>
              <a:gdLst>
                <a:gd name="connsiteX0" fmla="*/ 132944 w 151680"/>
                <a:gd name="connsiteY0" fmla="*/ 230807 h 279545"/>
                <a:gd name="connsiteX1" fmla="*/ 125657 w 151680"/>
                <a:gd name="connsiteY1" fmla="*/ 240522 h 279545"/>
                <a:gd name="connsiteX2" fmla="*/ 115942 w 151680"/>
                <a:gd name="connsiteY2" fmla="*/ 248619 h 279545"/>
                <a:gd name="connsiteX3" fmla="*/ 112703 w 151680"/>
                <a:gd name="connsiteY3" fmla="*/ 251857 h 279545"/>
                <a:gd name="connsiteX4" fmla="*/ 105417 w 151680"/>
                <a:gd name="connsiteY4" fmla="*/ 255905 h 279545"/>
                <a:gd name="connsiteX5" fmla="*/ 88414 w 151680"/>
                <a:gd name="connsiteY5" fmla="*/ 262382 h 279545"/>
                <a:gd name="connsiteX6" fmla="*/ 68174 w 151680"/>
                <a:gd name="connsiteY6" fmla="*/ 265621 h 279545"/>
                <a:gd name="connsiteX7" fmla="*/ 60077 w 151680"/>
                <a:gd name="connsiteY7" fmla="*/ 264001 h 279545"/>
                <a:gd name="connsiteX8" fmla="*/ 50362 w 151680"/>
                <a:gd name="connsiteY8" fmla="*/ 263192 h 279545"/>
                <a:gd name="connsiteX9" fmla="*/ 42266 w 151680"/>
                <a:gd name="connsiteY9" fmla="*/ 259144 h 279545"/>
                <a:gd name="connsiteX10" fmla="*/ 34979 w 151680"/>
                <a:gd name="connsiteY10" fmla="*/ 255096 h 279545"/>
                <a:gd name="connsiteX11" fmla="*/ 28502 w 151680"/>
                <a:gd name="connsiteY11" fmla="*/ 251048 h 279545"/>
                <a:gd name="connsiteX12" fmla="*/ 17167 w 151680"/>
                <a:gd name="connsiteY12" fmla="*/ 240522 h 279545"/>
                <a:gd name="connsiteX13" fmla="*/ 12310 w 151680"/>
                <a:gd name="connsiteY13" fmla="*/ 234045 h 279545"/>
                <a:gd name="connsiteX14" fmla="*/ 5023 w 151680"/>
                <a:gd name="connsiteY14" fmla="*/ 219472 h 279545"/>
                <a:gd name="connsiteX15" fmla="*/ 1784 w 151680"/>
                <a:gd name="connsiteY15" fmla="*/ 201660 h 279545"/>
                <a:gd name="connsiteX16" fmla="*/ 165 w 151680"/>
                <a:gd name="connsiteY16" fmla="*/ 178991 h 279545"/>
                <a:gd name="connsiteX17" fmla="*/ 165 w 151680"/>
                <a:gd name="connsiteY17" fmla="*/ 174133 h 279545"/>
                <a:gd name="connsiteX18" fmla="*/ 165 w 151680"/>
                <a:gd name="connsiteY18" fmla="*/ 160370 h 279545"/>
                <a:gd name="connsiteX19" fmla="*/ 165 w 151680"/>
                <a:gd name="connsiteY19" fmla="*/ 157131 h 279545"/>
                <a:gd name="connsiteX20" fmla="*/ 165 w 151680"/>
                <a:gd name="connsiteY20" fmla="*/ 108553 h 279545"/>
                <a:gd name="connsiteX21" fmla="*/ 165 w 151680"/>
                <a:gd name="connsiteY21" fmla="*/ 84265 h 279545"/>
                <a:gd name="connsiteX22" fmla="*/ 165 w 151680"/>
                <a:gd name="connsiteY22" fmla="*/ 54309 h 279545"/>
                <a:gd name="connsiteX23" fmla="*/ 165 w 151680"/>
                <a:gd name="connsiteY23" fmla="*/ 43783 h 279545"/>
                <a:gd name="connsiteX24" fmla="*/ 1784 w 151680"/>
                <a:gd name="connsiteY24" fmla="*/ 40545 h 279545"/>
                <a:gd name="connsiteX25" fmla="*/ 6642 w 151680"/>
                <a:gd name="connsiteY25" fmla="*/ 30829 h 279545"/>
                <a:gd name="connsiteX26" fmla="*/ 12310 w 151680"/>
                <a:gd name="connsiteY26" fmla="*/ 25162 h 279545"/>
                <a:gd name="connsiteX27" fmla="*/ 26883 w 151680"/>
                <a:gd name="connsiteY27" fmla="*/ 12208 h 279545"/>
                <a:gd name="connsiteX28" fmla="*/ 46314 w 151680"/>
                <a:gd name="connsiteY28" fmla="*/ 3302 h 279545"/>
                <a:gd name="connsiteX29" fmla="*/ 82747 w 151680"/>
                <a:gd name="connsiteY29" fmla="*/ 873 h 279545"/>
                <a:gd name="connsiteX30" fmla="*/ 95701 w 151680"/>
                <a:gd name="connsiteY30" fmla="*/ 6541 h 279545"/>
                <a:gd name="connsiteX31" fmla="*/ 98130 w 151680"/>
                <a:gd name="connsiteY31" fmla="*/ 6541 h 279545"/>
                <a:gd name="connsiteX32" fmla="*/ 115942 w 151680"/>
                <a:gd name="connsiteY32" fmla="*/ 17876 h 279545"/>
                <a:gd name="connsiteX33" fmla="*/ 130515 w 151680"/>
                <a:gd name="connsiteY33" fmla="*/ 42974 h 279545"/>
                <a:gd name="connsiteX34" fmla="*/ 134563 w 151680"/>
                <a:gd name="connsiteY34" fmla="*/ 74549 h 279545"/>
                <a:gd name="connsiteX35" fmla="*/ 134563 w 151680"/>
                <a:gd name="connsiteY35" fmla="*/ 112602 h 279545"/>
                <a:gd name="connsiteX36" fmla="*/ 134563 w 151680"/>
                <a:gd name="connsiteY36" fmla="*/ 129604 h 279545"/>
                <a:gd name="connsiteX37" fmla="*/ 128896 w 151680"/>
                <a:gd name="connsiteY37" fmla="*/ 229997 h 279545"/>
                <a:gd name="connsiteX38" fmla="*/ 94891 w 151680"/>
                <a:gd name="connsiteY38" fmla="*/ 171704 h 279545"/>
                <a:gd name="connsiteX39" fmla="*/ 94891 w 151680"/>
                <a:gd name="connsiteY39" fmla="*/ 153893 h 279545"/>
                <a:gd name="connsiteX40" fmla="*/ 94891 w 151680"/>
                <a:gd name="connsiteY40" fmla="*/ 142558 h 279545"/>
                <a:gd name="connsiteX41" fmla="*/ 92462 w 151680"/>
                <a:gd name="connsiteY41" fmla="*/ 117459 h 279545"/>
                <a:gd name="connsiteX42" fmla="*/ 92462 w 151680"/>
                <a:gd name="connsiteY42" fmla="*/ 94790 h 279545"/>
                <a:gd name="connsiteX43" fmla="*/ 92462 w 151680"/>
                <a:gd name="connsiteY43" fmla="*/ 74549 h 279545"/>
                <a:gd name="connsiteX44" fmla="*/ 92462 w 151680"/>
                <a:gd name="connsiteY44" fmla="*/ 64834 h 279545"/>
                <a:gd name="connsiteX45" fmla="*/ 85985 w 151680"/>
                <a:gd name="connsiteY45" fmla="*/ 53499 h 279545"/>
                <a:gd name="connsiteX46" fmla="*/ 83557 w 151680"/>
                <a:gd name="connsiteY46" fmla="*/ 53499 h 279545"/>
                <a:gd name="connsiteX47" fmla="*/ 81937 w 151680"/>
                <a:gd name="connsiteY47" fmla="*/ 50261 h 279545"/>
                <a:gd name="connsiteX48" fmla="*/ 80318 w 151680"/>
                <a:gd name="connsiteY48" fmla="*/ 50261 h 279545"/>
                <a:gd name="connsiteX49" fmla="*/ 79508 w 151680"/>
                <a:gd name="connsiteY49" fmla="*/ 50261 h 279545"/>
                <a:gd name="connsiteX50" fmla="*/ 72222 w 151680"/>
                <a:gd name="connsiteY50" fmla="*/ 47832 h 279545"/>
                <a:gd name="connsiteX51" fmla="*/ 53600 w 151680"/>
                <a:gd name="connsiteY51" fmla="*/ 53499 h 279545"/>
                <a:gd name="connsiteX52" fmla="*/ 47933 w 151680"/>
                <a:gd name="connsiteY52" fmla="*/ 60786 h 279545"/>
                <a:gd name="connsiteX53" fmla="*/ 47123 w 151680"/>
                <a:gd name="connsiteY53" fmla="*/ 73740 h 279545"/>
                <a:gd name="connsiteX54" fmla="*/ 47123 w 151680"/>
                <a:gd name="connsiteY54" fmla="*/ 153893 h 279545"/>
                <a:gd name="connsiteX55" fmla="*/ 47123 w 151680"/>
                <a:gd name="connsiteY55" fmla="*/ 185468 h 279545"/>
                <a:gd name="connsiteX56" fmla="*/ 52791 w 151680"/>
                <a:gd name="connsiteY56" fmla="*/ 213805 h 279545"/>
                <a:gd name="connsiteX57" fmla="*/ 52791 w 151680"/>
                <a:gd name="connsiteY57" fmla="*/ 215424 h 279545"/>
                <a:gd name="connsiteX58" fmla="*/ 57648 w 151680"/>
                <a:gd name="connsiteY58" fmla="*/ 219472 h 279545"/>
                <a:gd name="connsiteX59" fmla="*/ 92462 w 151680"/>
                <a:gd name="connsiteY59" fmla="*/ 204089 h 279545"/>
                <a:gd name="connsiteX60" fmla="*/ 93272 w 151680"/>
                <a:gd name="connsiteY60" fmla="*/ 201660 h 279545"/>
                <a:gd name="connsiteX61" fmla="*/ 93272 w 151680"/>
                <a:gd name="connsiteY61" fmla="*/ 189516 h 279545"/>
                <a:gd name="connsiteX62" fmla="*/ 93272 w 151680"/>
                <a:gd name="connsiteY62" fmla="*/ 173323 h 279545"/>
                <a:gd name="connsiteX63" fmla="*/ 148327 w 151680"/>
                <a:gd name="connsiteY63" fmla="*/ 169275 h 279545"/>
                <a:gd name="connsiteX64" fmla="*/ 148327 w 151680"/>
                <a:gd name="connsiteY64" fmla="*/ 135271 h 279545"/>
                <a:gd name="connsiteX65" fmla="*/ 148327 w 151680"/>
                <a:gd name="connsiteY65" fmla="*/ 117459 h 279545"/>
                <a:gd name="connsiteX66" fmla="*/ 145898 w 151680"/>
                <a:gd name="connsiteY66" fmla="*/ 63214 h 279545"/>
                <a:gd name="connsiteX67" fmla="*/ 145898 w 151680"/>
                <a:gd name="connsiteY67" fmla="*/ 61595 h 279545"/>
                <a:gd name="connsiteX68" fmla="*/ 144278 w 151680"/>
                <a:gd name="connsiteY68" fmla="*/ 51880 h 279545"/>
                <a:gd name="connsiteX69" fmla="*/ 144278 w 151680"/>
                <a:gd name="connsiteY69" fmla="*/ 51880 h 279545"/>
                <a:gd name="connsiteX70" fmla="*/ 146707 w 151680"/>
                <a:gd name="connsiteY70" fmla="*/ 57547 h 279545"/>
                <a:gd name="connsiteX71" fmla="*/ 150755 w 151680"/>
                <a:gd name="connsiteY71" fmla="*/ 89123 h 279545"/>
                <a:gd name="connsiteX72" fmla="*/ 150755 w 151680"/>
                <a:gd name="connsiteY72" fmla="*/ 127175 h 279545"/>
                <a:gd name="connsiteX73" fmla="*/ 150755 w 151680"/>
                <a:gd name="connsiteY73" fmla="*/ 144177 h 279545"/>
                <a:gd name="connsiteX74" fmla="*/ 151565 w 151680"/>
                <a:gd name="connsiteY74" fmla="*/ 168466 h 279545"/>
                <a:gd name="connsiteX75" fmla="*/ 144278 w 151680"/>
                <a:gd name="connsiteY75" fmla="*/ 244571 h 279545"/>
                <a:gd name="connsiteX76" fmla="*/ 136992 w 151680"/>
                <a:gd name="connsiteY76" fmla="*/ 254286 h 279545"/>
                <a:gd name="connsiteX77" fmla="*/ 127276 w 151680"/>
                <a:gd name="connsiteY77" fmla="*/ 262382 h 279545"/>
                <a:gd name="connsiteX78" fmla="*/ 127276 w 151680"/>
                <a:gd name="connsiteY78" fmla="*/ 262382 h 279545"/>
                <a:gd name="connsiteX79" fmla="*/ 121609 w 151680"/>
                <a:gd name="connsiteY79" fmla="*/ 267240 h 279545"/>
                <a:gd name="connsiteX80" fmla="*/ 117561 w 151680"/>
                <a:gd name="connsiteY80" fmla="*/ 269669 h 279545"/>
                <a:gd name="connsiteX81" fmla="*/ 100559 w 151680"/>
                <a:gd name="connsiteY81" fmla="*/ 276146 h 279545"/>
                <a:gd name="connsiteX82" fmla="*/ 80318 w 151680"/>
                <a:gd name="connsiteY82" fmla="*/ 279384 h 279545"/>
                <a:gd name="connsiteX83" fmla="*/ 62506 w 151680"/>
                <a:gd name="connsiteY83" fmla="*/ 276956 h 279545"/>
                <a:gd name="connsiteX84" fmla="*/ 55220 w 151680"/>
                <a:gd name="connsiteY84" fmla="*/ 273717 h 279545"/>
                <a:gd name="connsiteX85" fmla="*/ 53600 w 151680"/>
                <a:gd name="connsiteY85" fmla="*/ 273717 h 279545"/>
                <a:gd name="connsiteX86" fmla="*/ 53600 w 151680"/>
                <a:gd name="connsiteY86" fmla="*/ 272098 h 279545"/>
                <a:gd name="connsiteX87" fmla="*/ 56029 w 151680"/>
                <a:gd name="connsiteY87" fmla="*/ 272098 h 279545"/>
                <a:gd name="connsiteX88" fmla="*/ 63316 w 151680"/>
                <a:gd name="connsiteY88" fmla="*/ 273717 h 279545"/>
                <a:gd name="connsiteX89" fmla="*/ 64935 w 151680"/>
                <a:gd name="connsiteY89" fmla="*/ 273717 h 279545"/>
                <a:gd name="connsiteX90" fmla="*/ 91653 w 151680"/>
                <a:gd name="connsiteY90" fmla="*/ 273717 h 279545"/>
                <a:gd name="connsiteX91" fmla="*/ 96511 w 151680"/>
                <a:gd name="connsiteY91" fmla="*/ 273717 h 279545"/>
                <a:gd name="connsiteX92" fmla="*/ 114322 w 151680"/>
                <a:gd name="connsiteY92" fmla="*/ 266430 h 279545"/>
                <a:gd name="connsiteX93" fmla="*/ 122418 w 151680"/>
                <a:gd name="connsiteY93" fmla="*/ 261573 h 279545"/>
                <a:gd name="connsiteX94" fmla="*/ 129705 w 151680"/>
                <a:gd name="connsiteY94" fmla="*/ 255905 h 279545"/>
                <a:gd name="connsiteX95" fmla="*/ 143469 w 151680"/>
                <a:gd name="connsiteY95" fmla="*/ 236474 h 279545"/>
                <a:gd name="connsiteX96" fmla="*/ 145088 w 151680"/>
                <a:gd name="connsiteY96" fmla="*/ 226759 h 279545"/>
                <a:gd name="connsiteX97" fmla="*/ 147517 w 151680"/>
                <a:gd name="connsiteY97" fmla="*/ 212186 h 279545"/>
                <a:gd name="connsiteX98" fmla="*/ 147517 w 151680"/>
                <a:gd name="connsiteY98" fmla="*/ 168466 h 279545"/>
                <a:gd name="connsiteX99" fmla="*/ 79508 w 151680"/>
                <a:gd name="connsiteY99" fmla="*/ 57547 h 279545"/>
                <a:gd name="connsiteX100" fmla="*/ 79508 w 151680"/>
                <a:gd name="connsiteY100" fmla="*/ 57547 h 279545"/>
                <a:gd name="connsiteX101" fmla="*/ 79508 w 151680"/>
                <a:gd name="connsiteY101" fmla="*/ 57547 h 279545"/>
                <a:gd name="connsiteX102" fmla="*/ 80318 w 151680"/>
                <a:gd name="connsiteY102" fmla="*/ 57547 h 279545"/>
                <a:gd name="connsiteX103" fmla="*/ 81128 w 151680"/>
                <a:gd name="connsiteY103" fmla="*/ 57547 h 279545"/>
                <a:gd name="connsiteX104" fmla="*/ 81128 w 151680"/>
                <a:gd name="connsiteY104" fmla="*/ 59166 h 279545"/>
                <a:gd name="connsiteX105" fmla="*/ 64935 w 151680"/>
                <a:gd name="connsiteY105" fmla="*/ 64834 h 279545"/>
                <a:gd name="connsiteX106" fmla="*/ 59268 w 151680"/>
                <a:gd name="connsiteY106" fmla="*/ 72120 h 279545"/>
                <a:gd name="connsiteX107" fmla="*/ 58458 w 151680"/>
                <a:gd name="connsiteY107" fmla="*/ 85074 h 279545"/>
                <a:gd name="connsiteX108" fmla="*/ 58458 w 151680"/>
                <a:gd name="connsiteY108" fmla="*/ 165227 h 279545"/>
                <a:gd name="connsiteX109" fmla="*/ 58458 w 151680"/>
                <a:gd name="connsiteY109" fmla="*/ 196803 h 279545"/>
                <a:gd name="connsiteX110" fmla="*/ 58458 w 151680"/>
                <a:gd name="connsiteY110" fmla="*/ 205708 h 279545"/>
                <a:gd name="connsiteX111" fmla="*/ 56839 w 151680"/>
                <a:gd name="connsiteY111" fmla="*/ 205708 h 279545"/>
                <a:gd name="connsiteX112" fmla="*/ 56839 w 151680"/>
                <a:gd name="connsiteY112" fmla="*/ 204899 h 279545"/>
                <a:gd name="connsiteX113" fmla="*/ 56029 w 151680"/>
                <a:gd name="connsiteY113" fmla="*/ 197612 h 279545"/>
                <a:gd name="connsiteX114" fmla="*/ 56029 w 151680"/>
                <a:gd name="connsiteY114" fmla="*/ 183849 h 279545"/>
                <a:gd name="connsiteX115" fmla="*/ 56029 w 151680"/>
                <a:gd name="connsiteY115" fmla="*/ 123936 h 279545"/>
                <a:gd name="connsiteX116" fmla="*/ 56029 w 151680"/>
                <a:gd name="connsiteY116" fmla="*/ 78597 h 279545"/>
                <a:gd name="connsiteX117" fmla="*/ 56029 w 151680"/>
                <a:gd name="connsiteY117" fmla="*/ 71311 h 279545"/>
                <a:gd name="connsiteX118" fmla="*/ 59268 w 151680"/>
                <a:gd name="connsiteY118" fmla="*/ 64834 h 279545"/>
                <a:gd name="connsiteX119" fmla="*/ 59268 w 151680"/>
                <a:gd name="connsiteY119" fmla="*/ 64834 h 279545"/>
                <a:gd name="connsiteX120" fmla="*/ 60887 w 151680"/>
                <a:gd name="connsiteY120" fmla="*/ 62405 h 279545"/>
                <a:gd name="connsiteX121" fmla="*/ 66554 w 151680"/>
                <a:gd name="connsiteY121" fmla="*/ 58357 h 279545"/>
                <a:gd name="connsiteX122" fmla="*/ 77889 w 151680"/>
                <a:gd name="connsiteY122" fmla="*/ 55118 h 27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151680" h="279545">
                  <a:moveTo>
                    <a:pt x="132944" y="230807"/>
                  </a:moveTo>
                  <a:cubicBezTo>
                    <a:pt x="130515" y="234855"/>
                    <a:pt x="128896" y="236474"/>
                    <a:pt x="125657" y="240522"/>
                  </a:cubicBezTo>
                  <a:cubicBezTo>
                    <a:pt x="122418" y="244571"/>
                    <a:pt x="119990" y="246190"/>
                    <a:pt x="115942" y="248619"/>
                  </a:cubicBezTo>
                  <a:lnTo>
                    <a:pt x="112703" y="251857"/>
                  </a:lnTo>
                  <a:cubicBezTo>
                    <a:pt x="110274" y="253476"/>
                    <a:pt x="107845" y="255096"/>
                    <a:pt x="105417" y="255905"/>
                  </a:cubicBezTo>
                  <a:cubicBezTo>
                    <a:pt x="100559" y="259144"/>
                    <a:pt x="94891" y="260763"/>
                    <a:pt x="88414" y="262382"/>
                  </a:cubicBezTo>
                  <a:cubicBezTo>
                    <a:pt x="81128" y="264001"/>
                    <a:pt x="75460" y="266430"/>
                    <a:pt x="68174" y="265621"/>
                  </a:cubicBezTo>
                  <a:cubicBezTo>
                    <a:pt x="64935" y="265621"/>
                    <a:pt x="62506" y="264001"/>
                    <a:pt x="60077" y="264001"/>
                  </a:cubicBezTo>
                  <a:cubicBezTo>
                    <a:pt x="56029" y="264001"/>
                    <a:pt x="53600" y="264001"/>
                    <a:pt x="50362" y="263192"/>
                  </a:cubicBezTo>
                  <a:lnTo>
                    <a:pt x="42266" y="259144"/>
                  </a:lnTo>
                  <a:cubicBezTo>
                    <a:pt x="39837" y="257525"/>
                    <a:pt x="38217" y="255905"/>
                    <a:pt x="34979" y="255096"/>
                  </a:cubicBezTo>
                  <a:lnTo>
                    <a:pt x="28502" y="251048"/>
                  </a:lnTo>
                  <a:cubicBezTo>
                    <a:pt x="24454" y="247809"/>
                    <a:pt x="21215" y="243761"/>
                    <a:pt x="17167" y="240522"/>
                  </a:cubicBezTo>
                  <a:lnTo>
                    <a:pt x="12310" y="234045"/>
                  </a:lnTo>
                  <a:cubicBezTo>
                    <a:pt x="9881" y="229997"/>
                    <a:pt x="7452" y="225140"/>
                    <a:pt x="5023" y="219472"/>
                  </a:cubicBezTo>
                  <a:cubicBezTo>
                    <a:pt x="3404" y="213805"/>
                    <a:pt x="2594" y="208947"/>
                    <a:pt x="1784" y="201660"/>
                  </a:cubicBezTo>
                  <a:cubicBezTo>
                    <a:pt x="1784" y="194374"/>
                    <a:pt x="-644" y="187087"/>
                    <a:pt x="165" y="178991"/>
                  </a:cubicBezTo>
                  <a:cubicBezTo>
                    <a:pt x="165" y="176562"/>
                    <a:pt x="165" y="174943"/>
                    <a:pt x="165" y="174133"/>
                  </a:cubicBezTo>
                  <a:cubicBezTo>
                    <a:pt x="165" y="170895"/>
                    <a:pt x="165" y="163608"/>
                    <a:pt x="165" y="160370"/>
                  </a:cubicBezTo>
                  <a:cubicBezTo>
                    <a:pt x="165" y="157131"/>
                    <a:pt x="165" y="157941"/>
                    <a:pt x="165" y="157131"/>
                  </a:cubicBezTo>
                  <a:cubicBezTo>
                    <a:pt x="165" y="141748"/>
                    <a:pt x="165" y="124746"/>
                    <a:pt x="165" y="108553"/>
                  </a:cubicBezTo>
                  <a:lnTo>
                    <a:pt x="165" y="84265"/>
                  </a:lnTo>
                  <a:cubicBezTo>
                    <a:pt x="165" y="73740"/>
                    <a:pt x="165" y="65643"/>
                    <a:pt x="165" y="54309"/>
                  </a:cubicBezTo>
                  <a:cubicBezTo>
                    <a:pt x="165" y="51070"/>
                    <a:pt x="165" y="47832"/>
                    <a:pt x="165" y="43783"/>
                  </a:cubicBezTo>
                  <a:cubicBezTo>
                    <a:pt x="165" y="42974"/>
                    <a:pt x="975" y="41355"/>
                    <a:pt x="1784" y="40545"/>
                  </a:cubicBezTo>
                  <a:cubicBezTo>
                    <a:pt x="2594" y="36497"/>
                    <a:pt x="4213" y="33258"/>
                    <a:pt x="6642" y="30829"/>
                  </a:cubicBezTo>
                  <a:cubicBezTo>
                    <a:pt x="8262" y="28401"/>
                    <a:pt x="10690" y="27591"/>
                    <a:pt x="12310" y="25162"/>
                  </a:cubicBezTo>
                  <a:cubicBezTo>
                    <a:pt x="16358" y="20304"/>
                    <a:pt x="20406" y="15447"/>
                    <a:pt x="26883" y="12208"/>
                  </a:cubicBezTo>
                  <a:cubicBezTo>
                    <a:pt x="33360" y="8970"/>
                    <a:pt x="40647" y="7350"/>
                    <a:pt x="46314" y="3302"/>
                  </a:cubicBezTo>
                  <a:cubicBezTo>
                    <a:pt x="57648" y="1683"/>
                    <a:pt x="69793" y="-1556"/>
                    <a:pt x="82747" y="873"/>
                  </a:cubicBezTo>
                  <a:cubicBezTo>
                    <a:pt x="86795" y="1683"/>
                    <a:pt x="91653" y="4922"/>
                    <a:pt x="95701" y="6541"/>
                  </a:cubicBezTo>
                  <a:lnTo>
                    <a:pt x="98130" y="6541"/>
                  </a:lnTo>
                  <a:cubicBezTo>
                    <a:pt x="105417" y="9779"/>
                    <a:pt x="110274" y="14637"/>
                    <a:pt x="115942" y="17876"/>
                  </a:cubicBezTo>
                  <a:cubicBezTo>
                    <a:pt x="123228" y="25162"/>
                    <a:pt x="126467" y="34068"/>
                    <a:pt x="130515" y="42974"/>
                  </a:cubicBezTo>
                  <a:cubicBezTo>
                    <a:pt x="134563" y="51880"/>
                    <a:pt x="134563" y="64024"/>
                    <a:pt x="134563" y="74549"/>
                  </a:cubicBezTo>
                  <a:lnTo>
                    <a:pt x="134563" y="112602"/>
                  </a:lnTo>
                  <a:cubicBezTo>
                    <a:pt x="135372" y="118269"/>
                    <a:pt x="134563" y="123936"/>
                    <a:pt x="134563" y="129604"/>
                  </a:cubicBezTo>
                  <a:cubicBezTo>
                    <a:pt x="135372" y="150654"/>
                    <a:pt x="138611" y="209757"/>
                    <a:pt x="128896" y="229997"/>
                  </a:cubicBezTo>
                  <a:close/>
                  <a:moveTo>
                    <a:pt x="94891" y="171704"/>
                  </a:moveTo>
                  <a:cubicBezTo>
                    <a:pt x="94891" y="164418"/>
                    <a:pt x="94891" y="158750"/>
                    <a:pt x="94891" y="153893"/>
                  </a:cubicBezTo>
                  <a:cubicBezTo>
                    <a:pt x="94891" y="149844"/>
                    <a:pt x="94891" y="146606"/>
                    <a:pt x="94891" y="142558"/>
                  </a:cubicBezTo>
                  <a:cubicBezTo>
                    <a:pt x="92462" y="135271"/>
                    <a:pt x="93272" y="126365"/>
                    <a:pt x="92462" y="117459"/>
                  </a:cubicBezTo>
                  <a:cubicBezTo>
                    <a:pt x="92462" y="110173"/>
                    <a:pt x="92462" y="101267"/>
                    <a:pt x="92462" y="94790"/>
                  </a:cubicBezTo>
                  <a:cubicBezTo>
                    <a:pt x="92462" y="89123"/>
                    <a:pt x="92462" y="81836"/>
                    <a:pt x="92462" y="74549"/>
                  </a:cubicBezTo>
                  <a:cubicBezTo>
                    <a:pt x="92462" y="71311"/>
                    <a:pt x="92462" y="68072"/>
                    <a:pt x="92462" y="64834"/>
                  </a:cubicBezTo>
                  <a:cubicBezTo>
                    <a:pt x="91653" y="59976"/>
                    <a:pt x="88414" y="55928"/>
                    <a:pt x="85985" y="53499"/>
                  </a:cubicBezTo>
                  <a:lnTo>
                    <a:pt x="83557" y="53499"/>
                  </a:lnTo>
                  <a:cubicBezTo>
                    <a:pt x="82747" y="51070"/>
                    <a:pt x="83557" y="51070"/>
                    <a:pt x="81937" y="50261"/>
                  </a:cubicBezTo>
                  <a:cubicBezTo>
                    <a:pt x="81937" y="50261"/>
                    <a:pt x="80318" y="50261"/>
                    <a:pt x="80318" y="50261"/>
                  </a:cubicBezTo>
                  <a:lnTo>
                    <a:pt x="79508" y="50261"/>
                  </a:lnTo>
                  <a:cubicBezTo>
                    <a:pt x="77889" y="47832"/>
                    <a:pt x="75460" y="47832"/>
                    <a:pt x="72222" y="47832"/>
                  </a:cubicBezTo>
                  <a:cubicBezTo>
                    <a:pt x="66554" y="47832"/>
                    <a:pt x="58458" y="49451"/>
                    <a:pt x="53600" y="53499"/>
                  </a:cubicBezTo>
                  <a:cubicBezTo>
                    <a:pt x="51981" y="54309"/>
                    <a:pt x="49552" y="58357"/>
                    <a:pt x="47933" y="60786"/>
                  </a:cubicBezTo>
                  <a:cubicBezTo>
                    <a:pt x="46314" y="64834"/>
                    <a:pt x="47123" y="68072"/>
                    <a:pt x="47123" y="73740"/>
                  </a:cubicBezTo>
                  <a:cubicBezTo>
                    <a:pt x="47123" y="102077"/>
                    <a:pt x="45504" y="126365"/>
                    <a:pt x="47123" y="153893"/>
                  </a:cubicBezTo>
                  <a:cubicBezTo>
                    <a:pt x="47123" y="164418"/>
                    <a:pt x="48743" y="174943"/>
                    <a:pt x="47123" y="185468"/>
                  </a:cubicBezTo>
                  <a:cubicBezTo>
                    <a:pt x="47123" y="195993"/>
                    <a:pt x="47123" y="206518"/>
                    <a:pt x="52791" y="213805"/>
                  </a:cubicBezTo>
                  <a:cubicBezTo>
                    <a:pt x="52791" y="214614"/>
                    <a:pt x="52791" y="215424"/>
                    <a:pt x="52791" y="215424"/>
                  </a:cubicBezTo>
                  <a:lnTo>
                    <a:pt x="57648" y="219472"/>
                  </a:lnTo>
                  <a:cubicBezTo>
                    <a:pt x="72222" y="222711"/>
                    <a:pt x="87605" y="219472"/>
                    <a:pt x="92462" y="204089"/>
                  </a:cubicBezTo>
                  <a:cubicBezTo>
                    <a:pt x="92462" y="203280"/>
                    <a:pt x="93272" y="201660"/>
                    <a:pt x="93272" y="201660"/>
                  </a:cubicBezTo>
                  <a:cubicBezTo>
                    <a:pt x="94082" y="197612"/>
                    <a:pt x="93272" y="193564"/>
                    <a:pt x="93272" y="189516"/>
                  </a:cubicBezTo>
                  <a:cubicBezTo>
                    <a:pt x="94082" y="183849"/>
                    <a:pt x="93272" y="178181"/>
                    <a:pt x="93272" y="173323"/>
                  </a:cubicBezTo>
                  <a:close/>
                  <a:moveTo>
                    <a:pt x="148327" y="169275"/>
                  </a:moveTo>
                  <a:cubicBezTo>
                    <a:pt x="148327" y="150654"/>
                    <a:pt x="148327" y="142558"/>
                    <a:pt x="148327" y="135271"/>
                  </a:cubicBezTo>
                  <a:cubicBezTo>
                    <a:pt x="148327" y="129604"/>
                    <a:pt x="148327" y="123936"/>
                    <a:pt x="148327" y="117459"/>
                  </a:cubicBezTo>
                  <a:cubicBezTo>
                    <a:pt x="147517" y="98838"/>
                    <a:pt x="148327" y="81026"/>
                    <a:pt x="145898" y="63214"/>
                  </a:cubicBezTo>
                  <a:cubicBezTo>
                    <a:pt x="145898" y="63214"/>
                    <a:pt x="145898" y="62405"/>
                    <a:pt x="145898" y="61595"/>
                  </a:cubicBezTo>
                  <a:cubicBezTo>
                    <a:pt x="145898" y="58357"/>
                    <a:pt x="145898" y="55118"/>
                    <a:pt x="144278" y="51880"/>
                  </a:cubicBezTo>
                  <a:cubicBezTo>
                    <a:pt x="144278" y="51880"/>
                    <a:pt x="144278" y="51880"/>
                    <a:pt x="144278" y="51880"/>
                  </a:cubicBezTo>
                  <a:lnTo>
                    <a:pt x="146707" y="57547"/>
                  </a:lnTo>
                  <a:cubicBezTo>
                    <a:pt x="150755" y="66453"/>
                    <a:pt x="150755" y="78597"/>
                    <a:pt x="150755" y="89123"/>
                  </a:cubicBezTo>
                  <a:lnTo>
                    <a:pt x="150755" y="127175"/>
                  </a:lnTo>
                  <a:cubicBezTo>
                    <a:pt x="151565" y="132842"/>
                    <a:pt x="150755" y="138510"/>
                    <a:pt x="150755" y="144177"/>
                  </a:cubicBezTo>
                  <a:cubicBezTo>
                    <a:pt x="150755" y="151464"/>
                    <a:pt x="151565" y="159560"/>
                    <a:pt x="151565" y="168466"/>
                  </a:cubicBezTo>
                  <a:cubicBezTo>
                    <a:pt x="151565" y="186278"/>
                    <a:pt x="153184" y="226759"/>
                    <a:pt x="144278" y="244571"/>
                  </a:cubicBezTo>
                  <a:cubicBezTo>
                    <a:pt x="141850" y="248619"/>
                    <a:pt x="140230" y="250238"/>
                    <a:pt x="136992" y="254286"/>
                  </a:cubicBezTo>
                  <a:cubicBezTo>
                    <a:pt x="133753" y="258334"/>
                    <a:pt x="131324" y="259953"/>
                    <a:pt x="127276" y="262382"/>
                  </a:cubicBezTo>
                  <a:lnTo>
                    <a:pt x="127276" y="262382"/>
                  </a:lnTo>
                  <a:cubicBezTo>
                    <a:pt x="125657" y="264811"/>
                    <a:pt x="123228" y="266430"/>
                    <a:pt x="121609" y="267240"/>
                  </a:cubicBezTo>
                  <a:lnTo>
                    <a:pt x="117561" y="269669"/>
                  </a:lnTo>
                  <a:cubicBezTo>
                    <a:pt x="112703" y="272907"/>
                    <a:pt x="106226" y="274527"/>
                    <a:pt x="100559" y="276146"/>
                  </a:cubicBezTo>
                  <a:cubicBezTo>
                    <a:pt x="93272" y="277765"/>
                    <a:pt x="87605" y="280194"/>
                    <a:pt x="80318" y="279384"/>
                  </a:cubicBezTo>
                  <a:cubicBezTo>
                    <a:pt x="74651" y="278575"/>
                    <a:pt x="68174" y="279384"/>
                    <a:pt x="62506" y="276956"/>
                  </a:cubicBezTo>
                  <a:lnTo>
                    <a:pt x="55220" y="273717"/>
                  </a:lnTo>
                  <a:lnTo>
                    <a:pt x="53600" y="273717"/>
                  </a:lnTo>
                  <a:cubicBezTo>
                    <a:pt x="53600" y="273175"/>
                    <a:pt x="53600" y="272640"/>
                    <a:pt x="53600" y="272098"/>
                  </a:cubicBezTo>
                  <a:lnTo>
                    <a:pt x="56029" y="272098"/>
                  </a:lnTo>
                  <a:cubicBezTo>
                    <a:pt x="58458" y="272098"/>
                    <a:pt x="60077" y="272098"/>
                    <a:pt x="63316" y="273717"/>
                  </a:cubicBezTo>
                  <a:cubicBezTo>
                    <a:pt x="63316" y="273717"/>
                    <a:pt x="63316" y="273717"/>
                    <a:pt x="64935" y="273717"/>
                  </a:cubicBezTo>
                  <a:cubicBezTo>
                    <a:pt x="73032" y="275336"/>
                    <a:pt x="82747" y="276956"/>
                    <a:pt x="91653" y="273717"/>
                  </a:cubicBezTo>
                  <a:lnTo>
                    <a:pt x="96511" y="273717"/>
                  </a:lnTo>
                  <a:cubicBezTo>
                    <a:pt x="103797" y="270478"/>
                    <a:pt x="108655" y="268859"/>
                    <a:pt x="114322" y="266430"/>
                  </a:cubicBezTo>
                  <a:cubicBezTo>
                    <a:pt x="117561" y="264811"/>
                    <a:pt x="119990" y="263192"/>
                    <a:pt x="122418" y="261573"/>
                  </a:cubicBezTo>
                  <a:cubicBezTo>
                    <a:pt x="124847" y="259953"/>
                    <a:pt x="127276" y="258334"/>
                    <a:pt x="129705" y="255905"/>
                  </a:cubicBezTo>
                  <a:cubicBezTo>
                    <a:pt x="136182" y="250238"/>
                    <a:pt x="141040" y="244571"/>
                    <a:pt x="143469" y="236474"/>
                  </a:cubicBezTo>
                  <a:cubicBezTo>
                    <a:pt x="144278" y="233236"/>
                    <a:pt x="145088" y="229997"/>
                    <a:pt x="145088" y="226759"/>
                  </a:cubicBezTo>
                  <a:cubicBezTo>
                    <a:pt x="145898" y="221901"/>
                    <a:pt x="146707" y="217853"/>
                    <a:pt x="147517" y="212186"/>
                  </a:cubicBezTo>
                  <a:cubicBezTo>
                    <a:pt x="148327" y="198422"/>
                    <a:pt x="148327" y="183849"/>
                    <a:pt x="147517" y="168466"/>
                  </a:cubicBezTo>
                  <a:close/>
                  <a:moveTo>
                    <a:pt x="79508" y="57547"/>
                  </a:moveTo>
                  <a:cubicBezTo>
                    <a:pt x="79508" y="57547"/>
                    <a:pt x="79508" y="57547"/>
                    <a:pt x="79508" y="57547"/>
                  </a:cubicBezTo>
                  <a:lnTo>
                    <a:pt x="79508" y="57547"/>
                  </a:lnTo>
                  <a:cubicBezTo>
                    <a:pt x="79508" y="57547"/>
                    <a:pt x="79508" y="57547"/>
                    <a:pt x="80318" y="57547"/>
                  </a:cubicBezTo>
                  <a:lnTo>
                    <a:pt x="81128" y="57547"/>
                  </a:lnTo>
                  <a:cubicBezTo>
                    <a:pt x="81128" y="58357"/>
                    <a:pt x="81128" y="59166"/>
                    <a:pt x="81128" y="59166"/>
                  </a:cubicBezTo>
                  <a:cubicBezTo>
                    <a:pt x="75460" y="59976"/>
                    <a:pt x="68983" y="61595"/>
                    <a:pt x="64935" y="64834"/>
                  </a:cubicBezTo>
                  <a:cubicBezTo>
                    <a:pt x="63316" y="65643"/>
                    <a:pt x="60887" y="69692"/>
                    <a:pt x="59268" y="72120"/>
                  </a:cubicBezTo>
                  <a:cubicBezTo>
                    <a:pt x="57648" y="76168"/>
                    <a:pt x="58458" y="79407"/>
                    <a:pt x="58458" y="85074"/>
                  </a:cubicBezTo>
                  <a:cubicBezTo>
                    <a:pt x="58458" y="113411"/>
                    <a:pt x="56839" y="137700"/>
                    <a:pt x="58458" y="165227"/>
                  </a:cubicBezTo>
                  <a:cubicBezTo>
                    <a:pt x="58458" y="175752"/>
                    <a:pt x="60077" y="186278"/>
                    <a:pt x="58458" y="196803"/>
                  </a:cubicBezTo>
                  <a:cubicBezTo>
                    <a:pt x="58458" y="200041"/>
                    <a:pt x="58458" y="203280"/>
                    <a:pt x="58458" y="205708"/>
                  </a:cubicBezTo>
                  <a:cubicBezTo>
                    <a:pt x="58458" y="207328"/>
                    <a:pt x="58458" y="207328"/>
                    <a:pt x="56839" y="205708"/>
                  </a:cubicBezTo>
                  <a:cubicBezTo>
                    <a:pt x="56839" y="205708"/>
                    <a:pt x="56839" y="205708"/>
                    <a:pt x="56839" y="204899"/>
                  </a:cubicBezTo>
                  <a:cubicBezTo>
                    <a:pt x="56029" y="202470"/>
                    <a:pt x="56029" y="200041"/>
                    <a:pt x="56029" y="197612"/>
                  </a:cubicBezTo>
                  <a:cubicBezTo>
                    <a:pt x="56029" y="192755"/>
                    <a:pt x="56029" y="189516"/>
                    <a:pt x="56029" y="183849"/>
                  </a:cubicBezTo>
                  <a:cubicBezTo>
                    <a:pt x="55220" y="165227"/>
                    <a:pt x="56029" y="141748"/>
                    <a:pt x="56029" y="123936"/>
                  </a:cubicBezTo>
                  <a:cubicBezTo>
                    <a:pt x="56029" y="108553"/>
                    <a:pt x="56839" y="93171"/>
                    <a:pt x="56029" y="78597"/>
                  </a:cubicBezTo>
                  <a:cubicBezTo>
                    <a:pt x="56029" y="76168"/>
                    <a:pt x="56029" y="74549"/>
                    <a:pt x="56029" y="71311"/>
                  </a:cubicBezTo>
                  <a:cubicBezTo>
                    <a:pt x="56029" y="68072"/>
                    <a:pt x="57648" y="66453"/>
                    <a:pt x="59268" y="64834"/>
                  </a:cubicBezTo>
                  <a:lnTo>
                    <a:pt x="59268" y="64834"/>
                  </a:lnTo>
                  <a:cubicBezTo>
                    <a:pt x="59268" y="64834"/>
                    <a:pt x="60887" y="62405"/>
                    <a:pt x="60887" y="62405"/>
                  </a:cubicBezTo>
                  <a:cubicBezTo>
                    <a:pt x="60887" y="61595"/>
                    <a:pt x="63316" y="59976"/>
                    <a:pt x="66554" y="58357"/>
                  </a:cubicBezTo>
                  <a:cubicBezTo>
                    <a:pt x="70602" y="56738"/>
                    <a:pt x="73841" y="55928"/>
                    <a:pt x="77889" y="55118"/>
                  </a:cubicBezTo>
                  <a:close/>
                </a:path>
              </a:pathLst>
            </a:custGeom>
            <a:grpFill/>
            <a:ln w="0"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8C544268-82E6-D82A-F01A-73A1DDBF8EB9}"/>
                </a:ext>
              </a:extLst>
            </p:cNvPr>
            <p:cNvSpPr/>
            <p:nvPr/>
          </p:nvSpPr>
          <p:spPr>
            <a:xfrm>
              <a:off x="4626537" y="1892106"/>
              <a:ext cx="152489" cy="279545"/>
            </a:xfrm>
            <a:custGeom>
              <a:avLst/>
              <a:gdLst>
                <a:gd name="connsiteX0" fmla="*/ 132944 w 152489"/>
                <a:gd name="connsiteY0" fmla="*/ 230807 h 279545"/>
                <a:gd name="connsiteX1" fmla="*/ 125657 w 152489"/>
                <a:gd name="connsiteY1" fmla="*/ 240522 h 279545"/>
                <a:gd name="connsiteX2" fmla="*/ 115942 w 152489"/>
                <a:gd name="connsiteY2" fmla="*/ 248619 h 279545"/>
                <a:gd name="connsiteX3" fmla="*/ 112703 w 152489"/>
                <a:gd name="connsiteY3" fmla="*/ 251857 h 279545"/>
                <a:gd name="connsiteX4" fmla="*/ 105417 w 152489"/>
                <a:gd name="connsiteY4" fmla="*/ 255905 h 279545"/>
                <a:gd name="connsiteX5" fmla="*/ 88414 w 152489"/>
                <a:gd name="connsiteY5" fmla="*/ 262382 h 279545"/>
                <a:gd name="connsiteX6" fmla="*/ 68174 w 152489"/>
                <a:gd name="connsiteY6" fmla="*/ 265621 h 279545"/>
                <a:gd name="connsiteX7" fmla="*/ 60077 w 152489"/>
                <a:gd name="connsiteY7" fmla="*/ 264001 h 279545"/>
                <a:gd name="connsiteX8" fmla="*/ 50362 w 152489"/>
                <a:gd name="connsiteY8" fmla="*/ 263192 h 279545"/>
                <a:gd name="connsiteX9" fmla="*/ 42266 w 152489"/>
                <a:gd name="connsiteY9" fmla="*/ 259144 h 279545"/>
                <a:gd name="connsiteX10" fmla="*/ 34979 w 152489"/>
                <a:gd name="connsiteY10" fmla="*/ 255096 h 279545"/>
                <a:gd name="connsiteX11" fmla="*/ 28502 w 152489"/>
                <a:gd name="connsiteY11" fmla="*/ 251048 h 279545"/>
                <a:gd name="connsiteX12" fmla="*/ 17167 w 152489"/>
                <a:gd name="connsiteY12" fmla="*/ 240522 h 279545"/>
                <a:gd name="connsiteX13" fmla="*/ 12310 w 152489"/>
                <a:gd name="connsiteY13" fmla="*/ 234045 h 279545"/>
                <a:gd name="connsiteX14" fmla="*/ 5023 w 152489"/>
                <a:gd name="connsiteY14" fmla="*/ 219472 h 279545"/>
                <a:gd name="connsiteX15" fmla="*/ 1784 w 152489"/>
                <a:gd name="connsiteY15" fmla="*/ 201660 h 279545"/>
                <a:gd name="connsiteX16" fmla="*/ 165 w 152489"/>
                <a:gd name="connsiteY16" fmla="*/ 178991 h 279545"/>
                <a:gd name="connsiteX17" fmla="*/ 165 w 152489"/>
                <a:gd name="connsiteY17" fmla="*/ 174133 h 279545"/>
                <a:gd name="connsiteX18" fmla="*/ 165 w 152489"/>
                <a:gd name="connsiteY18" fmla="*/ 160370 h 279545"/>
                <a:gd name="connsiteX19" fmla="*/ 165 w 152489"/>
                <a:gd name="connsiteY19" fmla="*/ 157131 h 279545"/>
                <a:gd name="connsiteX20" fmla="*/ 165 w 152489"/>
                <a:gd name="connsiteY20" fmla="*/ 108553 h 279545"/>
                <a:gd name="connsiteX21" fmla="*/ 165 w 152489"/>
                <a:gd name="connsiteY21" fmla="*/ 84265 h 279545"/>
                <a:gd name="connsiteX22" fmla="*/ 165 w 152489"/>
                <a:gd name="connsiteY22" fmla="*/ 54309 h 279545"/>
                <a:gd name="connsiteX23" fmla="*/ 165 w 152489"/>
                <a:gd name="connsiteY23" fmla="*/ 43783 h 279545"/>
                <a:gd name="connsiteX24" fmla="*/ 1784 w 152489"/>
                <a:gd name="connsiteY24" fmla="*/ 40545 h 279545"/>
                <a:gd name="connsiteX25" fmla="*/ 6642 w 152489"/>
                <a:gd name="connsiteY25" fmla="*/ 30829 h 279545"/>
                <a:gd name="connsiteX26" fmla="*/ 12310 w 152489"/>
                <a:gd name="connsiteY26" fmla="*/ 25162 h 279545"/>
                <a:gd name="connsiteX27" fmla="*/ 26883 w 152489"/>
                <a:gd name="connsiteY27" fmla="*/ 12208 h 279545"/>
                <a:gd name="connsiteX28" fmla="*/ 46314 w 152489"/>
                <a:gd name="connsiteY28" fmla="*/ 3302 h 279545"/>
                <a:gd name="connsiteX29" fmla="*/ 82747 w 152489"/>
                <a:gd name="connsiteY29" fmla="*/ 873 h 279545"/>
                <a:gd name="connsiteX30" fmla="*/ 95701 w 152489"/>
                <a:gd name="connsiteY30" fmla="*/ 6541 h 279545"/>
                <a:gd name="connsiteX31" fmla="*/ 98130 w 152489"/>
                <a:gd name="connsiteY31" fmla="*/ 6541 h 279545"/>
                <a:gd name="connsiteX32" fmla="*/ 115942 w 152489"/>
                <a:gd name="connsiteY32" fmla="*/ 17876 h 279545"/>
                <a:gd name="connsiteX33" fmla="*/ 130515 w 152489"/>
                <a:gd name="connsiteY33" fmla="*/ 42974 h 279545"/>
                <a:gd name="connsiteX34" fmla="*/ 134563 w 152489"/>
                <a:gd name="connsiteY34" fmla="*/ 74549 h 279545"/>
                <a:gd name="connsiteX35" fmla="*/ 134563 w 152489"/>
                <a:gd name="connsiteY35" fmla="*/ 112602 h 279545"/>
                <a:gd name="connsiteX36" fmla="*/ 134563 w 152489"/>
                <a:gd name="connsiteY36" fmla="*/ 129604 h 279545"/>
                <a:gd name="connsiteX37" fmla="*/ 128896 w 152489"/>
                <a:gd name="connsiteY37" fmla="*/ 229997 h 279545"/>
                <a:gd name="connsiteX38" fmla="*/ 95701 w 152489"/>
                <a:gd name="connsiteY38" fmla="*/ 171704 h 279545"/>
                <a:gd name="connsiteX39" fmla="*/ 95701 w 152489"/>
                <a:gd name="connsiteY39" fmla="*/ 153893 h 279545"/>
                <a:gd name="connsiteX40" fmla="*/ 95701 w 152489"/>
                <a:gd name="connsiteY40" fmla="*/ 142558 h 279545"/>
                <a:gd name="connsiteX41" fmla="*/ 93272 w 152489"/>
                <a:gd name="connsiteY41" fmla="*/ 117459 h 279545"/>
                <a:gd name="connsiteX42" fmla="*/ 93272 w 152489"/>
                <a:gd name="connsiteY42" fmla="*/ 94790 h 279545"/>
                <a:gd name="connsiteX43" fmla="*/ 93272 w 152489"/>
                <a:gd name="connsiteY43" fmla="*/ 74549 h 279545"/>
                <a:gd name="connsiteX44" fmla="*/ 93272 w 152489"/>
                <a:gd name="connsiteY44" fmla="*/ 64834 h 279545"/>
                <a:gd name="connsiteX45" fmla="*/ 86795 w 152489"/>
                <a:gd name="connsiteY45" fmla="*/ 53499 h 279545"/>
                <a:gd name="connsiteX46" fmla="*/ 84366 w 152489"/>
                <a:gd name="connsiteY46" fmla="*/ 53499 h 279545"/>
                <a:gd name="connsiteX47" fmla="*/ 82747 w 152489"/>
                <a:gd name="connsiteY47" fmla="*/ 50261 h 279545"/>
                <a:gd name="connsiteX48" fmla="*/ 81128 w 152489"/>
                <a:gd name="connsiteY48" fmla="*/ 50261 h 279545"/>
                <a:gd name="connsiteX49" fmla="*/ 80318 w 152489"/>
                <a:gd name="connsiteY49" fmla="*/ 50261 h 279545"/>
                <a:gd name="connsiteX50" fmla="*/ 73032 w 152489"/>
                <a:gd name="connsiteY50" fmla="*/ 47832 h 279545"/>
                <a:gd name="connsiteX51" fmla="*/ 54410 w 152489"/>
                <a:gd name="connsiteY51" fmla="*/ 53499 h 279545"/>
                <a:gd name="connsiteX52" fmla="*/ 48743 w 152489"/>
                <a:gd name="connsiteY52" fmla="*/ 60786 h 279545"/>
                <a:gd name="connsiteX53" fmla="*/ 47933 w 152489"/>
                <a:gd name="connsiteY53" fmla="*/ 73740 h 279545"/>
                <a:gd name="connsiteX54" fmla="*/ 47933 w 152489"/>
                <a:gd name="connsiteY54" fmla="*/ 153893 h 279545"/>
                <a:gd name="connsiteX55" fmla="*/ 47933 w 152489"/>
                <a:gd name="connsiteY55" fmla="*/ 185468 h 279545"/>
                <a:gd name="connsiteX56" fmla="*/ 53600 w 152489"/>
                <a:gd name="connsiteY56" fmla="*/ 213805 h 279545"/>
                <a:gd name="connsiteX57" fmla="*/ 53600 w 152489"/>
                <a:gd name="connsiteY57" fmla="*/ 215424 h 279545"/>
                <a:gd name="connsiteX58" fmla="*/ 58458 w 152489"/>
                <a:gd name="connsiteY58" fmla="*/ 219472 h 279545"/>
                <a:gd name="connsiteX59" fmla="*/ 93272 w 152489"/>
                <a:gd name="connsiteY59" fmla="*/ 204089 h 279545"/>
                <a:gd name="connsiteX60" fmla="*/ 94082 w 152489"/>
                <a:gd name="connsiteY60" fmla="*/ 201660 h 279545"/>
                <a:gd name="connsiteX61" fmla="*/ 94082 w 152489"/>
                <a:gd name="connsiteY61" fmla="*/ 189516 h 279545"/>
                <a:gd name="connsiteX62" fmla="*/ 94082 w 152489"/>
                <a:gd name="connsiteY62" fmla="*/ 173323 h 279545"/>
                <a:gd name="connsiteX63" fmla="*/ 149136 w 152489"/>
                <a:gd name="connsiteY63" fmla="*/ 169275 h 279545"/>
                <a:gd name="connsiteX64" fmla="*/ 149136 w 152489"/>
                <a:gd name="connsiteY64" fmla="*/ 135271 h 279545"/>
                <a:gd name="connsiteX65" fmla="*/ 149136 w 152489"/>
                <a:gd name="connsiteY65" fmla="*/ 117459 h 279545"/>
                <a:gd name="connsiteX66" fmla="*/ 146707 w 152489"/>
                <a:gd name="connsiteY66" fmla="*/ 63214 h 279545"/>
                <a:gd name="connsiteX67" fmla="*/ 146707 w 152489"/>
                <a:gd name="connsiteY67" fmla="*/ 61595 h 279545"/>
                <a:gd name="connsiteX68" fmla="*/ 145088 w 152489"/>
                <a:gd name="connsiteY68" fmla="*/ 51880 h 279545"/>
                <a:gd name="connsiteX69" fmla="*/ 145088 w 152489"/>
                <a:gd name="connsiteY69" fmla="*/ 51880 h 279545"/>
                <a:gd name="connsiteX70" fmla="*/ 147517 w 152489"/>
                <a:gd name="connsiteY70" fmla="*/ 57547 h 279545"/>
                <a:gd name="connsiteX71" fmla="*/ 151565 w 152489"/>
                <a:gd name="connsiteY71" fmla="*/ 89123 h 279545"/>
                <a:gd name="connsiteX72" fmla="*/ 151565 w 152489"/>
                <a:gd name="connsiteY72" fmla="*/ 127175 h 279545"/>
                <a:gd name="connsiteX73" fmla="*/ 151565 w 152489"/>
                <a:gd name="connsiteY73" fmla="*/ 144177 h 279545"/>
                <a:gd name="connsiteX74" fmla="*/ 152375 w 152489"/>
                <a:gd name="connsiteY74" fmla="*/ 168466 h 279545"/>
                <a:gd name="connsiteX75" fmla="*/ 145088 w 152489"/>
                <a:gd name="connsiteY75" fmla="*/ 244571 h 279545"/>
                <a:gd name="connsiteX76" fmla="*/ 137802 w 152489"/>
                <a:gd name="connsiteY76" fmla="*/ 254286 h 279545"/>
                <a:gd name="connsiteX77" fmla="*/ 128086 w 152489"/>
                <a:gd name="connsiteY77" fmla="*/ 262382 h 279545"/>
                <a:gd name="connsiteX78" fmla="*/ 128086 w 152489"/>
                <a:gd name="connsiteY78" fmla="*/ 262382 h 279545"/>
                <a:gd name="connsiteX79" fmla="*/ 122418 w 152489"/>
                <a:gd name="connsiteY79" fmla="*/ 267240 h 279545"/>
                <a:gd name="connsiteX80" fmla="*/ 118370 w 152489"/>
                <a:gd name="connsiteY80" fmla="*/ 269669 h 279545"/>
                <a:gd name="connsiteX81" fmla="*/ 101368 w 152489"/>
                <a:gd name="connsiteY81" fmla="*/ 276146 h 279545"/>
                <a:gd name="connsiteX82" fmla="*/ 81128 w 152489"/>
                <a:gd name="connsiteY82" fmla="*/ 279384 h 279545"/>
                <a:gd name="connsiteX83" fmla="*/ 63316 w 152489"/>
                <a:gd name="connsiteY83" fmla="*/ 276956 h 279545"/>
                <a:gd name="connsiteX84" fmla="*/ 56029 w 152489"/>
                <a:gd name="connsiteY84" fmla="*/ 273717 h 279545"/>
                <a:gd name="connsiteX85" fmla="*/ 54410 w 152489"/>
                <a:gd name="connsiteY85" fmla="*/ 273717 h 279545"/>
                <a:gd name="connsiteX86" fmla="*/ 54410 w 152489"/>
                <a:gd name="connsiteY86" fmla="*/ 272098 h 279545"/>
                <a:gd name="connsiteX87" fmla="*/ 56839 w 152489"/>
                <a:gd name="connsiteY87" fmla="*/ 272098 h 279545"/>
                <a:gd name="connsiteX88" fmla="*/ 64126 w 152489"/>
                <a:gd name="connsiteY88" fmla="*/ 273717 h 279545"/>
                <a:gd name="connsiteX89" fmla="*/ 65745 w 152489"/>
                <a:gd name="connsiteY89" fmla="*/ 273717 h 279545"/>
                <a:gd name="connsiteX90" fmla="*/ 92462 w 152489"/>
                <a:gd name="connsiteY90" fmla="*/ 273717 h 279545"/>
                <a:gd name="connsiteX91" fmla="*/ 97320 w 152489"/>
                <a:gd name="connsiteY91" fmla="*/ 273717 h 279545"/>
                <a:gd name="connsiteX92" fmla="*/ 115132 w 152489"/>
                <a:gd name="connsiteY92" fmla="*/ 266430 h 279545"/>
                <a:gd name="connsiteX93" fmla="*/ 123228 w 152489"/>
                <a:gd name="connsiteY93" fmla="*/ 261573 h 279545"/>
                <a:gd name="connsiteX94" fmla="*/ 130515 w 152489"/>
                <a:gd name="connsiteY94" fmla="*/ 255905 h 279545"/>
                <a:gd name="connsiteX95" fmla="*/ 144278 w 152489"/>
                <a:gd name="connsiteY95" fmla="*/ 236474 h 279545"/>
                <a:gd name="connsiteX96" fmla="*/ 145898 w 152489"/>
                <a:gd name="connsiteY96" fmla="*/ 226759 h 279545"/>
                <a:gd name="connsiteX97" fmla="*/ 148327 w 152489"/>
                <a:gd name="connsiteY97" fmla="*/ 212186 h 279545"/>
                <a:gd name="connsiteX98" fmla="*/ 148327 w 152489"/>
                <a:gd name="connsiteY98" fmla="*/ 168466 h 279545"/>
                <a:gd name="connsiteX99" fmla="*/ 79508 w 152489"/>
                <a:gd name="connsiteY99" fmla="*/ 57547 h 279545"/>
                <a:gd name="connsiteX100" fmla="*/ 79508 w 152489"/>
                <a:gd name="connsiteY100" fmla="*/ 57547 h 279545"/>
                <a:gd name="connsiteX101" fmla="*/ 79508 w 152489"/>
                <a:gd name="connsiteY101" fmla="*/ 57547 h 279545"/>
                <a:gd name="connsiteX102" fmla="*/ 80318 w 152489"/>
                <a:gd name="connsiteY102" fmla="*/ 57547 h 279545"/>
                <a:gd name="connsiteX103" fmla="*/ 81128 w 152489"/>
                <a:gd name="connsiteY103" fmla="*/ 57547 h 279545"/>
                <a:gd name="connsiteX104" fmla="*/ 81128 w 152489"/>
                <a:gd name="connsiteY104" fmla="*/ 59166 h 279545"/>
                <a:gd name="connsiteX105" fmla="*/ 64935 w 152489"/>
                <a:gd name="connsiteY105" fmla="*/ 64834 h 279545"/>
                <a:gd name="connsiteX106" fmla="*/ 59268 w 152489"/>
                <a:gd name="connsiteY106" fmla="*/ 72120 h 279545"/>
                <a:gd name="connsiteX107" fmla="*/ 58458 w 152489"/>
                <a:gd name="connsiteY107" fmla="*/ 85074 h 279545"/>
                <a:gd name="connsiteX108" fmla="*/ 58458 w 152489"/>
                <a:gd name="connsiteY108" fmla="*/ 165227 h 279545"/>
                <a:gd name="connsiteX109" fmla="*/ 58458 w 152489"/>
                <a:gd name="connsiteY109" fmla="*/ 196803 h 279545"/>
                <a:gd name="connsiteX110" fmla="*/ 58458 w 152489"/>
                <a:gd name="connsiteY110" fmla="*/ 205708 h 279545"/>
                <a:gd name="connsiteX111" fmla="*/ 56839 w 152489"/>
                <a:gd name="connsiteY111" fmla="*/ 205708 h 279545"/>
                <a:gd name="connsiteX112" fmla="*/ 56839 w 152489"/>
                <a:gd name="connsiteY112" fmla="*/ 204899 h 279545"/>
                <a:gd name="connsiteX113" fmla="*/ 56029 w 152489"/>
                <a:gd name="connsiteY113" fmla="*/ 197612 h 279545"/>
                <a:gd name="connsiteX114" fmla="*/ 56029 w 152489"/>
                <a:gd name="connsiteY114" fmla="*/ 183849 h 279545"/>
                <a:gd name="connsiteX115" fmla="*/ 56029 w 152489"/>
                <a:gd name="connsiteY115" fmla="*/ 123936 h 279545"/>
                <a:gd name="connsiteX116" fmla="*/ 56029 w 152489"/>
                <a:gd name="connsiteY116" fmla="*/ 78597 h 279545"/>
                <a:gd name="connsiteX117" fmla="*/ 56029 w 152489"/>
                <a:gd name="connsiteY117" fmla="*/ 71311 h 279545"/>
                <a:gd name="connsiteX118" fmla="*/ 59268 w 152489"/>
                <a:gd name="connsiteY118" fmla="*/ 64834 h 279545"/>
                <a:gd name="connsiteX119" fmla="*/ 59268 w 152489"/>
                <a:gd name="connsiteY119" fmla="*/ 64834 h 279545"/>
                <a:gd name="connsiteX120" fmla="*/ 60887 w 152489"/>
                <a:gd name="connsiteY120" fmla="*/ 62405 h 279545"/>
                <a:gd name="connsiteX121" fmla="*/ 66554 w 152489"/>
                <a:gd name="connsiteY121" fmla="*/ 58357 h 279545"/>
                <a:gd name="connsiteX122" fmla="*/ 77889 w 152489"/>
                <a:gd name="connsiteY122" fmla="*/ 55118 h 27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152489" h="279545">
                  <a:moveTo>
                    <a:pt x="132944" y="230807"/>
                  </a:moveTo>
                  <a:cubicBezTo>
                    <a:pt x="130515" y="234855"/>
                    <a:pt x="128896" y="236474"/>
                    <a:pt x="125657" y="240522"/>
                  </a:cubicBezTo>
                  <a:cubicBezTo>
                    <a:pt x="122418" y="244571"/>
                    <a:pt x="119990" y="246190"/>
                    <a:pt x="115942" y="248619"/>
                  </a:cubicBezTo>
                  <a:lnTo>
                    <a:pt x="112703" y="251857"/>
                  </a:lnTo>
                  <a:cubicBezTo>
                    <a:pt x="110274" y="253476"/>
                    <a:pt x="107845" y="255096"/>
                    <a:pt x="105417" y="255905"/>
                  </a:cubicBezTo>
                  <a:cubicBezTo>
                    <a:pt x="100559" y="259144"/>
                    <a:pt x="94891" y="260763"/>
                    <a:pt x="88414" y="262382"/>
                  </a:cubicBezTo>
                  <a:cubicBezTo>
                    <a:pt x="81128" y="264001"/>
                    <a:pt x="75460" y="266430"/>
                    <a:pt x="68174" y="265621"/>
                  </a:cubicBezTo>
                  <a:cubicBezTo>
                    <a:pt x="64935" y="265621"/>
                    <a:pt x="62506" y="264001"/>
                    <a:pt x="60077" y="264001"/>
                  </a:cubicBezTo>
                  <a:cubicBezTo>
                    <a:pt x="56029" y="264001"/>
                    <a:pt x="53600" y="264001"/>
                    <a:pt x="50362" y="263192"/>
                  </a:cubicBezTo>
                  <a:lnTo>
                    <a:pt x="42266" y="259144"/>
                  </a:lnTo>
                  <a:cubicBezTo>
                    <a:pt x="39837" y="257525"/>
                    <a:pt x="38217" y="255905"/>
                    <a:pt x="34979" y="255096"/>
                  </a:cubicBezTo>
                  <a:lnTo>
                    <a:pt x="28502" y="251048"/>
                  </a:lnTo>
                  <a:cubicBezTo>
                    <a:pt x="24454" y="247809"/>
                    <a:pt x="21215" y="243761"/>
                    <a:pt x="17167" y="240522"/>
                  </a:cubicBezTo>
                  <a:lnTo>
                    <a:pt x="12310" y="234045"/>
                  </a:lnTo>
                  <a:cubicBezTo>
                    <a:pt x="9881" y="229997"/>
                    <a:pt x="7452" y="225140"/>
                    <a:pt x="5023" y="219472"/>
                  </a:cubicBezTo>
                  <a:cubicBezTo>
                    <a:pt x="3404" y="213805"/>
                    <a:pt x="2594" y="208947"/>
                    <a:pt x="1784" y="201660"/>
                  </a:cubicBezTo>
                  <a:cubicBezTo>
                    <a:pt x="1784" y="194374"/>
                    <a:pt x="-644" y="187087"/>
                    <a:pt x="165" y="178991"/>
                  </a:cubicBezTo>
                  <a:cubicBezTo>
                    <a:pt x="165" y="176562"/>
                    <a:pt x="165" y="174943"/>
                    <a:pt x="165" y="174133"/>
                  </a:cubicBezTo>
                  <a:cubicBezTo>
                    <a:pt x="165" y="170895"/>
                    <a:pt x="165" y="163608"/>
                    <a:pt x="165" y="160370"/>
                  </a:cubicBezTo>
                  <a:cubicBezTo>
                    <a:pt x="165" y="157131"/>
                    <a:pt x="165" y="157941"/>
                    <a:pt x="165" y="157131"/>
                  </a:cubicBezTo>
                  <a:cubicBezTo>
                    <a:pt x="165" y="141748"/>
                    <a:pt x="165" y="124746"/>
                    <a:pt x="165" y="108553"/>
                  </a:cubicBezTo>
                  <a:lnTo>
                    <a:pt x="165" y="84265"/>
                  </a:lnTo>
                  <a:cubicBezTo>
                    <a:pt x="165" y="73740"/>
                    <a:pt x="165" y="65643"/>
                    <a:pt x="165" y="54309"/>
                  </a:cubicBezTo>
                  <a:cubicBezTo>
                    <a:pt x="165" y="51070"/>
                    <a:pt x="165" y="47832"/>
                    <a:pt x="165" y="43783"/>
                  </a:cubicBezTo>
                  <a:cubicBezTo>
                    <a:pt x="165" y="42974"/>
                    <a:pt x="975" y="41355"/>
                    <a:pt x="1784" y="40545"/>
                  </a:cubicBezTo>
                  <a:cubicBezTo>
                    <a:pt x="2594" y="36497"/>
                    <a:pt x="4213" y="33258"/>
                    <a:pt x="6642" y="30829"/>
                  </a:cubicBezTo>
                  <a:cubicBezTo>
                    <a:pt x="8262" y="28401"/>
                    <a:pt x="10690" y="27591"/>
                    <a:pt x="12310" y="25162"/>
                  </a:cubicBezTo>
                  <a:cubicBezTo>
                    <a:pt x="16358" y="20304"/>
                    <a:pt x="20406" y="15447"/>
                    <a:pt x="26883" y="12208"/>
                  </a:cubicBezTo>
                  <a:cubicBezTo>
                    <a:pt x="33360" y="8970"/>
                    <a:pt x="40647" y="7350"/>
                    <a:pt x="46314" y="3302"/>
                  </a:cubicBezTo>
                  <a:cubicBezTo>
                    <a:pt x="57648" y="1683"/>
                    <a:pt x="69793" y="-1556"/>
                    <a:pt x="82747" y="873"/>
                  </a:cubicBezTo>
                  <a:cubicBezTo>
                    <a:pt x="86795" y="1683"/>
                    <a:pt x="91653" y="4922"/>
                    <a:pt x="95701" y="6541"/>
                  </a:cubicBezTo>
                  <a:lnTo>
                    <a:pt x="98130" y="6541"/>
                  </a:lnTo>
                  <a:cubicBezTo>
                    <a:pt x="105417" y="9779"/>
                    <a:pt x="110274" y="14637"/>
                    <a:pt x="115942" y="17876"/>
                  </a:cubicBezTo>
                  <a:cubicBezTo>
                    <a:pt x="123228" y="25162"/>
                    <a:pt x="126467" y="34068"/>
                    <a:pt x="130515" y="42974"/>
                  </a:cubicBezTo>
                  <a:cubicBezTo>
                    <a:pt x="134563" y="51880"/>
                    <a:pt x="134563" y="64024"/>
                    <a:pt x="134563" y="74549"/>
                  </a:cubicBezTo>
                  <a:lnTo>
                    <a:pt x="134563" y="112602"/>
                  </a:lnTo>
                  <a:cubicBezTo>
                    <a:pt x="135372" y="118269"/>
                    <a:pt x="134563" y="123936"/>
                    <a:pt x="134563" y="129604"/>
                  </a:cubicBezTo>
                  <a:cubicBezTo>
                    <a:pt x="135372" y="150654"/>
                    <a:pt x="138611" y="209757"/>
                    <a:pt x="128896" y="229997"/>
                  </a:cubicBezTo>
                  <a:close/>
                  <a:moveTo>
                    <a:pt x="95701" y="171704"/>
                  </a:moveTo>
                  <a:cubicBezTo>
                    <a:pt x="95701" y="164418"/>
                    <a:pt x="95701" y="158750"/>
                    <a:pt x="95701" y="153893"/>
                  </a:cubicBezTo>
                  <a:cubicBezTo>
                    <a:pt x="95701" y="149844"/>
                    <a:pt x="95701" y="146606"/>
                    <a:pt x="95701" y="142558"/>
                  </a:cubicBezTo>
                  <a:cubicBezTo>
                    <a:pt x="93272" y="135271"/>
                    <a:pt x="94082" y="126365"/>
                    <a:pt x="93272" y="117459"/>
                  </a:cubicBezTo>
                  <a:cubicBezTo>
                    <a:pt x="93272" y="110173"/>
                    <a:pt x="93272" y="101267"/>
                    <a:pt x="93272" y="94790"/>
                  </a:cubicBezTo>
                  <a:cubicBezTo>
                    <a:pt x="93272" y="89123"/>
                    <a:pt x="93272" y="81836"/>
                    <a:pt x="93272" y="74549"/>
                  </a:cubicBezTo>
                  <a:cubicBezTo>
                    <a:pt x="93272" y="71311"/>
                    <a:pt x="93272" y="68072"/>
                    <a:pt x="93272" y="64834"/>
                  </a:cubicBezTo>
                  <a:cubicBezTo>
                    <a:pt x="92462" y="59976"/>
                    <a:pt x="89224" y="55928"/>
                    <a:pt x="86795" y="53499"/>
                  </a:cubicBezTo>
                  <a:lnTo>
                    <a:pt x="84366" y="53499"/>
                  </a:lnTo>
                  <a:cubicBezTo>
                    <a:pt x="83557" y="51070"/>
                    <a:pt x="84366" y="51070"/>
                    <a:pt x="82747" y="50261"/>
                  </a:cubicBezTo>
                  <a:cubicBezTo>
                    <a:pt x="82747" y="50261"/>
                    <a:pt x="81128" y="50261"/>
                    <a:pt x="81128" y="50261"/>
                  </a:cubicBezTo>
                  <a:lnTo>
                    <a:pt x="80318" y="50261"/>
                  </a:lnTo>
                  <a:cubicBezTo>
                    <a:pt x="78699" y="47832"/>
                    <a:pt x="76270" y="47832"/>
                    <a:pt x="73032" y="47832"/>
                  </a:cubicBezTo>
                  <a:cubicBezTo>
                    <a:pt x="67364" y="47832"/>
                    <a:pt x="59268" y="49451"/>
                    <a:pt x="54410" y="53499"/>
                  </a:cubicBezTo>
                  <a:cubicBezTo>
                    <a:pt x="52791" y="54309"/>
                    <a:pt x="50362" y="58357"/>
                    <a:pt x="48743" y="60786"/>
                  </a:cubicBezTo>
                  <a:cubicBezTo>
                    <a:pt x="47123" y="64834"/>
                    <a:pt x="47933" y="68072"/>
                    <a:pt x="47933" y="73740"/>
                  </a:cubicBezTo>
                  <a:cubicBezTo>
                    <a:pt x="47933" y="102077"/>
                    <a:pt x="46314" y="126365"/>
                    <a:pt x="47933" y="153893"/>
                  </a:cubicBezTo>
                  <a:cubicBezTo>
                    <a:pt x="47933" y="164418"/>
                    <a:pt x="49552" y="174943"/>
                    <a:pt x="47933" y="185468"/>
                  </a:cubicBezTo>
                  <a:cubicBezTo>
                    <a:pt x="47933" y="195993"/>
                    <a:pt x="47933" y="206518"/>
                    <a:pt x="53600" y="213805"/>
                  </a:cubicBezTo>
                  <a:cubicBezTo>
                    <a:pt x="53600" y="214614"/>
                    <a:pt x="53600" y="215424"/>
                    <a:pt x="53600" y="215424"/>
                  </a:cubicBezTo>
                  <a:lnTo>
                    <a:pt x="58458" y="219472"/>
                  </a:lnTo>
                  <a:cubicBezTo>
                    <a:pt x="73032" y="222711"/>
                    <a:pt x="88414" y="219472"/>
                    <a:pt x="93272" y="204089"/>
                  </a:cubicBezTo>
                  <a:cubicBezTo>
                    <a:pt x="93272" y="203280"/>
                    <a:pt x="94082" y="201660"/>
                    <a:pt x="94082" y="201660"/>
                  </a:cubicBezTo>
                  <a:cubicBezTo>
                    <a:pt x="94891" y="197612"/>
                    <a:pt x="94082" y="193564"/>
                    <a:pt x="94082" y="189516"/>
                  </a:cubicBezTo>
                  <a:cubicBezTo>
                    <a:pt x="94891" y="183849"/>
                    <a:pt x="94082" y="178181"/>
                    <a:pt x="94082" y="173323"/>
                  </a:cubicBezTo>
                  <a:close/>
                  <a:moveTo>
                    <a:pt x="149136" y="169275"/>
                  </a:moveTo>
                  <a:cubicBezTo>
                    <a:pt x="149136" y="150654"/>
                    <a:pt x="149136" y="142558"/>
                    <a:pt x="149136" y="135271"/>
                  </a:cubicBezTo>
                  <a:cubicBezTo>
                    <a:pt x="149136" y="129604"/>
                    <a:pt x="149136" y="123936"/>
                    <a:pt x="149136" y="117459"/>
                  </a:cubicBezTo>
                  <a:cubicBezTo>
                    <a:pt x="148327" y="98838"/>
                    <a:pt x="149136" y="81026"/>
                    <a:pt x="146707" y="63214"/>
                  </a:cubicBezTo>
                  <a:cubicBezTo>
                    <a:pt x="146707" y="63214"/>
                    <a:pt x="146707" y="62405"/>
                    <a:pt x="146707" y="61595"/>
                  </a:cubicBezTo>
                  <a:cubicBezTo>
                    <a:pt x="146707" y="58357"/>
                    <a:pt x="146707" y="55118"/>
                    <a:pt x="145088" y="51880"/>
                  </a:cubicBezTo>
                  <a:cubicBezTo>
                    <a:pt x="145088" y="51880"/>
                    <a:pt x="145088" y="51880"/>
                    <a:pt x="145088" y="51880"/>
                  </a:cubicBezTo>
                  <a:lnTo>
                    <a:pt x="147517" y="57547"/>
                  </a:lnTo>
                  <a:cubicBezTo>
                    <a:pt x="151565" y="66453"/>
                    <a:pt x="151565" y="78597"/>
                    <a:pt x="151565" y="89123"/>
                  </a:cubicBezTo>
                  <a:lnTo>
                    <a:pt x="151565" y="127175"/>
                  </a:lnTo>
                  <a:cubicBezTo>
                    <a:pt x="152375" y="132842"/>
                    <a:pt x="151565" y="138510"/>
                    <a:pt x="151565" y="144177"/>
                  </a:cubicBezTo>
                  <a:cubicBezTo>
                    <a:pt x="151565" y="151464"/>
                    <a:pt x="152375" y="159560"/>
                    <a:pt x="152375" y="168466"/>
                  </a:cubicBezTo>
                  <a:cubicBezTo>
                    <a:pt x="152375" y="186278"/>
                    <a:pt x="153994" y="226759"/>
                    <a:pt x="145088" y="244571"/>
                  </a:cubicBezTo>
                  <a:cubicBezTo>
                    <a:pt x="142659" y="248619"/>
                    <a:pt x="141040" y="250238"/>
                    <a:pt x="137802" y="254286"/>
                  </a:cubicBezTo>
                  <a:cubicBezTo>
                    <a:pt x="134563" y="258334"/>
                    <a:pt x="132134" y="259953"/>
                    <a:pt x="128086" y="262382"/>
                  </a:cubicBezTo>
                  <a:lnTo>
                    <a:pt x="128086" y="262382"/>
                  </a:lnTo>
                  <a:cubicBezTo>
                    <a:pt x="126467" y="264811"/>
                    <a:pt x="124038" y="266430"/>
                    <a:pt x="122418" y="267240"/>
                  </a:cubicBezTo>
                  <a:lnTo>
                    <a:pt x="118370" y="269669"/>
                  </a:lnTo>
                  <a:cubicBezTo>
                    <a:pt x="113513" y="272907"/>
                    <a:pt x="107036" y="274527"/>
                    <a:pt x="101368" y="276146"/>
                  </a:cubicBezTo>
                  <a:cubicBezTo>
                    <a:pt x="94082" y="277765"/>
                    <a:pt x="88414" y="280194"/>
                    <a:pt x="81128" y="279384"/>
                  </a:cubicBezTo>
                  <a:cubicBezTo>
                    <a:pt x="75460" y="278575"/>
                    <a:pt x="68983" y="279384"/>
                    <a:pt x="63316" y="276956"/>
                  </a:cubicBezTo>
                  <a:lnTo>
                    <a:pt x="56029" y="273717"/>
                  </a:lnTo>
                  <a:lnTo>
                    <a:pt x="54410" y="273717"/>
                  </a:lnTo>
                  <a:cubicBezTo>
                    <a:pt x="54410" y="273175"/>
                    <a:pt x="54410" y="272640"/>
                    <a:pt x="54410" y="272098"/>
                  </a:cubicBezTo>
                  <a:lnTo>
                    <a:pt x="56839" y="272098"/>
                  </a:lnTo>
                  <a:cubicBezTo>
                    <a:pt x="59268" y="272098"/>
                    <a:pt x="60887" y="272098"/>
                    <a:pt x="64126" y="273717"/>
                  </a:cubicBezTo>
                  <a:cubicBezTo>
                    <a:pt x="64126" y="273717"/>
                    <a:pt x="64126" y="273717"/>
                    <a:pt x="65745" y="273717"/>
                  </a:cubicBezTo>
                  <a:cubicBezTo>
                    <a:pt x="73841" y="275336"/>
                    <a:pt x="83557" y="276956"/>
                    <a:pt x="92462" y="273717"/>
                  </a:cubicBezTo>
                  <a:lnTo>
                    <a:pt x="97320" y="273717"/>
                  </a:lnTo>
                  <a:cubicBezTo>
                    <a:pt x="104607" y="270478"/>
                    <a:pt x="109465" y="268859"/>
                    <a:pt x="115132" y="266430"/>
                  </a:cubicBezTo>
                  <a:cubicBezTo>
                    <a:pt x="118370" y="264811"/>
                    <a:pt x="120799" y="263192"/>
                    <a:pt x="123228" y="261573"/>
                  </a:cubicBezTo>
                  <a:cubicBezTo>
                    <a:pt x="125657" y="259953"/>
                    <a:pt x="128086" y="258334"/>
                    <a:pt x="130515" y="255905"/>
                  </a:cubicBezTo>
                  <a:cubicBezTo>
                    <a:pt x="136992" y="250238"/>
                    <a:pt x="141850" y="244571"/>
                    <a:pt x="144278" y="236474"/>
                  </a:cubicBezTo>
                  <a:cubicBezTo>
                    <a:pt x="145088" y="233236"/>
                    <a:pt x="145898" y="229997"/>
                    <a:pt x="145898" y="226759"/>
                  </a:cubicBezTo>
                  <a:cubicBezTo>
                    <a:pt x="146707" y="221901"/>
                    <a:pt x="147517" y="217853"/>
                    <a:pt x="148327" y="212186"/>
                  </a:cubicBezTo>
                  <a:cubicBezTo>
                    <a:pt x="149136" y="198422"/>
                    <a:pt x="149136" y="183849"/>
                    <a:pt x="148327" y="168466"/>
                  </a:cubicBezTo>
                  <a:close/>
                  <a:moveTo>
                    <a:pt x="79508" y="57547"/>
                  </a:moveTo>
                  <a:cubicBezTo>
                    <a:pt x="79508" y="57547"/>
                    <a:pt x="79508" y="57547"/>
                    <a:pt x="79508" y="57547"/>
                  </a:cubicBezTo>
                  <a:lnTo>
                    <a:pt x="79508" y="57547"/>
                  </a:lnTo>
                  <a:cubicBezTo>
                    <a:pt x="79508" y="57547"/>
                    <a:pt x="79508" y="57547"/>
                    <a:pt x="80318" y="57547"/>
                  </a:cubicBezTo>
                  <a:lnTo>
                    <a:pt x="81128" y="57547"/>
                  </a:lnTo>
                  <a:cubicBezTo>
                    <a:pt x="81128" y="58357"/>
                    <a:pt x="81128" y="59166"/>
                    <a:pt x="81128" y="59166"/>
                  </a:cubicBezTo>
                  <a:cubicBezTo>
                    <a:pt x="75460" y="59976"/>
                    <a:pt x="68983" y="61595"/>
                    <a:pt x="64935" y="64834"/>
                  </a:cubicBezTo>
                  <a:cubicBezTo>
                    <a:pt x="63316" y="65643"/>
                    <a:pt x="60887" y="69692"/>
                    <a:pt x="59268" y="72120"/>
                  </a:cubicBezTo>
                  <a:cubicBezTo>
                    <a:pt x="57648" y="76168"/>
                    <a:pt x="58458" y="79407"/>
                    <a:pt x="58458" y="85074"/>
                  </a:cubicBezTo>
                  <a:cubicBezTo>
                    <a:pt x="58458" y="113411"/>
                    <a:pt x="56839" y="137700"/>
                    <a:pt x="58458" y="165227"/>
                  </a:cubicBezTo>
                  <a:cubicBezTo>
                    <a:pt x="58458" y="175752"/>
                    <a:pt x="60077" y="186278"/>
                    <a:pt x="58458" y="196803"/>
                  </a:cubicBezTo>
                  <a:cubicBezTo>
                    <a:pt x="58458" y="200041"/>
                    <a:pt x="58458" y="203280"/>
                    <a:pt x="58458" y="205708"/>
                  </a:cubicBezTo>
                  <a:cubicBezTo>
                    <a:pt x="58458" y="207328"/>
                    <a:pt x="58458" y="207328"/>
                    <a:pt x="56839" y="205708"/>
                  </a:cubicBezTo>
                  <a:cubicBezTo>
                    <a:pt x="56839" y="205708"/>
                    <a:pt x="56839" y="205708"/>
                    <a:pt x="56839" y="204899"/>
                  </a:cubicBezTo>
                  <a:cubicBezTo>
                    <a:pt x="56029" y="202470"/>
                    <a:pt x="56029" y="200041"/>
                    <a:pt x="56029" y="197612"/>
                  </a:cubicBezTo>
                  <a:cubicBezTo>
                    <a:pt x="56029" y="192755"/>
                    <a:pt x="56029" y="189516"/>
                    <a:pt x="56029" y="183849"/>
                  </a:cubicBezTo>
                  <a:cubicBezTo>
                    <a:pt x="55220" y="165227"/>
                    <a:pt x="56029" y="141748"/>
                    <a:pt x="56029" y="123936"/>
                  </a:cubicBezTo>
                  <a:cubicBezTo>
                    <a:pt x="56029" y="108553"/>
                    <a:pt x="56839" y="93171"/>
                    <a:pt x="56029" y="78597"/>
                  </a:cubicBezTo>
                  <a:cubicBezTo>
                    <a:pt x="56029" y="76168"/>
                    <a:pt x="56029" y="74549"/>
                    <a:pt x="56029" y="71311"/>
                  </a:cubicBezTo>
                  <a:cubicBezTo>
                    <a:pt x="56029" y="68072"/>
                    <a:pt x="57648" y="66453"/>
                    <a:pt x="59268" y="64834"/>
                  </a:cubicBezTo>
                  <a:lnTo>
                    <a:pt x="59268" y="64834"/>
                  </a:lnTo>
                  <a:cubicBezTo>
                    <a:pt x="59268" y="64834"/>
                    <a:pt x="60887" y="62405"/>
                    <a:pt x="60887" y="62405"/>
                  </a:cubicBezTo>
                  <a:cubicBezTo>
                    <a:pt x="60887" y="61595"/>
                    <a:pt x="63316" y="59976"/>
                    <a:pt x="66554" y="58357"/>
                  </a:cubicBezTo>
                  <a:cubicBezTo>
                    <a:pt x="70602" y="56738"/>
                    <a:pt x="73841" y="55928"/>
                    <a:pt x="77889" y="55118"/>
                  </a:cubicBezTo>
                  <a:close/>
                </a:path>
              </a:pathLst>
            </a:custGeom>
            <a:grpFill/>
            <a:ln w="0"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BC63E016-9049-EB6E-CB7B-C5160B6F9919}"/>
                </a:ext>
              </a:extLst>
            </p:cNvPr>
            <p:cNvSpPr/>
            <p:nvPr/>
          </p:nvSpPr>
          <p:spPr>
            <a:xfrm>
              <a:off x="4785523" y="1896801"/>
              <a:ext cx="164219" cy="271810"/>
            </a:xfrm>
            <a:custGeom>
              <a:avLst/>
              <a:gdLst>
                <a:gd name="connsiteX0" fmla="*/ 152075 w 164219"/>
                <a:gd name="connsiteY0" fmla="*/ 26135 h 271810"/>
                <a:gd name="connsiteX1" fmla="*/ 147217 w 164219"/>
                <a:gd name="connsiteY1" fmla="*/ 43946 h 271810"/>
                <a:gd name="connsiteX2" fmla="*/ 142359 w 164219"/>
                <a:gd name="connsiteY2" fmla="*/ 43946 h 271810"/>
                <a:gd name="connsiteX3" fmla="*/ 122928 w 164219"/>
                <a:gd name="connsiteY3" fmla="*/ 43946 h 271810"/>
                <a:gd name="connsiteX4" fmla="*/ 108355 w 164219"/>
                <a:gd name="connsiteY4" fmla="*/ 43946 h 271810"/>
                <a:gd name="connsiteX5" fmla="*/ 103498 w 164219"/>
                <a:gd name="connsiteY5" fmla="*/ 43946 h 271810"/>
                <a:gd name="connsiteX6" fmla="*/ 99449 w 164219"/>
                <a:gd name="connsiteY6" fmla="*/ 43946 h 271810"/>
                <a:gd name="connsiteX7" fmla="*/ 99449 w 164219"/>
                <a:gd name="connsiteY7" fmla="*/ 72283 h 271810"/>
                <a:gd name="connsiteX8" fmla="*/ 99449 w 164219"/>
                <a:gd name="connsiteY8" fmla="*/ 88476 h 271810"/>
                <a:gd name="connsiteX9" fmla="*/ 99449 w 164219"/>
                <a:gd name="connsiteY9" fmla="*/ 101430 h 271810"/>
                <a:gd name="connsiteX10" fmla="*/ 98640 w 164219"/>
                <a:gd name="connsiteY10" fmla="*/ 119242 h 271810"/>
                <a:gd name="connsiteX11" fmla="*/ 98640 w 164219"/>
                <a:gd name="connsiteY11" fmla="*/ 133005 h 271810"/>
                <a:gd name="connsiteX12" fmla="*/ 98640 w 164219"/>
                <a:gd name="connsiteY12" fmla="*/ 136244 h 271810"/>
                <a:gd name="connsiteX13" fmla="*/ 98640 w 164219"/>
                <a:gd name="connsiteY13" fmla="*/ 158104 h 271810"/>
                <a:gd name="connsiteX14" fmla="*/ 98640 w 164219"/>
                <a:gd name="connsiteY14" fmla="*/ 179963 h 271810"/>
                <a:gd name="connsiteX15" fmla="*/ 98640 w 164219"/>
                <a:gd name="connsiteY15" fmla="*/ 199394 h 271810"/>
                <a:gd name="connsiteX16" fmla="*/ 98640 w 164219"/>
                <a:gd name="connsiteY16" fmla="*/ 220445 h 271810"/>
                <a:gd name="connsiteX17" fmla="*/ 97020 w 164219"/>
                <a:gd name="connsiteY17" fmla="*/ 258497 h 271810"/>
                <a:gd name="connsiteX18" fmla="*/ 80828 w 164219"/>
                <a:gd name="connsiteY18" fmla="*/ 260926 h 271810"/>
                <a:gd name="connsiteX19" fmla="*/ 80018 w 164219"/>
                <a:gd name="connsiteY19" fmla="*/ 260926 h 271810"/>
                <a:gd name="connsiteX20" fmla="*/ 65445 w 164219"/>
                <a:gd name="connsiteY20" fmla="*/ 260926 h 271810"/>
                <a:gd name="connsiteX21" fmla="*/ 52491 w 164219"/>
                <a:gd name="connsiteY21" fmla="*/ 257687 h 271810"/>
                <a:gd name="connsiteX22" fmla="*/ 52491 w 164219"/>
                <a:gd name="connsiteY22" fmla="*/ 218016 h 271810"/>
                <a:gd name="connsiteX23" fmla="*/ 54110 w 164219"/>
                <a:gd name="connsiteY23" fmla="*/ 179963 h 271810"/>
                <a:gd name="connsiteX24" fmla="*/ 54110 w 164219"/>
                <a:gd name="connsiteY24" fmla="*/ 137053 h 271810"/>
                <a:gd name="connsiteX25" fmla="*/ 54110 w 164219"/>
                <a:gd name="connsiteY25" fmla="*/ 94143 h 271810"/>
                <a:gd name="connsiteX26" fmla="*/ 54110 w 164219"/>
                <a:gd name="connsiteY26" fmla="*/ 62568 h 271810"/>
                <a:gd name="connsiteX27" fmla="*/ 54110 w 164219"/>
                <a:gd name="connsiteY27" fmla="*/ 45566 h 271810"/>
                <a:gd name="connsiteX28" fmla="*/ 25773 w 164219"/>
                <a:gd name="connsiteY28" fmla="*/ 45566 h 271810"/>
                <a:gd name="connsiteX29" fmla="*/ 13629 w 164219"/>
                <a:gd name="connsiteY29" fmla="*/ 45566 h 271810"/>
                <a:gd name="connsiteX30" fmla="*/ 2294 w 164219"/>
                <a:gd name="connsiteY30" fmla="*/ 43946 h 271810"/>
                <a:gd name="connsiteX31" fmla="*/ 4723 w 164219"/>
                <a:gd name="connsiteY31" fmla="*/ 1036 h 271810"/>
                <a:gd name="connsiteX32" fmla="*/ 33870 w 164219"/>
                <a:gd name="connsiteY32" fmla="*/ 1036 h 271810"/>
                <a:gd name="connsiteX33" fmla="*/ 116452 w 164219"/>
                <a:gd name="connsiteY33" fmla="*/ 1036 h 271810"/>
                <a:gd name="connsiteX34" fmla="*/ 143169 w 164219"/>
                <a:gd name="connsiteY34" fmla="*/ 1036 h 271810"/>
                <a:gd name="connsiteX35" fmla="*/ 146408 w 164219"/>
                <a:gd name="connsiteY35" fmla="*/ 227 h 271810"/>
                <a:gd name="connsiteX36" fmla="*/ 150456 w 164219"/>
                <a:gd name="connsiteY36" fmla="*/ 12371 h 271810"/>
                <a:gd name="connsiteX37" fmla="*/ 152075 w 164219"/>
                <a:gd name="connsiteY37" fmla="*/ 26944 h 271810"/>
                <a:gd name="connsiteX38" fmla="*/ 14439 w 164219"/>
                <a:gd name="connsiteY38" fmla="*/ 52852 h 271810"/>
                <a:gd name="connsiteX39" fmla="*/ 16058 w 164219"/>
                <a:gd name="connsiteY39" fmla="*/ 51233 h 271810"/>
                <a:gd name="connsiteX40" fmla="*/ 18487 w 164219"/>
                <a:gd name="connsiteY40" fmla="*/ 52852 h 271810"/>
                <a:gd name="connsiteX41" fmla="*/ 18487 w 164219"/>
                <a:gd name="connsiteY41" fmla="*/ 52852 h 271810"/>
                <a:gd name="connsiteX42" fmla="*/ 45204 w 164219"/>
                <a:gd name="connsiteY42" fmla="*/ 52852 h 271810"/>
                <a:gd name="connsiteX43" fmla="*/ 46824 w 164219"/>
                <a:gd name="connsiteY43" fmla="*/ 54472 h 271810"/>
                <a:gd name="connsiteX44" fmla="*/ 45204 w 164219"/>
                <a:gd name="connsiteY44" fmla="*/ 56091 h 271810"/>
                <a:gd name="connsiteX45" fmla="*/ 38728 w 164219"/>
                <a:gd name="connsiteY45" fmla="*/ 56091 h 271810"/>
                <a:gd name="connsiteX46" fmla="*/ 26583 w 164219"/>
                <a:gd name="connsiteY46" fmla="*/ 56091 h 271810"/>
                <a:gd name="connsiteX47" fmla="*/ 16868 w 164219"/>
                <a:gd name="connsiteY47" fmla="*/ 56091 h 271810"/>
                <a:gd name="connsiteX48" fmla="*/ 14439 w 164219"/>
                <a:gd name="connsiteY48" fmla="*/ 53662 h 271810"/>
                <a:gd name="connsiteX49" fmla="*/ 14439 w 164219"/>
                <a:gd name="connsiteY49" fmla="*/ 53662 h 271810"/>
                <a:gd name="connsiteX50" fmla="*/ 158552 w 164219"/>
                <a:gd name="connsiteY50" fmla="*/ 51233 h 271810"/>
                <a:gd name="connsiteX51" fmla="*/ 160171 w 164219"/>
                <a:gd name="connsiteY51" fmla="*/ 44756 h 271810"/>
                <a:gd name="connsiteX52" fmla="*/ 160171 w 164219"/>
                <a:gd name="connsiteY52" fmla="*/ 38279 h 271810"/>
                <a:gd name="connsiteX53" fmla="*/ 158552 w 164219"/>
                <a:gd name="connsiteY53" fmla="*/ 15610 h 271810"/>
                <a:gd name="connsiteX54" fmla="*/ 160981 w 164219"/>
                <a:gd name="connsiteY54" fmla="*/ 13181 h 271810"/>
                <a:gd name="connsiteX55" fmla="*/ 160981 w 164219"/>
                <a:gd name="connsiteY55" fmla="*/ 15610 h 271810"/>
                <a:gd name="connsiteX56" fmla="*/ 164219 w 164219"/>
                <a:gd name="connsiteY56" fmla="*/ 35041 h 271810"/>
                <a:gd name="connsiteX57" fmla="*/ 164219 w 164219"/>
                <a:gd name="connsiteY57" fmla="*/ 39089 h 271810"/>
                <a:gd name="connsiteX58" fmla="*/ 155313 w 164219"/>
                <a:gd name="connsiteY58" fmla="*/ 56091 h 271810"/>
                <a:gd name="connsiteX59" fmla="*/ 150456 w 164219"/>
                <a:gd name="connsiteY59" fmla="*/ 56091 h 271810"/>
                <a:gd name="connsiteX60" fmla="*/ 147217 w 164219"/>
                <a:gd name="connsiteY60" fmla="*/ 56091 h 271810"/>
                <a:gd name="connsiteX61" fmla="*/ 140740 w 164219"/>
                <a:gd name="connsiteY61" fmla="*/ 56091 h 271810"/>
                <a:gd name="connsiteX62" fmla="*/ 135073 w 164219"/>
                <a:gd name="connsiteY62" fmla="*/ 56091 h 271810"/>
                <a:gd name="connsiteX63" fmla="*/ 122928 w 164219"/>
                <a:gd name="connsiteY63" fmla="*/ 56091 h 271810"/>
                <a:gd name="connsiteX64" fmla="*/ 120500 w 164219"/>
                <a:gd name="connsiteY64" fmla="*/ 56091 h 271810"/>
                <a:gd name="connsiteX65" fmla="*/ 110784 w 164219"/>
                <a:gd name="connsiteY65" fmla="*/ 64997 h 271810"/>
                <a:gd name="connsiteX66" fmla="*/ 110784 w 164219"/>
                <a:gd name="connsiteY66" fmla="*/ 69045 h 271810"/>
                <a:gd name="connsiteX67" fmla="*/ 110784 w 164219"/>
                <a:gd name="connsiteY67" fmla="*/ 83618 h 271810"/>
                <a:gd name="connsiteX68" fmla="*/ 110784 w 164219"/>
                <a:gd name="connsiteY68" fmla="*/ 169438 h 271810"/>
                <a:gd name="connsiteX69" fmla="*/ 110784 w 164219"/>
                <a:gd name="connsiteY69" fmla="*/ 191298 h 271810"/>
                <a:gd name="connsiteX70" fmla="*/ 110784 w 164219"/>
                <a:gd name="connsiteY70" fmla="*/ 210729 h 271810"/>
                <a:gd name="connsiteX71" fmla="*/ 110784 w 164219"/>
                <a:gd name="connsiteY71" fmla="*/ 231779 h 271810"/>
                <a:gd name="connsiteX72" fmla="*/ 110784 w 164219"/>
                <a:gd name="connsiteY72" fmla="*/ 249591 h 271810"/>
                <a:gd name="connsiteX73" fmla="*/ 110784 w 164219"/>
                <a:gd name="connsiteY73" fmla="*/ 252830 h 271810"/>
                <a:gd name="connsiteX74" fmla="*/ 100259 w 164219"/>
                <a:gd name="connsiteY74" fmla="*/ 271451 h 271810"/>
                <a:gd name="connsiteX75" fmla="*/ 97020 w 164219"/>
                <a:gd name="connsiteY75" fmla="*/ 271451 h 271810"/>
                <a:gd name="connsiteX76" fmla="*/ 93782 w 164219"/>
                <a:gd name="connsiteY76" fmla="*/ 271451 h 271810"/>
                <a:gd name="connsiteX77" fmla="*/ 92972 w 164219"/>
                <a:gd name="connsiteY77" fmla="*/ 271451 h 271810"/>
                <a:gd name="connsiteX78" fmla="*/ 78399 w 164219"/>
                <a:gd name="connsiteY78" fmla="*/ 271451 h 271810"/>
                <a:gd name="connsiteX79" fmla="*/ 67064 w 164219"/>
                <a:gd name="connsiteY79" fmla="*/ 269022 h 271810"/>
                <a:gd name="connsiteX80" fmla="*/ 66255 w 164219"/>
                <a:gd name="connsiteY80" fmla="*/ 267403 h 271810"/>
                <a:gd name="connsiteX81" fmla="*/ 67064 w 164219"/>
                <a:gd name="connsiteY81" fmla="*/ 266593 h 271810"/>
                <a:gd name="connsiteX82" fmla="*/ 67064 w 164219"/>
                <a:gd name="connsiteY82" fmla="*/ 266593 h 271810"/>
                <a:gd name="connsiteX83" fmla="*/ 67874 w 164219"/>
                <a:gd name="connsiteY83" fmla="*/ 267403 h 271810"/>
                <a:gd name="connsiteX84" fmla="*/ 85686 w 164219"/>
                <a:gd name="connsiteY84" fmla="*/ 269832 h 271810"/>
                <a:gd name="connsiteX85" fmla="*/ 96211 w 164219"/>
                <a:gd name="connsiteY85" fmla="*/ 269832 h 271810"/>
                <a:gd name="connsiteX86" fmla="*/ 99449 w 164219"/>
                <a:gd name="connsiteY86" fmla="*/ 269832 h 271810"/>
                <a:gd name="connsiteX87" fmla="*/ 106736 w 164219"/>
                <a:gd name="connsiteY87" fmla="*/ 255259 h 271810"/>
                <a:gd name="connsiteX88" fmla="*/ 106736 w 164219"/>
                <a:gd name="connsiteY88" fmla="*/ 252020 h 271810"/>
                <a:gd name="connsiteX89" fmla="*/ 106736 w 164219"/>
                <a:gd name="connsiteY89" fmla="*/ 247972 h 271810"/>
                <a:gd name="connsiteX90" fmla="*/ 106736 w 164219"/>
                <a:gd name="connsiteY90" fmla="*/ 196156 h 271810"/>
                <a:gd name="connsiteX91" fmla="*/ 106736 w 164219"/>
                <a:gd name="connsiteY91" fmla="*/ 172677 h 271810"/>
                <a:gd name="connsiteX92" fmla="*/ 106736 w 164219"/>
                <a:gd name="connsiteY92" fmla="*/ 153246 h 271810"/>
                <a:gd name="connsiteX93" fmla="*/ 105926 w 164219"/>
                <a:gd name="connsiteY93" fmla="*/ 98191 h 271810"/>
                <a:gd name="connsiteX94" fmla="*/ 105926 w 164219"/>
                <a:gd name="connsiteY94" fmla="*/ 69854 h 271810"/>
                <a:gd name="connsiteX95" fmla="*/ 120500 w 164219"/>
                <a:gd name="connsiteY95" fmla="*/ 55281 h 271810"/>
                <a:gd name="connsiteX96" fmla="*/ 123738 w 164219"/>
                <a:gd name="connsiteY96" fmla="*/ 55281 h 271810"/>
                <a:gd name="connsiteX97" fmla="*/ 137502 w 164219"/>
                <a:gd name="connsiteY97" fmla="*/ 55281 h 271810"/>
                <a:gd name="connsiteX98" fmla="*/ 148837 w 164219"/>
                <a:gd name="connsiteY98" fmla="*/ 55281 h 271810"/>
                <a:gd name="connsiteX99" fmla="*/ 151265 w 164219"/>
                <a:gd name="connsiteY99" fmla="*/ 55281 h 271810"/>
                <a:gd name="connsiteX100" fmla="*/ 156123 w 164219"/>
                <a:gd name="connsiteY100" fmla="*/ 55281 h 271810"/>
                <a:gd name="connsiteX101" fmla="*/ 156123 w 164219"/>
                <a:gd name="connsiteY101" fmla="*/ 52852 h 27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164219" h="271810">
                  <a:moveTo>
                    <a:pt x="152075" y="26135"/>
                  </a:moveTo>
                  <a:cubicBezTo>
                    <a:pt x="152075" y="33421"/>
                    <a:pt x="149646" y="39089"/>
                    <a:pt x="147217" y="43946"/>
                  </a:cubicBezTo>
                  <a:cubicBezTo>
                    <a:pt x="145598" y="44756"/>
                    <a:pt x="143979" y="43946"/>
                    <a:pt x="142359" y="43946"/>
                  </a:cubicBezTo>
                  <a:cubicBezTo>
                    <a:pt x="136692" y="43137"/>
                    <a:pt x="129405" y="43946"/>
                    <a:pt x="122928" y="43946"/>
                  </a:cubicBezTo>
                  <a:cubicBezTo>
                    <a:pt x="116452" y="43946"/>
                    <a:pt x="113213" y="43946"/>
                    <a:pt x="108355" y="43946"/>
                  </a:cubicBezTo>
                  <a:lnTo>
                    <a:pt x="103498" y="43946"/>
                  </a:lnTo>
                  <a:cubicBezTo>
                    <a:pt x="101878" y="43946"/>
                    <a:pt x="101878" y="42327"/>
                    <a:pt x="99449" y="43946"/>
                  </a:cubicBezTo>
                  <a:cubicBezTo>
                    <a:pt x="97830" y="53662"/>
                    <a:pt x="99449" y="61758"/>
                    <a:pt x="99449" y="72283"/>
                  </a:cubicBezTo>
                  <a:cubicBezTo>
                    <a:pt x="99449" y="77951"/>
                    <a:pt x="99449" y="82808"/>
                    <a:pt x="99449" y="88476"/>
                  </a:cubicBezTo>
                  <a:cubicBezTo>
                    <a:pt x="99449" y="94143"/>
                    <a:pt x="99449" y="96572"/>
                    <a:pt x="99449" y="101430"/>
                  </a:cubicBezTo>
                  <a:cubicBezTo>
                    <a:pt x="99449" y="108716"/>
                    <a:pt x="99449" y="115193"/>
                    <a:pt x="98640" y="119242"/>
                  </a:cubicBezTo>
                  <a:cubicBezTo>
                    <a:pt x="100259" y="123290"/>
                    <a:pt x="98640" y="128147"/>
                    <a:pt x="98640" y="133005"/>
                  </a:cubicBezTo>
                  <a:cubicBezTo>
                    <a:pt x="98640" y="133815"/>
                    <a:pt x="98640" y="134624"/>
                    <a:pt x="98640" y="136244"/>
                  </a:cubicBezTo>
                  <a:cubicBezTo>
                    <a:pt x="99449" y="143530"/>
                    <a:pt x="98640" y="150817"/>
                    <a:pt x="98640" y="158104"/>
                  </a:cubicBezTo>
                  <a:cubicBezTo>
                    <a:pt x="98640" y="165390"/>
                    <a:pt x="98640" y="172677"/>
                    <a:pt x="98640" y="179963"/>
                  </a:cubicBezTo>
                  <a:cubicBezTo>
                    <a:pt x="98640" y="186440"/>
                    <a:pt x="98640" y="192108"/>
                    <a:pt x="98640" y="199394"/>
                  </a:cubicBezTo>
                  <a:cubicBezTo>
                    <a:pt x="98640" y="206681"/>
                    <a:pt x="98640" y="213158"/>
                    <a:pt x="98640" y="220445"/>
                  </a:cubicBezTo>
                  <a:cubicBezTo>
                    <a:pt x="98640" y="234208"/>
                    <a:pt x="97020" y="245543"/>
                    <a:pt x="97020" y="258497"/>
                  </a:cubicBezTo>
                  <a:cubicBezTo>
                    <a:pt x="91353" y="258497"/>
                    <a:pt x="86495" y="260926"/>
                    <a:pt x="80828" y="260926"/>
                  </a:cubicBezTo>
                  <a:cubicBezTo>
                    <a:pt x="75161" y="260926"/>
                    <a:pt x="80828" y="260926"/>
                    <a:pt x="80018" y="260926"/>
                  </a:cubicBezTo>
                  <a:cubicBezTo>
                    <a:pt x="75970" y="261736"/>
                    <a:pt x="70303" y="260926"/>
                    <a:pt x="65445" y="260926"/>
                  </a:cubicBezTo>
                  <a:cubicBezTo>
                    <a:pt x="61397" y="260926"/>
                    <a:pt x="56539" y="260926"/>
                    <a:pt x="52491" y="257687"/>
                  </a:cubicBezTo>
                  <a:cubicBezTo>
                    <a:pt x="53301" y="244733"/>
                    <a:pt x="52491" y="232589"/>
                    <a:pt x="52491" y="218016"/>
                  </a:cubicBezTo>
                  <a:cubicBezTo>
                    <a:pt x="52491" y="203443"/>
                    <a:pt x="54110" y="193727"/>
                    <a:pt x="54110" y="179963"/>
                  </a:cubicBezTo>
                  <a:cubicBezTo>
                    <a:pt x="54110" y="166200"/>
                    <a:pt x="54110" y="151627"/>
                    <a:pt x="54110" y="137053"/>
                  </a:cubicBezTo>
                  <a:cubicBezTo>
                    <a:pt x="54110" y="122480"/>
                    <a:pt x="52491" y="108716"/>
                    <a:pt x="54110" y="94143"/>
                  </a:cubicBezTo>
                  <a:cubicBezTo>
                    <a:pt x="54920" y="82808"/>
                    <a:pt x="54110" y="73903"/>
                    <a:pt x="54110" y="62568"/>
                  </a:cubicBezTo>
                  <a:cubicBezTo>
                    <a:pt x="54110" y="55281"/>
                    <a:pt x="55730" y="52852"/>
                    <a:pt x="54110" y="45566"/>
                  </a:cubicBezTo>
                  <a:cubicBezTo>
                    <a:pt x="45204" y="45566"/>
                    <a:pt x="36299" y="45566"/>
                    <a:pt x="25773" y="45566"/>
                  </a:cubicBezTo>
                  <a:cubicBezTo>
                    <a:pt x="15248" y="45566"/>
                    <a:pt x="17677" y="45566"/>
                    <a:pt x="13629" y="45566"/>
                  </a:cubicBezTo>
                  <a:cubicBezTo>
                    <a:pt x="9581" y="45566"/>
                    <a:pt x="5533" y="45566"/>
                    <a:pt x="2294" y="43946"/>
                  </a:cubicBezTo>
                  <a:cubicBezTo>
                    <a:pt x="-1754" y="30992"/>
                    <a:pt x="-135" y="13181"/>
                    <a:pt x="4723" y="1036"/>
                  </a:cubicBezTo>
                  <a:cubicBezTo>
                    <a:pt x="12819" y="227"/>
                    <a:pt x="24154" y="1036"/>
                    <a:pt x="33870" y="1036"/>
                  </a:cubicBezTo>
                  <a:cubicBezTo>
                    <a:pt x="59778" y="1036"/>
                    <a:pt x="89734" y="1036"/>
                    <a:pt x="116452" y="1036"/>
                  </a:cubicBezTo>
                  <a:cubicBezTo>
                    <a:pt x="126167" y="1846"/>
                    <a:pt x="135073" y="1036"/>
                    <a:pt x="143169" y="1036"/>
                  </a:cubicBezTo>
                  <a:cubicBezTo>
                    <a:pt x="143979" y="1036"/>
                    <a:pt x="145598" y="-583"/>
                    <a:pt x="146408" y="227"/>
                  </a:cubicBezTo>
                  <a:cubicBezTo>
                    <a:pt x="148027" y="227"/>
                    <a:pt x="150456" y="10752"/>
                    <a:pt x="150456" y="12371"/>
                  </a:cubicBezTo>
                  <a:cubicBezTo>
                    <a:pt x="151265" y="17229"/>
                    <a:pt x="152075" y="22087"/>
                    <a:pt x="152075" y="26944"/>
                  </a:cubicBezTo>
                  <a:close/>
                  <a:moveTo>
                    <a:pt x="14439" y="52852"/>
                  </a:moveTo>
                  <a:cubicBezTo>
                    <a:pt x="14439" y="52043"/>
                    <a:pt x="14439" y="51233"/>
                    <a:pt x="16058" y="51233"/>
                  </a:cubicBezTo>
                  <a:cubicBezTo>
                    <a:pt x="16868" y="51233"/>
                    <a:pt x="18487" y="51233"/>
                    <a:pt x="18487" y="52852"/>
                  </a:cubicBezTo>
                  <a:lnTo>
                    <a:pt x="18487" y="52852"/>
                  </a:lnTo>
                  <a:cubicBezTo>
                    <a:pt x="26583" y="52852"/>
                    <a:pt x="35489" y="52852"/>
                    <a:pt x="45204" y="52852"/>
                  </a:cubicBezTo>
                  <a:cubicBezTo>
                    <a:pt x="54920" y="52852"/>
                    <a:pt x="46824" y="52852"/>
                    <a:pt x="46824" y="54472"/>
                  </a:cubicBezTo>
                  <a:cubicBezTo>
                    <a:pt x="46824" y="56091"/>
                    <a:pt x="46824" y="56091"/>
                    <a:pt x="45204" y="56091"/>
                  </a:cubicBezTo>
                  <a:lnTo>
                    <a:pt x="38728" y="56091"/>
                  </a:lnTo>
                  <a:cubicBezTo>
                    <a:pt x="34679" y="56091"/>
                    <a:pt x="30631" y="56091"/>
                    <a:pt x="26583" y="56091"/>
                  </a:cubicBezTo>
                  <a:cubicBezTo>
                    <a:pt x="22535" y="56091"/>
                    <a:pt x="20106" y="56091"/>
                    <a:pt x="16868" y="56091"/>
                  </a:cubicBezTo>
                  <a:cubicBezTo>
                    <a:pt x="16058" y="56091"/>
                    <a:pt x="14439" y="54472"/>
                    <a:pt x="14439" y="53662"/>
                  </a:cubicBezTo>
                  <a:lnTo>
                    <a:pt x="14439" y="53662"/>
                  </a:lnTo>
                  <a:close/>
                  <a:moveTo>
                    <a:pt x="158552" y="51233"/>
                  </a:moveTo>
                  <a:cubicBezTo>
                    <a:pt x="159362" y="48804"/>
                    <a:pt x="160171" y="47185"/>
                    <a:pt x="160171" y="44756"/>
                  </a:cubicBezTo>
                  <a:lnTo>
                    <a:pt x="160171" y="38279"/>
                  </a:lnTo>
                  <a:cubicBezTo>
                    <a:pt x="160171" y="30992"/>
                    <a:pt x="160171" y="23706"/>
                    <a:pt x="158552" y="15610"/>
                  </a:cubicBezTo>
                  <a:cubicBezTo>
                    <a:pt x="158552" y="13990"/>
                    <a:pt x="159362" y="11561"/>
                    <a:pt x="160981" y="13181"/>
                  </a:cubicBezTo>
                  <a:lnTo>
                    <a:pt x="160981" y="15610"/>
                  </a:lnTo>
                  <a:cubicBezTo>
                    <a:pt x="163410" y="22896"/>
                    <a:pt x="164219" y="27754"/>
                    <a:pt x="164219" y="35041"/>
                  </a:cubicBezTo>
                  <a:lnTo>
                    <a:pt x="164219" y="39089"/>
                  </a:lnTo>
                  <a:cubicBezTo>
                    <a:pt x="164219" y="46375"/>
                    <a:pt x="164219" y="54472"/>
                    <a:pt x="155313" y="56091"/>
                  </a:cubicBezTo>
                  <a:cubicBezTo>
                    <a:pt x="152885" y="56091"/>
                    <a:pt x="151265" y="56091"/>
                    <a:pt x="150456" y="56091"/>
                  </a:cubicBezTo>
                  <a:cubicBezTo>
                    <a:pt x="150456" y="56091"/>
                    <a:pt x="148837" y="56091"/>
                    <a:pt x="147217" y="56091"/>
                  </a:cubicBezTo>
                  <a:cubicBezTo>
                    <a:pt x="144788" y="56091"/>
                    <a:pt x="143169" y="56091"/>
                    <a:pt x="140740" y="56091"/>
                  </a:cubicBezTo>
                  <a:lnTo>
                    <a:pt x="135073" y="56091"/>
                  </a:lnTo>
                  <a:cubicBezTo>
                    <a:pt x="131025" y="56091"/>
                    <a:pt x="126977" y="56091"/>
                    <a:pt x="122928" y="56091"/>
                  </a:cubicBezTo>
                  <a:lnTo>
                    <a:pt x="120500" y="56091"/>
                  </a:lnTo>
                  <a:cubicBezTo>
                    <a:pt x="114832" y="54472"/>
                    <a:pt x="109974" y="59329"/>
                    <a:pt x="110784" y="64997"/>
                  </a:cubicBezTo>
                  <a:cubicBezTo>
                    <a:pt x="110784" y="66616"/>
                    <a:pt x="110784" y="68235"/>
                    <a:pt x="110784" y="69045"/>
                  </a:cubicBezTo>
                  <a:cubicBezTo>
                    <a:pt x="110784" y="73903"/>
                    <a:pt x="110784" y="78760"/>
                    <a:pt x="110784" y="83618"/>
                  </a:cubicBezTo>
                  <a:cubicBezTo>
                    <a:pt x="110784" y="111955"/>
                    <a:pt x="110784" y="140292"/>
                    <a:pt x="110784" y="169438"/>
                  </a:cubicBezTo>
                  <a:cubicBezTo>
                    <a:pt x="110784" y="198585"/>
                    <a:pt x="110784" y="184012"/>
                    <a:pt x="110784" y="191298"/>
                  </a:cubicBezTo>
                  <a:cubicBezTo>
                    <a:pt x="110784" y="197775"/>
                    <a:pt x="110784" y="203443"/>
                    <a:pt x="110784" y="210729"/>
                  </a:cubicBezTo>
                  <a:cubicBezTo>
                    <a:pt x="110784" y="218016"/>
                    <a:pt x="110784" y="224493"/>
                    <a:pt x="110784" y="231779"/>
                  </a:cubicBezTo>
                  <a:cubicBezTo>
                    <a:pt x="110784" y="239066"/>
                    <a:pt x="110784" y="243924"/>
                    <a:pt x="110784" y="249591"/>
                  </a:cubicBezTo>
                  <a:lnTo>
                    <a:pt x="110784" y="252830"/>
                  </a:lnTo>
                  <a:cubicBezTo>
                    <a:pt x="109974" y="260116"/>
                    <a:pt x="110784" y="271451"/>
                    <a:pt x="100259" y="271451"/>
                  </a:cubicBezTo>
                  <a:lnTo>
                    <a:pt x="97020" y="271451"/>
                  </a:lnTo>
                  <a:cubicBezTo>
                    <a:pt x="97020" y="271451"/>
                    <a:pt x="93782" y="271451"/>
                    <a:pt x="93782" y="271451"/>
                  </a:cubicBezTo>
                  <a:cubicBezTo>
                    <a:pt x="93782" y="271451"/>
                    <a:pt x="93782" y="271451"/>
                    <a:pt x="92972" y="271451"/>
                  </a:cubicBezTo>
                  <a:cubicBezTo>
                    <a:pt x="88924" y="272261"/>
                    <a:pt x="83257" y="271451"/>
                    <a:pt x="78399" y="271451"/>
                  </a:cubicBezTo>
                  <a:cubicBezTo>
                    <a:pt x="74351" y="271451"/>
                    <a:pt x="71113" y="271451"/>
                    <a:pt x="67064" y="269022"/>
                  </a:cubicBezTo>
                  <a:cubicBezTo>
                    <a:pt x="67064" y="269022"/>
                    <a:pt x="66255" y="269022"/>
                    <a:pt x="66255" y="267403"/>
                  </a:cubicBezTo>
                  <a:cubicBezTo>
                    <a:pt x="66255" y="265784"/>
                    <a:pt x="66255" y="266593"/>
                    <a:pt x="67064" y="266593"/>
                  </a:cubicBezTo>
                  <a:lnTo>
                    <a:pt x="67064" y="266593"/>
                  </a:lnTo>
                  <a:cubicBezTo>
                    <a:pt x="67064" y="266593"/>
                    <a:pt x="67874" y="266593"/>
                    <a:pt x="67874" y="267403"/>
                  </a:cubicBezTo>
                  <a:cubicBezTo>
                    <a:pt x="73541" y="269832"/>
                    <a:pt x="80018" y="269022"/>
                    <a:pt x="85686" y="269832"/>
                  </a:cubicBezTo>
                  <a:cubicBezTo>
                    <a:pt x="88924" y="270641"/>
                    <a:pt x="92972" y="269832"/>
                    <a:pt x="96211" y="269832"/>
                  </a:cubicBezTo>
                  <a:cubicBezTo>
                    <a:pt x="97830" y="269832"/>
                    <a:pt x="98640" y="269832"/>
                    <a:pt x="99449" y="269832"/>
                  </a:cubicBezTo>
                  <a:cubicBezTo>
                    <a:pt x="106736" y="269832"/>
                    <a:pt x="105926" y="260926"/>
                    <a:pt x="106736" y="255259"/>
                  </a:cubicBezTo>
                  <a:cubicBezTo>
                    <a:pt x="106736" y="255259"/>
                    <a:pt x="106736" y="253639"/>
                    <a:pt x="106736" y="252020"/>
                  </a:cubicBezTo>
                  <a:cubicBezTo>
                    <a:pt x="106736" y="252020"/>
                    <a:pt x="106736" y="250401"/>
                    <a:pt x="106736" y="247972"/>
                  </a:cubicBezTo>
                  <a:cubicBezTo>
                    <a:pt x="107546" y="230970"/>
                    <a:pt x="106736" y="213158"/>
                    <a:pt x="106736" y="196156"/>
                  </a:cubicBezTo>
                  <a:cubicBezTo>
                    <a:pt x="106736" y="188060"/>
                    <a:pt x="106736" y="180773"/>
                    <a:pt x="106736" y="172677"/>
                  </a:cubicBezTo>
                  <a:cubicBezTo>
                    <a:pt x="106736" y="164581"/>
                    <a:pt x="106736" y="158913"/>
                    <a:pt x="106736" y="153246"/>
                  </a:cubicBezTo>
                  <a:cubicBezTo>
                    <a:pt x="106736" y="135434"/>
                    <a:pt x="105926" y="116813"/>
                    <a:pt x="105926" y="98191"/>
                  </a:cubicBezTo>
                  <a:lnTo>
                    <a:pt x="105926" y="69854"/>
                  </a:lnTo>
                  <a:cubicBezTo>
                    <a:pt x="104307" y="59329"/>
                    <a:pt x="109165" y="52043"/>
                    <a:pt x="120500" y="55281"/>
                  </a:cubicBezTo>
                  <a:lnTo>
                    <a:pt x="123738" y="55281"/>
                  </a:lnTo>
                  <a:cubicBezTo>
                    <a:pt x="127786" y="55281"/>
                    <a:pt x="132644" y="55281"/>
                    <a:pt x="137502" y="55281"/>
                  </a:cubicBezTo>
                  <a:lnTo>
                    <a:pt x="148837" y="55281"/>
                  </a:lnTo>
                  <a:cubicBezTo>
                    <a:pt x="149646" y="55281"/>
                    <a:pt x="150456" y="55281"/>
                    <a:pt x="151265" y="55281"/>
                  </a:cubicBezTo>
                  <a:lnTo>
                    <a:pt x="156123" y="55281"/>
                  </a:lnTo>
                  <a:lnTo>
                    <a:pt x="156123" y="52852"/>
                  </a:lnTo>
                  <a:close/>
                </a:path>
              </a:pathLst>
            </a:custGeom>
            <a:grpFill/>
            <a:ln w="0"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9D3D4F18-7818-B106-FA66-30075BA21D32}"/>
                </a:ext>
              </a:extLst>
            </p:cNvPr>
            <p:cNvSpPr/>
            <p:nvPr/>
          </p:nvSpPr>
          <p:spPr>
            <a:xfrm>
              <a:off x="4294590" y="2194634"/>
              <a:ext cx="152374" cy="273178"/>
            </a:xfrm>
            <a:custGeom>
              <a:avLst/>
              <a:gdLst>
                <a:gd name="connsiteX0" fmla="*/ 139421 w 152374"/>
                <a:gd name="connsiteY0" fmla="*/ 185740 h 273178"/>
                <a:gd name="connsiteX1" fmla="*/ 139421 w 152374"/>
                <a:gd name="connsiteY1" fmla="*/ 196265 h 273178"/>
                <a:gd name="connsiteX2" fmla="*/ 138611 w 152374"/>
                <a:gd name="connsiteY2" fmla="*/ 205980 h 273178"/>
                <a:gd name="connsiteX3" fmla="*/ 134563 w 152374"/>
                <a:gd name="connsiteY3" fmla="*/ 223792 h 273178"/>
                <a:gd name="connsiteX4" fmla="*/ 128086 w 152374"/>
                <a:gd name="connsiteY4" fmla="*/ 235127 h 273178"/>
                <a:gd name="connsiteX5" fmla="*/ 110274 w 152374"/>
                <a:gd name="connsiteY5" fmla="*/ 250510 h 273178"/>
                <a:gd name="connsiteX6" fmla="*/ 96511 w 152374"/>
                <a:gd name="connsiteY6" fmla="*/ 256986 h 273178"/>
                <a:gd name="connsiteX7" fmla="*/ 81128 w 152374"/>
                <a:gd name="connsiteY7" fmla="*/ 260225 h 273178"/>
                <a:gd name="connsiteX8" fmla="*/ 71412 w 152374"/>
                <a:gd name="connsiteY8" fmla="*/ 260225 h 273178"/>
                <a:gd name="connsiteX9" fmla="*/ 53600 w 152374"/>
                <a:gd name="connsiteY9" fmla="*/ 258606 h 273178"/>
                <a:gd name="connsiteX10" fmla="*/ 43885 w 152374"/>
                <a:gd name="connsiteY10" fmla="*/ 257796 h 273178"/>
                <a:gd name="connsiteX11" fmla="*/ 28502 w 152374"/>
                <a:gd name="connsiteY11" fmla="*/ 250510 h 273178"/>
                <a:gd name="connsiteX12" fmla="*/ 22835 w 152374"/>
                <a:gd name="connsiteY12" fmla="*/ 246461 h 273178"/>
                <a:gd name="connsiteX13" fmla="*/ 12310 w 152374"/>
                <a:gd name="connsiteY13" fmla="*/ 234317 h 273178"/>
                <a:gd name="connsiteX14" fmla="*/ 6642 w 152374"/>
                <a:gd name="connsiteY14" fmla="*/ 224601 h 273178"/>
                <a:gd name="connsiteX15" fmla="*/ 5023 w 152374"/>
                <a:gd name="connsiteY15" fmla="*/ 218934 h 273178"/>
                <a:gd name="connsiteX16" fmla="*/ 2594 w 152374"/>
                <a:gd name="connsiteY16" fmla="*/ 214076 h 273178"/>
                <a:gd name="connsiteX17" fmla="*/ 1784 w 152374"/>
                <a:gd name="connsiteY17" fmla="*/ 203551 h 273178"/>
                <a:gd name="connsiteX18" fmla="*/ 1784 w 152374"/>
                <a:gd name="connsiteY18" fmla="*/ 192216 h 273178"/>
                <a:gd name="connsiteX19" fmla="*/ 1784 w 152374"/>
                <a:gd name="connsiteY19" fmla="*/ 180882 h 273178"/>
                <a:gd name="connsiteX20" fmla="*/ 1784 w 152374"/>
                <a:gd name="connsiteY20" fmla="*/ 168737 h 273178"/>
                <a:gd name="connsiteX21" fmla="*/ 1784 w 152374"/>
                <a:gd name="connsiteY21" fmla="*/ 146068 h 273178"/>
                <a:gd name="connsiteX22" fmla="*/ 165 w 152374"/>
                <a:gd name="connsiteY22" fmla="*/ 117731 h 273178"/>
                <a:gd name="connsiteX23" fmla="*/ 165 w 152374"/>
                <a:gd name="connsiteY23" fmla="*/ 111254 h 273178"/>
                <a:gd name="connsiteX24" fmla="*/ 165 w 152374"/>
                <a:gd name="connsiteY24" fmla="*/ 108015 h 273178"/>
                <a:gd name="connsiteX25" fmla="*/ 165 w 152374"/>
                <a:gd name="connsiteY25" fmla="*/ 105587 h 273178"/>
                <a:gd name="connsiteX26" fmla="*/ 165 w 152374"/>
                <a:gd name="connsiteY26" fmla="*/ 99110 h 273178"/>
                <a:gd name="connsiteX27" fmla="*/ 165 w 152374"/>
                <a:gd name="connsiteY27" fmla="*/ 70773 h 273178"/>
                <a:gd name="connsiteX28" fmla="*/ 165 w 152374"/>
                <a:gd name="connsiteY28" fmla="*/ 55390 h 273178"/>
                <a:gd name="connsiteX29" fmla="*/ 4213 w 152374"/>
                <a:gd name="connsiteY29" fmla="*/ 40817 h 273178"/>
                <a:gd name="connsiteX30" fmla="*/ 11500 w 152374"/>
                <a:gd name="connsiteY30" fmla="*/ 23815 h 273178"/>
                <a:gd name="connsiteX31" fmla="*/ 23644 w 152374"/>
                <a:gd name="connsiteY31" fmla="*/ 12480 h 273178"/>
                <a:gd name="connsiteX32" fmla="*/ 35789 w 152374"/>
                <a:gd name="connsiteY32" fmla="*/ 5193 h 273178"/>
                <a:gd name="connsiteX33" fmla="*/ 48743 w 152374"/>
                <a:gd name="connsiteY33" fmla="*/ 335 h 273178"/>
                <a:gd name="connsiteX34" fmla="*/ 56029 w 152374"/>
                <a:gd name="connsiteY34" fmla="*/ 335 h 273178"/>
                <a:gd name="connsiteX35" fmla="*/ 81937 w 152374"/>
                <a:gd name="connsiteY35" fmla="*/ 1145 h 273178"/>
                <a:gd name="connsiteX36" fmla="*/ 94082 w 152374"/>
                <a:gd name="connsiteY36" fmla="*/ 2764 h 273178"/>
                <a:gd name="connsiteX37" fmla="*/ 103797 w 152374"/>
                <a:gd name="connsiteY37" fmla="*/ 6812 h 273178"/>
                <a:gd name="connsiteX38" fmla="*/ 111084 w 152374"/>
                <a:gd name="connsiteY38" fmla="*/ 12480 h 273178"/>
                <a:gd name="connsiteX39" fmla="*/ 112703 w 152374"/>
                <a:gd name="connsiteY39" fmla="*/ 14909 h 273178"/>
                <a:gd name="connsiteX40" fmla="*/ 115132 w 152374"/>
                <a:gd name="connsiteY40" fmla="*/ 16528 h 273178"/>
                <a:gd name="connsiteX41" fmla="*/ 118370 w 152374"/>
                <a:gd name="connsiteY41" fmla="*/ 19766 h 273178"/>
                <a:gd name="connsiteX42" fmla="*/ 120799 w 152374"/>
                <a:gd name="connsiteY42" fmla="*/ 23005 h 273178"/>
                <a:gd name="connsiteX43" fmla="*/ 128896 w 152374"/>
                <a:gd name="connsiteY43" fmla="*/ 33530 h 273178"/>
                <a:gd name="connsiteX44" fmla="*/ 135372 w 152374"/>
                <a:gd name="connsiteY44" fmla="*/ 88585 h 273178"/>
                <a:gd name="connsiteX45" fmla="*/ 128896 w 152374"/>
                <a:gd name="connsiteY45" fmla="*/ 89394 h 273178"/>
                <a:gd name="connsiteX46" fmla="*/ 111893 w 152374"/>
                <a:gd name="connsiteY46" fmla="*/ 91013 h 273178"/>
                <a:gd name="connsiteX47" fmla="*/ 99749 w 152374"/>
                <a:gd name="connsiteY47" fmla="*/ 91013 h 273178"/>
                <a:gd name="connsiteX48" fmla="*/ 91653 w 152374"/>
                <a:gd name="connsiteY48" fmla="*/ 87775 h 273178"/>
                <a:gd name="connsiteX49" fmla="*/ 90033 w 152374"/>
                <a:gd name="connsiteY49" fmla="*/ 57819 h 273178"/>
                <a:gd name="connsiteX50" fmla="*/ 88414 w 152374"/>
                <a:gd name="connsiteY50" fmla="*/ 53771 h 273178"/>
                <a:gd name="connsiteX51" fmla="*/ 63316 w 152374"/>
                <a:gd name="connsiteY51" fmla="*/ 46484 h 273178"/>
                <a:gd name="connsiteX52" fmla="*/ 54410 w 152374"/>
                <a:gd name="connsiteY52" fmla="*/ 49723 h 273178"/>
                <a:gd name="connsiteX53" fmla="*/ 47933 w 152374"/>
                <a:gd name="connsiteY53" fmla="*/ 55390 h 273178"/>
                <a:gd name="connsiteX54" fmla="*/ 45504 w 152374"/>
                <a:gd name="connsiteY54" fmla="*/ 93442 h 273178"/>
                <a:gd name="connsiteX55" fmla="*/ 45504 w 152374"/>
                <a:gd name="connsiteY55" fmla="*/ 155783 h 273178"/>
                <a:gd name="connsiteX56" fmla="*/ 45504 w 152374"/>
                <a:gd name="connsiteY56" fmla="*/ 179263 h 273178"/>
                <a:gd name="connsiteX57" fmla="*/ 46314 w 152374"/>
                <a:gd name="connsiteY57" fmla="*/ 203551 h 273178"/>
                <a:gd name="connsiteX58" fmla="*/ 57648 w 152374"/>
                <a:gd name="connsiteY58" fmla="*/ 217315 h 273178"/>
                <a:gd name="connsiteX59" fmla="*/ 75460 w 152374"/>
                <a:gd name="connsiteY59" fmla="*/ 217315 h 273178"/>
                <a:gd name="connsiteX60" fmla="*/ 80318 w 152374"/>
                <a:gd name="connsiteY60" fmla="*/ 214076 h 273178"/>
                <a:gd name="connsiteX61" fmla="*/ 90033 w 152374"/>
                <a:gd name="connsiteY61" fmla="*/ 207599 h 273178"/>
                <a:gd name="connsiteX62" fmla="*/ 91653 w 152374"/>
                <a:gd name="connsiteY62" fmla="*/ 202742 h 273178"/>
                <a:gd name="connsiteX63" fmla="*/ 91653 w 152374"/>
                <a:gd name="connsiteY63" fmla="*/ 177643 h 273178"/>
                <a:gd name="connsiteX64" fmla="*/ 91653 w 152374"/>
                <a:gd name="connsiteY64" fmla="*/ 173595 h 273178"/>
                <a:gd name="connsiteX65" fmla="*/ 120799 w 152374"/>
                <a:gd name="connsiteY65" fmla="*/ 170357 h 273178"/>
                <a:gd name="connsiteX66" fmla="*/ 129705 w 152374"/>
                <a:gd name="connsiteY66" fmla="*/ 171976 h 273178"/>
                <a:gd name="connsiteX67" fmla="*/ 135372 w 152374"/>
                <a:gd name="connsiteY67" fmla="*/ 172785 h 273178"/>
                <a:gd name="connsiteX68" fmla="*/ 135372 w 152374"/>
                <a:gd name="connsiteY68" fmla="*/ 187359 h 273178"/>
                <a:gd name="connsiteX69" fmla="*/ 149946 w 152374"/>
                <a:gd name="connsiteY69" fmla="*/ 205170 h 273178"/>
                <a:gd name="connsiteX70" fmla="*/ 149946 w 152374"/>
                <a:gd name="connsiteY70" fmla="*/ 185740 h 273178"/>
                <a:gd name="connsiteX71" fmla="*/ 148327 w 152374"/>
                <a:gd name="connsiteY71" fmla="*/ 185740 h 273178"/>
                <a:gd name="connsiteX72" fmla="*/ 146707 w 152374"/>
                <a:gd name="connsiteY72" fmla="*/ 184120 h 273178"/>
                <a:gd name="connsiteX73" fmla="*/ 148327 w 152374"/>
                <a:gd name="connsiteY73" fmla="*/ 182501 h 273178"/>
                <a:gd name="connsiteX74" fmla="*/ 149946 w 152374"/>
                <a:gd name="connsiteY74" fmla="*/ 182501 h 273178"/>
                <a:gd name="connsiteX75" fmla="*/ 152375 w 152374"/>
                <a:gd name="connsiteY75" fmla="*/ 186549 h 273178"/>
                <a:gd name="connsiteX76" fmla="*/ 152375 w 152374"/>
                <a:gd name="connsiteY76" fmla="*/ 197884 h 273178"/>
                <a:gd name="connsiteX77" fmla="*/ 152375 w 152374"/>
                <a:gd name="connsiteY77" fmla="*/ 208409 h 273178"/>
                <a:gd name="connsiteX78" fmla="*/ 147517 w 152374"/>
                <a:gd name="connsiteY78" fmla="*/ 235936 h 273178"/>
                <a:gd name="connsiteX79" fmla="*/ 141040 w 152374"/>
                <a:gd name="connsiteY79" fmla="*/ 247271 h 273178"/>
                <a:gd name="connsiteX80" fmla="*/ 123228 w 152374"/>
                <a:gd name="connsiteY80" fmla="*/ 262654 h 273178"/>
                <a:gd name="connsiteX81" fmla="*/ 88414 w 152374"/>
                <a:gd name="connsiteY81" fmla="*/ 273179 h 273178"/>
                <a:gd name="connsiteX82" fmla="*/ 81128 w 152374"/>
                <a:gd name="connsiteY82" fmla="*/ 273179 h 273178"/>
                <a:gd name="connsiteX83" fmla="*/ 66554 w 152374"/>
                <a:gd name="connsiteY83" fmla="*/ 272369 h 273178"/>
                <a:gd name="connsiteX84" fmla="*/ 47933 w 152374"/>
                <a:gd name="connsiteY84" fmla="*/ 266702 h 273178"/>
                <a:gd name="connsiteX85" fmla="*/ 47933 w 152374"/>
                <a:gd name="connsiteY85" fmla="*/ 266702 h 273178"/>
                <a:gd name="connsiteX86" fmla="*/ 52791 w 152374"/>
                <a:gd name="connsiteY86" fmla="*/ 266702 h 273178"/>
                <a:gd name="connsiteX87" fmla="*/ 55220 w 152374"/>
                <a:gd name="connsiteY87" fmla="*/ 266702 h 273178"/>
                <a:gd name="connsiteX88" fmla="*/ 71412 w 152374"/>
                <a:gd name="connsiteY88" fmla="*/ 269131 h 273178"/>
                <a:gd name="connsiteX89" fmla="*/ 75460 w 152374"/>
                <a:gd name="connsiteY89" fmla="*/ 269131 h 273178"/>
                <a:gd name="connsiteX90" fmla="*/ 89224 w 152374"/>
                <a:gd name="connsiteY90" fmla="*/ 269940 h 273178"/>
                <a:gd name="connsiteX91" fmla="*/ 113513 w 152374"/>
                <a:gd name="connsiteY91" fmla="*/ 265083 h 273178"/>
                <a:gd name="connsiteX92" fmla="*/ 148327 w 152374"/>
                <a:gd name="connsiteY92" fmla="*/ 224601 h 273178"/>
                <a:gd name="connsiteX93" fmla="*/ 149136 w 152374"/>
                <a:gd name="connsiteY93" fmla="*/ 217315 h 273178"/>
                <a:gd name="connsiteX94" fmla="*/ 149136 w 152374"/>
                <a:gd name="connsiteY94" fmla="*/ 205170 h 273178"/>
                <a:gd name="connsiteX95" fmla="*/ 60077 w 152374"/>
                <a:gd name="connsiteY95" fmla="*/ 202742 h 273178"/>
                <a:gd name="connsiteX96" fmla="*/ 58458 w 152374"/>
                <a:gd name="connsiteY96" fmla="*/ 202742 h 273178"/>
                <a:gd name="connsiteX97" fmla="*/ 56839 w 152374"/>
                <a:gd name="connsiteY97" fmla="*/ 197884 h 273178"/>
                <a:gd name="connsiteX98" fmla="*/ 56839 w 152374"/>
                <a:gd name="connsiteY98" fmla="*/ 190597 h 273178"/>
                <a:gd name="connsiteX99" fmla="*/ 56839 w 152374"/>
                <a:gd name="connsiteY99" fmla="*/ 183311 h 273178"/>
                <a:gd name="connsiteX100" fmla="*/ 56029 w 152374"/>
                <a:gd name="connsiteY100" fmla="*/ 163880 h 273178"/>
                <a:gd name="connsiteX101" fmla="*/ 56029 w 152374"/>
                <a:gd name="connsiteY101" fmla="*/ 163880 h 273178"/>
                <a:gd name="connsiteX102" fmla="*/ 56029 w 152374"/>
                <a:gd name="connsiteY102" fmla="*/ 153355 h 273178"/>
                <a:gd name="connsiteX103" fmla="*/ 56029 w 152374"/>
                <a:gd name="connsiteY103" fmla="*/ 135543 h 273178"/>
                <a:gd name="connsiteX104" fmla="*/ 56029 w 152374"/>
                <a:gd name="connsiteY104" fmla="*/ 120970 h 273178"/>
                <a:gd name="connsiteX105" fmla="*/ 56029 w 152374"/>
                <a:gd name="connsiteY105" fmla="*/ 103967 h 273178"/>
                <a:gd name="connsiteX106" fmla="*/ 55220 w 152374"/>
                <a:gd name="connsiteY106" fmla="*/ 82108 h 273178"/>
                <a:gd name="connsiteX107" fmla="*/ 79508 w 152374"/>
                <a:gd name="connsiteY107" fmla="*/ 51342 h 273178"/>
                <a:gd name="connsiteX108" fmla="*/ 82747 w 152374"/>
                <a:gd name="connsiteY108" fmla="*/ 52151 h 273178"/>
                <a:gd name="connsiteX109" fmla="*/ 82747 w 152374"/>
                <a:gd name="connsiteY109" fmla="*/ 53771 h 273178"/>
                <a:gd name="connsiteX110" fmla="*/ 59268 w 152374"/>
                <a:gd name="connsiteY110" fmla="*/ 78059 h 273178"/>
                <a:gd name="connsiteX111" fmla="*/ 60077 w 152374"/>
                <a:gd name="connsiteY111" fmla="*/ 100729 h 273178"/>
                <a:gd name="connsiteX112" fmla="*/ 60077 w 152374"/>
                <a:gd name="connsiteY112" fmla="*/ 154974 h 273178"/>
                <a:gd name="connsiteX113" fmla="*/ 60077 w 152374"/>
                <a:gd name="connsiteY113" fmla="*/ 187359 h 273178"/>
                <a:gd name="connsiteX114" fmla="*/ 60077 w 152374"/>
                <a:gd name="connsiteY114" fmla="*/ 198693 h 273178"/>
                <a:gd name="connsiteX115" fmla="*/ 60077 w 152374"/>
                <a:gd name="connsiteY115" fmla="*/ 201122 h 273178"/>
                <a:gd name="connsiteX116" fmla="*/ 107036 w 152374"/>
                <a:gd name="connsiteY116" fmla="*/ 99919 h 273178"/>
                <a:gd name="connsiteX117" fmla="*/ 107036 w 152374"/>
                <a:gd name="connsiteY117" fmla="*/ 98300 h 273178"/>
                <a:gd name="connsiteX118" fmla="*/ 107036 w 152374"/>
                <a:gd name="connsiteY118" fmla="*/ 97490 h 273178"/>
                <a:gd name="connsiteX119" fmla="*/ 108655 w 152374"/>
                <a:gd name="connsiteY119" fmla="*/ 97490 h 273178"/>
                <a:gd name="connsiteX120" fmla="*/ 108655 w 152374"/>
                <a:gd name="connsiteY120" fmla="*/ 97490 h 273178"/>
                <a:gd name="connsiteX121" fmla="*/ 124847 w 152374"/>
                <a:gd name="connsiteY121" fmla="*/ 99110 h 273178"/>
                <a:gd name="connsiteX122" fmla="*/ 146707 w 152374"/>
                <a:gd name="connsiteY122" fmla="*/ 97490 h 273178"/>
                <a:gd name="connsiteX123" fmla="*/ 146707 w 152374"/>
                <a:gd name="connsiteY123" fmla="*/ 86156 h 273178"/>
                <a:gd name="connsiteX124" fmla="*/ 146707 w 152374"/>
                <a:gd name="connsiteY124" fmla="*/ 65915 h 273178"/>
                <a:gd name="connsiteX125" fmla="*/ 143469 w 152374"/>
                <a:gd name="connsiteY125" fmla="*/ 48913 h 273178"/>
                <a:gd name="connsiteX126" fmla="*/ 143469 w 152374"/>
                <a:gd name="connsiteY126" fmla="*/ 48913 h 273178"/>
                <a:gd name="connsiteX127" fmla="*/ 149946 w 152374"/>
                <a:gd name="connsiteY127" fmla="*/ 86156 h 273178"/>
                <a:gd name="connsiteX128" fmla="*/ 149946 w 152374"/>
                <a:gd name="connsiteY128" fmla="*/ 96681 h 273178"/>
                <a:gd name="connsiteX129" fmla="*/ 145898 w 152374"/>
                <a:gd name="connsiteY129" fmla="*/ 101538 h 273178"/>
                <a:gd name="connsiteX130" fmla="*/ 121609 w 152374"/>
                <a:gd name="connsiteY130" fmla="*/ 103158 h 273178"/>
                <a:gd name="connsiteX131" fmla="*/ 106226 w 152374"/>
                <a:gd name="connsiteY131" fmla="*/ 99919 h 273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152374" h="273178">
                  <a:moveTo>
                    <a:pt x="139421" y="185740"/>
                  </a:moveTo>
                  <a:cubicBezTo>
                    <a:pt x="139421" y="188978"/>
                    <a:pt x="139421" y="193026"/>
                    <a:pt x="139421" y="196265"/>
                  </a:cubicBezTo>
                  <a:cubicBezTo>
                    <a:pt x="139421" y="199503"/>
                    <a:pt x="138611" y="202742"/>
                    <a:pt x="138611" y="205980"/>
                  </a:cubicBezTo>
                  <a:cubicBezTo>
                    <a:pt x="138611" y="212457"/>
                    <a:pt x="136992" y="218125"/>
                    <a:pt x="134563" y="223792"/>
                  </a:cubicBezTo>
                  <a:lnTo>
                    <a:pt x="128086" y="235127"/>
                  </a:lnTo>
                  <a:cubicBezTo>
                    <a:pt x="124038" y="242413"/>
                    <a:pt x="116751" y="245652"/>
                    <a:pt x="110274" y="250510"/>
                  </a:cubicBezTo>
                  <a:cubicBezTo>
                    <a:pt x="106226" y="253748"/>
                    <a:pt x="102178" y="255367"/>
                    <a:pt x="96511" y="256986"/>
                  </a:cubicBezTo>
                  <a:cubicBezTo>
                    <a:pt x="92462" y="257796"/>
                    <a:pt x="86795" y="259415"/>
                    <a:pt x="81128" y="260225"/>
                  </a:cubicBezTo>
                  <a:cubicBezTo>
                    <a:pt x="77080" y="260225"/>
                    <a:pt x="74651" y="260225"/>
                    <a:pt x="71412" y="260225"/>
                  </a:cubicBezTo>
                  <a:cubicBezTo>
                    <a:pt x="65745" y="259415"/>
                    <a:pt x="59268" y="260225"/>
                    <a:pt x="53600" y="258606"/>
                  </a:cubicBezTo>
                  <a:cubicBezTo>
                    <a:pt x="50362" y="258606"/>
                    <a:pt x="47123" y="258606"/>
                    <a:pt x="43885" y="257796"/>
                  </a:cubicBezTo>
                  <a:cubicBezTo>
                    <a:pt x="38217" y="256177"/>
                    <a:pt x="32550" y="254558"/>
                    <a:pt x="28502" y="250510"/>
                  </a:cubicBezTo>
                  <a:cubicBezTo>
                    <a:pt x="26883" y="248890"/>
                    <a:pt x="26073" y="247271"/>
                    <a:pt x="22835" y="246461"/>
                  </a:cubicBezTo>
                  <a:cubicBezTo>
                    <a:pt x="19596" y="241604"/>
                    <a:pt x="16358" y="238365"/>
                    <a:pt x="12310" y="234317"/>
                  </a:cubicBezTo>
                  <a:cubicBezTo>
                    <a:pt x="11500" y="230269"/>
                    <a:pt x="8262" y="227840"/>
                    <a:pt x="6642" y="224601"/>
                  </a:cubicBezTo>
                  <a:cubicBezTo>
                    <a:pt x="5832" y="222982"/>
                    <a:pt x="5023" y="220553"/>
                    <a:pt x="5023" y="218934"/>
                  </a:cubicBezTo>
                  <a:cubicBezTo>
                    <a:pt x="4213" y="217315"/>
                    <a:pt x="3404" y="214886"/>
                    <a:pt x="2594" y="214076"/>
                  </a:cubicBezTo>
                  <a:cubicBezTo>
                    <a:pt x="1784" y="210838"/>
                    <a:pt x="2594" y="207599"/>
                    <a:pt x="1784" y="203551"/>
                  </a:cubicBezTo>
                  <a:cubicBezTo>
                    <a:pt x="1784" y="199503"/>
                    <a:pt x="1784" y="196265"/>
                    <a:pt x="1784" y="192216"/>
                  </a:cubicBezTo>
                  <a:cubicBezTo>
                    <a:pt x="1784" y="188168"/>
                    <a:pt x="1784" y="184930"/>
                    <a:pt x="1784" y="180882"/>
                  </a:cubicBezTo>
                  <a:cubicBezTo>
                    <a:pt x="1784" y="176834"/>
                    <a:pt x="1784" y="172785"/>
                    <a:pt x="1784" y="168737"/>
                  </a:cubicBezTo>
                  <a:cubicBezTo>
                    <a:pt x="975" y="162260"/>
                    <a:pt x="1784" y="151735"/>
                    <a:pt x="1784" y="146068"/>
                  </a:cubicBezTo>
                  <a:cubicBezTo>
                    <a:pt x="1784" y="136352"/>
                    <a:pt x="-644" y="126637"/>
                    <a:pt x="165" y="117731"/>
                  </a:cubicBezTo>
                  <a:cubicBezTo>
                    <a:pt x="165" y="115302"/>
                    <a:pt x="165" y="113683"/>
                    <a:pt x="165" y="111254"/>
                  </a:cubicBezTo>
                  <a:lnTo>
                    <a:pt x="165" y="108015"/>
                  </a:lnTo>
                  <a:cubicBezTo>
                    <a:pt x="165" y="107206"/>
                    <a:pt x="165" y="106396"/>
                    <a:pt x="165" y="105587"/>
                  </a:cubicBezTo>
                  <a:cubicBezTo>
                    <a:pt x="165" y="103158"/>
                    <a:pt x="165" y="101538"/>
                    <a:pt x="165" y="99110"/>
                  </a:cubicBezTo>
                  <a:cubicBezTo>
                    <a:pt x="165" y="91013"/>
                    <a:pt x="165" y="80488"/>
                    <a:pt x="165" y="70773"/>
                  </a:cubicBezTo>
                  <a:cubicBezTo>
                    <a:pt x="165" y="65105"/>
                    <a:pt x="165" y="60248"/>
                    <a:pt x="165" y="55390"/>
                  </a:cubicBezTo>
                  <a:cubicBezTo>
                    <a:pt x="975" y="50532"/>
                    <a:pt x="2594" y="44865"/>
                    <a:pt x="4213" y="40817"/>
                  </a:cubicBezTo>
                  <a:cubicBezTo>
                    <a:pt x="5832" y="33530"/>
                    <a:pt x="7452" y="27863"/>
                    <a:pt x="11500" y="23815"/>
                  </a:cubicBezTo>
                  <a:cubicBezTo>
                    <a:pt x="12310" y="18147"/>
                    <a:pt x="17977" y="15718"/>
                    <a:pt x="23644" y="12480"/>
                  </a:cubicBezTo>
                  <a:lnTo>
                    <a:pt x="35789" y="5193"/>
                  </a:lnTo>
                  <a:cubicBezTo>
                    <a:pt x="39837" y="3574"/>
                    <a:pt x="43075" y="1145"/>
                    <a:pt x="48743" y="335"/>
                  </a:cubicBezTo>
                  <a:cubicBezTo>
                    <a:pt x="51172" y="335"/>
                    <a:pt x="53600" y="335"/>
                    <a:pt x="56029" y="335"/>
                  </a:cubicBezTo>
                  <a:cubicBezTo>
                    <a:pt x="64935" y="-474"/>
                    <a:pt x="73841" y="335"/>
                    <a:pt x="81937" y="1145"/>
                  </a:cubicBezTo>
                  <a:cubicBezTo>
                    <a:pt x="85985" y="1955"/>
                    <a:pt x="90033" y="1145"/>
                    <a:pt x="94082" y="2764"/>
                  </a:cubicBezTo>
                  <a:cubicBezTo>
                    <a:pt x="97320" y="3574"/>
                    <a:pt x="100559" y="6003"/>
                    <a:pt x="103797" y="6812"/>
                  </a:cubicBezTo>
                  <a:cubicBezTo>
                    <a:pt x="105417" y="9241"/>
                    <a:pt x="107845" y="10860"/>
                    <a:pt x="111084" y="12480"/>
                  </a:cubicBezTo>
                  <a:cubicBezTo>
                    <a:pt x="111084" y="12480"/>
                    <a:pt x="111084" y="13289"/>
                    <a:pt x="112703" y="14909"/>
                  </a:cubicBezTo>
                  <a:cubicBezTo>
                    <a:pt x="113513" y="15718"/>
                    <a:pt x="114322" y="14909"/>
                    <a:pt x="115132" y="16528"/>
                  </a:cubicBezTo>
                  <a:lnTo>
                    <a:pt x="118370" y="19766"/>
                  </a:lnTo>
                  <a:lnTo>
                    <a:pt x="120799" y="23005"/>
                  </a:lnTo>
                  <a:cubicBezTo>
                    <a:pt x="124038" y="26243"/>
                    <a:pt x="126467" y="29482"/>
                    <a:pt x="128896" y="33530"/>
                  </a:cubicBezTo>
                  <a:cubicBezTo>
                    <a:pt x="136182" y="48103"/>
                    <a:pt x="136182" y="68344"/>
                    <a:pt x="135372" y="88585"/>
                  </a:cubicBezTo>
                  <a:cubicBezTo>
                    <a:pt x="133753" y="89394"/>
                    <a:pt x="131324" y="89394"/>
                    <a:pt x="128896" y="89394"/>
                  </a:cubicBezTo>
                  <a:cubicBezTo>
                    <a:pt x="123228" y="89394"/>
                    <a:pt x="118370" y="91013"/>
                    <a:pt x="111893" y="91013"/>
                  </a:cubicBezTo>
                  <a:cubicBezTo>
                    <a:pt x="105417" y="91013"/>
                    <a:pt x="105417" y="91013"/>
                    <a:pt x="99749" y="91013"/>
                  </a:cubicBezTo>
                  <a:cubicBezTo>
                    <a:pt x="95701" y="90204"/>
                    <a:pt x="93272" y="90204"/>
                    <a:pt x="91653" y="87775"/>
                  </a:cubicBezTo>
                  <a:cubicBezTo>
                    <a:pt x="91653" y="77250"/>
                    <a:pt x="93272" y="65915"/>
                    <a:pt x="90033" y="57819"/>
                  </a:cubicBezTo>
                  <a:cubicBezTo>
                    <a:pt x="89224" y="56200"/>
                    <a:pt x="90033" y="54580"/>
                    <a:pt x="88414" y="53771"/>
                  </a:cubicBezTo>
                  <a:cubicBezTo>
                    <a:pt x="85176" y="48103"/>
                    <a:pt x="72222" y="44055"/>
                    <a:pt x="63316" y="46484"/>
                  </a:cubicBezTo>
                  <a:cubicBezTo>
                    <a:pt x="60077" y="46484"/>
                    <a:pt x="56839" y="48103"/>
                    <a:pt x="54410" y="49723"/>
                  </a:cubicBezTo>
                  <a:cubicBezTo>
                    <a:pt x="51981" y="51342"/>
                    <a:pt x="51172" y="53771"/>
                    <a:pt x="47933" y="55390"/>
                  </a:cubicBezTo>
                  <a:cubicBezTo>
                    <a:pt x="42266" y="65915"/>
                    <a:pt x="45504" y="79679"/>
                    <a:pt x="45504" y="93442"/>
                  </a:cubicBezTo>
                  <a:cubicBezTo>
                    <a:pt x="45504" y="115302"/>
                    <a:pt x="44695" y="135543"/>
                    <a:pt x="45504" y="155783"/>
                  </a:cubicBezTo>
                  <a:cubicBezTo>
                    <a:pt x="45504" y="163880"/>
                    <a:pt x="45504" y="171976"/>
                    <a:pt x="45504" y="179263"/>
                  </a:cubicBezTo>
                  <a:cubicBezTo>
                    <a:pt x="45504" y="186549"/>
                    <a:pt x="45504" y="194645"/>
                    <a:pt x="46314" y="203551"/>
                  </a:cubicBezTo>
                  <a:cubicBezTo>
                    <a:pt x="47933" y="210838"/>
                    <a:pt x="51981" y="214076"/>
                    <a:pt x="57648" y="217315"/>
                  </a:cubicBezTo>
                  <a:cubicBezTo>
                    <a:pt x="64126" y="218125"/>
                    <a:pt x="68983" y="220553"/>
                    <a:pt x="75460" y="217315"/>
                  </a:cubicBezTo>
                  <a:cubicBezTo>
                    <a:pt x="77080" y="217315"/>
                    <a:pt x="78699" y="214886"/>
                    <a:pt x="80318" y="214076"/>
                  </a:cubicBezTo>
                  <a:cubicBezTo>
                    <a:pt x="83557" y="212457"/>
                    <a:pt x="87605" y="210838"/>
                    <a:pt x="90033" y="207599"/>
                  </a:cubicBezTo>
                  <a:cubicBezTo>
                    <a:pt x="90843" y="205980"/>
                    <a:pt x="90033" y="203551"/>
                    <a:pt x="91653" y="202742"/>
                  </a:cubicBezTo>
                  <a:cubicBezTo>
                    <a:pt x="90843" y="195455"/>
                    <a:pt x="94891" y="186549"/>
                    <a:pt x="91653" y="177643"/>
                  </a:cubicBezTo>
                  <a:cubicBezTo>
                    <a:pt x="91653" y="176024"/>
                    <a:pt x="91653" y="174405"/>
                    <a:pt x="91653" y="173595"/>
                  </a:cubicBezTo>
                  <a:cubicBezTo>
                    <a:pt x="99749" y="170357"/>
                    <a:pt x="109465" y="168737"/>
                    <a:pt x="120799" y="170357"/>
                  </a:cubicBezTo>
                  <a:cubicBezTo>
                    <a:pt x="124038" y="170357"/>
                    <a:pt x="127276" y="171976"/>
                    <a:pt x="129705" y="171976"/>
                  </a:cubicBezTo>
                  <a:cubicBezTo>
                    <a:pt x="132134" y="171976"/>
                    <a:pt x="133753" y="171976"/>
                    <a:pt x="135372" y="172785"/>
                  </a:cubicBezTo>
                  <a:cubicBezTo>
                    <a:pt x="135372" y="176834"/>
                    <a:pt x="135372" y="181691"/>
                    <a:pt x="135372" y="187359"/>
                  </a:cubicBezTo>
                  <a:close/>
                  <a:moveTo>
                    <a:pt x="149946" y="205170"/>
                  </a:moveTo>
                  <a:lnTo>
                    <a:pt x="149946" y="185740"/>
                  </a:lnTo>
                  <a:lnTo>
                    <a:pt x="148327" y="185740"/>
                  </a:lnTo>
                  <a:cubicBezTo>
                    <a:pt x="147517" y="185740"/>
                    <a:pt x="146707" y="185740"/>
                    <a:pt x="146707" y="184120"/>
                  </a:cubicBezTo>
                  <a:cubicBezTo>
                    <a:pt x="146707" y="182501"/>
                    <a:pt x="146707" y="182501"/>
                    <a:pt x="148327" y="182501"/>
                  </a:cubicBezTo>
                  <a:cubicBezTo>
                    <a:pt x="148327" y="182501"/>
                    <a:pt x="149136" y="182501"/>
                    <a:pt x="149946" y="182501"/>
                  </a:cubicBezTo>
                  <a:cubicBezTo>
                    <a:pt x="151565" y="182501"/>
                    <a:pt x="152375" y="184120"/>
                    <a:pt x="152375" y="186549"/>
                  </a:cubicBezTo>
                  <a:lnTo>
                    <a:pt x="152375" y="197884"/>
                  </a:lnTo>
                  <a:cubicBezTo>
                    <a:pt x="152375" y="201122"/>
                    <a:pt x="152375" y="205170"/>
                    <a:pt x="152375" y="208409"/>
                  </a:cubicBezTo>
                  <a:cubicBezTo>
                    <a:pt x="152375" y="216505"/>
                    <a:pt x="151565" y="227840"/>
                    <a:pt x="147517" y="235936"/>
                  </a:cubicBezTo>
                  <a:lnTo>
                    <a:pt x="141040" y="247271"/>
                  </a:lnTo>
                  <a:cubicBezTo>
                    <a:pt x="136992" y="254558"/>
                    <a:pt x="129705" y="257796"/>
                    <a:pt x="123228" y="262654"/>
                  </a:cubicBezTo>
                  <a:cubicBezTo>
                    <a:pt x="112703" y="269940"/>
                    <a:pt x="99749" y="273179"/>
                    <a:pt x="88414" y="273179"/>
                  </a:cubicBezTo>
                  <a:cubicBezTo>
                    <a:pt x="85985" y="273179"/>
                    <a:pt x="84366" y="273179"/>
                    <a:pt x="81128" y="273179"/>
                  </a:cubicBezTo>
                  <a:cubicBezTo>
                    <a:pt x="76270" y="273179"/>
                    <a:pt x="71412" y="273179"/>
                    <a:pt x="66554" y="272369"/>
                  </a:cubicBezTo>
                  <a:cubicBezTo>
                    <a:pt x="58458" y="271560"/>
                    <a:pt x="51981" y="269131"/>
                    <a:pt x="47933" y="266702"/>
                  </a:cubicBezTo>
                  <a:cubicBezTo>
                    <a:pt x="47123" y="266702"/>
                    <a:pt x="47933" y="265892"/>
                    <a:pt x="47933" y="266702"/>
                  </a:cubicBezTo>
                  <a:cubicBezTo>
                    <a:pt x="50362" y="266702"/>
                    <a:pt x="51981" y="266702"/>
                    <a:pt x="52791" y="266702"/>
                  </a:cubicBezTo>
                  <a:cubicBezTo>
                    <a:pt x="53600" y="266702"/>
                    <a:pt x="55220" y="266702"/>
                    <a:pt x="55220" y="266702"/>
                  </a:cubicBezTo>
                  <a:cubicBezTo>
                    <a:pt x="60887" y="268321"/>
                    <a:pt x="65745" y="269131"/>
                    <a:pt x="71412" y="269131"/>
                  </a:cubicBezTo>
                  <a:cubicBezTo>
                    <a:pt x="77080" y="269131"/>
                    <a:pt x="73841" y="269131"/>
                    <a:pt x="75460" y="269131"/>
                  </a:cubicBezTo>
                  <a:cubicBezTo>
                    <a:pt x="79508" y="269131"/>
                    <a:pt x="84366" y="269940"/>
                    <a:pt x="89224" y="269940"/>
                  </a:cubicBezTo>
                  <a:cubicBezTo>
                    <a:pt x="98130" y="269940"/>
                    <a:pt x="106226" y="266702"/>
                    <a:pt x="113513" y="265083"/>
                  </a:cubicBezTo>
                  <a:cubicBezTo>
                    <a:pt x="124038" y="258606"/>
                    <a:pt x="142659" y="249700"/>
                    <a:pt x="148327" y="224601"/>
                  </a:cubicBezTo>
                  <a:cubicBezTo>
                    <a:pt x="149136" y="222173"/>
                    <a:pt x="148327" y="219744"/>
                    <a:pt x="149136" y="217315"/>
                  </a:cubicBezTo>
                  <a:cubicBezTo>
                    <a:pt x="149136" y="213267"/>
                    <a:pt x="149136" y="209219"/>
                    <a:pt x="149136" y="205170"/>
                  </a:cubicBezTo>
                  <a:close/>
                  <a:moveTo>
                    <a:pt x="60077" y="202742"/>
                  </a:moveTo>
                  <a:cubicBezTo>
                    <a:pt x="60077" y="203551"/>
                    <a:pt x="59268" y="204361"/>
                    <a:pt x="58458" y="202742"/>
                  </a:cubicBezTo>
                  <a:cubicBezTo>
                    <a:pt x="57648" y="201932"/>
                    <a:pt x="56839" y="200313"/>
                    <a:pt x="56839" y="197884"/>
                  </a:cubicBezTo>
                  <a:lnTo>
                    <a:pt x="56839" y="190597"/>
                  </a:lnTo>
                  <a:cubicBezTo>
                    <a:pt x="56839" y="188168"/>
                    <a:pt x="56839" y="185740"/>
                    <a:pt x="56839" y="183311"/>
                  </a:cubicBezTo>
                  <a:cubicBezTo>
                    <a:pt x="56029" y="177643"/>
                    <a:pt x="56029" y="170357"/>
                    <a:pt x="56029" y="163880"/>
                  </a:cubicBezTo>
                  <a:lnTo>
                    <a:pt x="56029" y="163880"/>
                  </a:lnTo>
                  <a:cubicBezTo>
                    <a:pt x="56029" y="159022"/>
                    <a:pt x="56029" y="157403"/>
                    <a:pt x="56029" y="153355"/>
                  </a:cubicBezTo>
                  <a:cubicBezTo>
                    <a:pt x="56029" y="149306"/>
                    <a:pt x="56029" y="142020"/>
                    <a:pt x="56029" y="135543"/>
                  </a:cubicBezTo>
                  <a:cubicBezTo>
                    <a:pt x="56029" y="129066"/>
                    <a:pt x="56029" y="126637"/>
                    <a:pt x="56029" y="120970"/>
                  </a:cubicBezTo>
                  <a:cubicBezTo>
                    <a:pt x="56029" y="115302"/>
                    <a:pt x="56029" y="109635"/>
                    <a:pt x="56029" y="103967"/>
                  </a:cubicBezTo>
                  <a:cubicBezTo>
                    <a:pt x="56029" y="98300"/>
                    <a:pt x="55220" y="89394"/>
                    <a:pt x="55220" y="82108"/>
                  </a:cubicBezTo>
                  <a:cubicBezTo>
                    <a:pt x="55220" y="63486"/>
                    <a:pt x="63316" y="52961"/>
                    <a:pt x="79508" y="51342"/>
                  </a:cubicBezTo>
                  <a:cubicBezTo>
                    <a:pt x="80318" y="51342"/>
                    <a:pt x="81937" y="51342"/>
                    <a:pt x="82747" y="52151"/>
                  </a:cubicBezTo>
                  <a:cubicBezTo>
                    <a:pt x="82747" y="52961"/>
                    <a:pt x="82747" y="53771"/>
                    <a:pt x="82747" y="53771"/>
                  </a:cubicBezTo>
                  <a:cubicBezTo>
                    <a:pt x="63316" y="53771"/>
                    <a:pt x="59268" y="66725"/>
                    <a:pt x="59268" y="78059"/>
                  </a:cubicBezTo>
                  <a:cubicBezTo>
                    <a:pt x="59268" y="89394"/>
                    <a:pt x="60077" y="92633"/>
                    <a:pt x="60077" y="100729"/>
                  </a:cubicBezTo>
                  <a:cubicBezTo>
                    <a:pt x="60077" y="119350"/>
                    <a:pt x="60077" y="137162"/>
                    <a:pt x="60077" y="154974"/>
                  </a:cubicBezTo>
                  <a:cubicBezTo>
                    <a:pt x="60077" y="172785"/>
                    <a:pt x="60077" y="176834"/>
                    <a:pt x="60077" y="187359"/>
                  </a:cubicBezTo>
                  <a:cubicBezTo>
                    <a:pt x="60077" y="197884"/>
                    <a:pt x="60077" y="194645"/>
                    <a:pt x="60077" y="198693"/>
                  </a:cubicBezTo>
                  <a:lnTo>
                    <a:pt x="60077" y="201122"/>
                  </a:lnTo>
                  <a:close/>
                  <a:moveTo>
                    <a:pt x="107036" y="99919"/>
                  </a:moveTo>
                  <a:cubicBezTo>
                    <a:pt x="107036" y="99919"/>
                    <a:pt x="107036" y="99110"/>
                    <a:pt x="107036" y="98300"/>
                  </a:cubicBezTo>
                  <a:cubicBezTo>
                    <a:pt x="107036" y="98300"/>
                    <a:pt x="107036" y="97490"/>
                    <a:pt x="107036" y="97490"/>
                  </a:cubicBezTo>
                  <a:lnTo>
                    <a:pt x="108655" y="97490"/>
                  </a:lnTo>
                  <a:cubicBezTo>
                    <a:pt x="108655" y="97490"/>
                    <a:pt x="108655" y="97490"/>
                    <a:pt x="108655" y="97490"/>
                  </a:cubicBezTo>
                  <a:cubicBezTo>
                    <a:pt x="114322" y="99110"/>
                    <a:pt x="119180" y="99110"/>
                    <a:pt x="124847" y="99110"/>
                  </a:cubicBezTo>
                  <a:cubicBezTo>
                    <a:pt x="130515" y="99110"/>
                    <a:pt x="138611" y="99110"/>
                    <a:pt x="146707" y="97490"/>
                  </a:cubicBezTo>
                  <a:cubicBezTo>
                    <a:pt x="146707" y="93442"/>
                    <a:pt x="146707" y="90204"/>
                    <a:pt x="146707" y="86156"/>
                  </a:cubicBezTo>
                  <a:cubicBezTo>
                    <a:pt x="146707" y="77250"/>
                    <a:pt x="146707" y="71582"/>
                    <a:pt x="146707" y="65915"/>
                  </a:cubicBezTo>
                  <a:cubicBezTo>
                    <a:pt x="146707" y="59438"/>
                    <a:pt x="144278" y="54580"/>
                    <a:pt x="143469" y="48913"/>
                  </a:cubicBezTo>
                  <a:cubicBezTo>
                    <a:pt x="143469" y="48103"/>
                    <a:pt x="143469" y="47294"/>
                    <a:pt x="143469" y="48913"/>
                  </a:cubicBezTo>
                  <a:cubicBezTo>
                    <a:pt x="149136" y="59438"/>
                    <a:pt x="150755" y="70773"/>
                    <a:pt x="149946" y="86156"/>
                  </a:cubicBezTo>
                  <a:lnTo>
                    <a:pt x="149946" y="96681"/>
                  </a:lnTo>
                  <a:cubicBezTo>
                    <a:pt x="149946" y="99110"/>
                    <a:pt x="148327" y="100729"/>
                    <a:pt x="145898" y="101538"/>
                  </a:cubicBezTo>
                  <a:cubicBezTo>
                    <a:pt x="140230" y="102348"/>
                    <a:pt x="130515" y="103158"/>
                    <a:pt x="121609" y="103158"/>
                  </a:cubicBezTo>
                  <a:cubicBezTo>
                    <a:pt x="112703" y="103158"/>
                    <a:pt x="109465" y="103158"/>
                    <a:pt x="106226" y="99919"/>
                  </a:cubicBezTo>
                  <a:close/>
                </a:path>
              </a:pathLst>
            </a:custGeom>
            <a:grpFill/>
            <a:ln w="0"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5C6FC7A0-A1D2-08E0-01FD-705441CDA4B0}"/>
                </a:ext>
              </a:extLst>
            </p:cNvPr>
            <p:cNvSpPr/>
            <p:nvPr/>
          </p:nvSpPr>
          <p:spPr>
            <a:xfrm>
              <a:off x="4452722" y="2192024"/>
              <a:ext cx="173799" cy="275104"/>
            </a:xfrm>
            <a:custGeom>
              <a:avLst/>
              <a:gdLst>
                <a:gd name="connsiteX0" fmla="*/ 161026 w 173799"/>
                <a:gd name="connsiteY0" fmla="*/ 255549 h 275104"/>
                <a:gd name="connsiteX1" fmla="*/ 161026 w 173799"/>
                <a:gd name="connsiteY1" fmla="*/ 259597 h 275104"/>
                <a:gd name="connsiteX2" fmla="*/ 117306 w 173799"/>
                <a:gd name="connsiteY2" fmla="*/ 260406 h 275104"/>
                <a:gd name="connsiteX3" fmla="*/ 115686 w 173799"/>
                <a:gd name="connsiteY3" fmla="*/ 258787 h 275104"/>
                <a:gd name="connsiteX4" fmla="*/ 111638 w 173799"/>
                <a:gd name="connsiteY4" fmla="*/ 241785 h 275104"/>
                <a:gd name="connsiteX5" fmla="*/ 104352 w 173799"/>
                <a:gd name="connsiteY5" fmla="*/ 210210 h 275104"/>
                <a:gd name="connsiteX6" fmla="*/ 54965 w 173799"/>
                <a:gd name="connsiteY6" fmla="*/ 211019 h 275104"/>
                <a:gd name="connsiteX7" fmla="*/ 43630 w 173799"/>
                <a:gd name="connsiteY7" fmla="*/ 259597 h 275104"/>
                <a:gd name="connsiteX8" fmla="*/ 720 w 173799"/>
                <a:gd name="connsiteY8" fmla="*/ 259597 h 275104"/>
                <a:gd name="connsiteX9" fmla="*/ 720 w 173799"/>
                <a:gd name="connsiteY9" fmla="*/ 254739 h 275104"/>
                <a:gd name="connsiteX10" fmla="*/ 5577 w 173799"/>
                <a:gd name="connsiteY10" fmla="*/ 225592 h 275104"/>
                <a:gd name="connsiteX11" fmla="*/ 8006 w 173799"/>
                <a:gd name="connsiteY11" fmla="*/ 214258 h 275104"/>
                <a:gd name="connsiteX12" fmla="*/ 12864 w 173799"/>
                <a:gd name="connsiteY12" fmla="*/ 188350 h 275104"/>
                <a:gd name="connsiteX13" fmla="*/ 16912 w 173799"/>
                <a:gd name="connsiteY13" fmla="*/ 174586 h 275104"/>
                <a:gd name="connsiteX14" fmla="*/ 19341 w 173799"/>
                <a:gd name="connsiteY14" fmla="*/ 165680 h 275104"/>
                <a:gd name="connsiteX15" fmla="*/ 22580 w 173799"/>
                <a:gd name="connsiteY15" fmla="*/ 139772 h 275104"/>
                <a:gd name="connsiteX16" fmla="*/ 25818 w 173799"/>
                <a:gd name="connsiteY16" fmla="*/ 128437 h 275104"/>
                <a:gd name="connsiteX17" fmla="*/ 25818 w 173799"/>
                <a:gd name="connsiteY17" fmla="*/ 121960 h 275104"/>
                <a:gd name="connsiteX18" fmla="*/ 29056 w 173799"/>
                <a:gd name="connsiteY18" fmla="*/ 114674 h 275104"/>
                <a:gd name="connsiteX19" fmla="*/ 30676 w 173799"/>
                <a:gd name="connsiteY19" fmla="*/ 113055 h 275104"/>
                <a:gd name="connsiteX20" fmla="*/ 36343 w 173799"/>
                <a:gd name="connsiteY20" fmla="*/ 79050 h 275104"/>
                <a:gd name="connsiteX21" fmla="*/ 38772 w 173799"/>
                <a:gd name="connsiteY21" fmla="*/ 69335 h 275104"/>
                <a:gd name="connsiteX22" fmla="*/ 40391 w 173799"/>
                <a:gd name="connsiteY22" fmla="*/ 59619 h 275104"/>
                <a:gd name="connsiteX23" fmla="*/ 42011 w 173799"/>
                <a:gd name="connsiteY23" fmla="*/ 53142 h 275104"/>
                <a:gd name="connsiteX24" fmla="*/ 45249 w 173799"/>
                <a:gd name="connsiteY24" fmla="*/ 32902 h 275104"/>
                <a:gd name="connsiteX25" fmla="*/ 45249 w 173799"/>
                <a:gd name="connsiteY25" fmla="*/ 28044 h 275104"/>
                <a:gd name="connsiteX26" fmla="*/ 49297 w 173799"/>
                <a:gd name="connsiteY26" fmla="*/ 13471 h 275104"/>
                <a:gd name="connsiteX27" fmla="*/ 53345 w 173799"/>
                <a:gd name="connsiteY27" fmla="*/ 2136 h 275104"/>
                <a:gd name="connsiteX28" fmla="*/ 107590 w 173799"/>
                <a:gd name="connsiteY28" fmla="*/ 2136 h 275104"/>
                <a:gd name="connsiteX29" fmla="*/ 109210 w 173799"/>
                <a:gd name="connsiteY29" fmla="*/ 2946 h 275104"/>
                <a:gd name="connsiteX30" fmla="*/ 116496 w 173799"/>
                <a:gd name="connsiteY30" fmla="*/ 37759 h 275104"/>
                <a:gd name="connsiteX31" fmla="*/ 118115 w 173799"/>
                <a:gd name="connsiteY31" fmla="*/ 49094 h 275104"/>
                <a:gd name="connsiteX32" fmla="*/ 121354 w 173799"/>
                <a:gd name="connsiteY32" fmla="*/ 59619 h 275104"/>
                <a:gd name="connsiteX33" fmla="*/ 128641 w 173799"/>
                <a:gd name="connsiteY33" fmla="*/ 93624 h 275104"/>
                <a:gd name="connsiteX34" fmla="*/ 142404 w 173799"/>
                <a:gd name="connsiteY34" fmla="*/ 158394 h 275104"/>
                <a:gd name="connsiteX35" fmla="*/ 146452 w 173799"/>
                <a:gd name="connsiteY35" fmla="*/ 178634 h 275104"/>
                <a:gd name="connsiteX36" fmla="*/ 151310 w 173799"/>
                <a:gd name="connsiteY36" fmla="*/ 195636 h 275104"/>
                <a:gd name="connsiteX37" fmla="*/ 158596 w 173799"/>
                <a:gd name="connsiteY37" fmla="*/ 231260 h 275104"/>
                <a:gd name="connsiteX38" fmla="*/ 160216 w 173799"/>
                <a:gd name="connsiteY38" fmla="*/ 240166 h 275104"/>
                <a:gd name="connsiteX39" fmla="*/ 161835 w 173799"/>
                <a:gd name="connsiteY39" fmla="*/ 249072 h 275104"/>
                <a:gd name="connsiteX40" fmla="*/ 161835 w 173799"/>
                <a:gd name="connsiteY40" fmla="*/ 253929 h 275104"/>
                <a:gd name="connsiteX41" fmla="*/ 14483 w 173799"/>
                <a:gd name="connsiteY41" fmla="*/ 270932 h 275104"/>
                <a:gd name="connsiteX42" fmla="*/ 16103 w 173799"/>
                <a:gd name="connsiteY42" fmla="*/ 270122 h 275104"/>
                <a:gd name="connsiteX43" fmla="*/ 16912 w 173799"/>
                <a:gd name="connsiteY43" fmla="*/ 270932 h 275104"/>
                <a:gd name="connsiteX44" fmla="*/ 16912 w 173799"/>
                <a:gd name="connsiteY44" fmla="*/ 270932 h 275104"/>
                <a:gd name="connsiteX45" fmla="*/ 44440 w 173799"/>
                <a:gd name="connsiteY45" fmla="*/ 270932 h 275104"/>
                <a:gd name="connsiteX46" fmla="*/ 48488 w 173799"/>
                <a:gd name="connsiteY46" fmla="*/ 270932 h 275104"/>
                <a:gd name="connsiteX47" fmla="*/ 55774 w 173799"/>
                <a:gd name="connsiteY47" fmla="*/ 270122 h 275104"/>
                <a:gd name="connsiteX48" fmla="*/ 59013 w 173799"/>
                <a:gd name="connsiteY48" fmla="*/ 258787 h 275104"/>
                <a:gd name="connsiteX49" fmla="*/ 59013 w 173799"/>
                <a:gd name="connsiteY49" fmla="*/ 255549 h 275104"/>
                <a:gd name="connsiteX50" fmla="*/ 62251 w 173799"/>
                <a:gd name="connsiteY50" fmla="*/ 245833 h 275104"/>
                <a:gd name="connsiteX51" fmla="*/ 65490 w 173799"/>
                <a:gd name="connsiteY51" fmla="*/ 232879 h 275104"/>
                <a:gd name="connsiteX52" fmla="*/ 67109 w 173799"/>
                <a:gd name="connsiteY52" fmla="*/ 223973 h 275104"/>
                <a:gd name="connsiteX53" fmla="*/ 72776 w 173799"/>
                <a:gd name="connsiteY53" fmla="*/ 220735 h 275104"/>
                <a:gd name="connsiteX54" fmla="*/ 98684 w 173799"/>
                <a:gd name="connsiteY54" fmla="*/ 219925 h 275104"/>
                <a:gd name="connsiteX55" fmla="*/ 101113 w 173799"/>
                <a:gd name="connsiteY55" fmla="*/ 221544 h 275104"/>
                <a:gd name="connsiteX56" fmla="*/ 99494 w 173799"/>
                <a:gd name="connsiteY56" fmla="*/ 223164 h 275104"/>
                <a:gd name="connsiteX57" fmla="*/ 70347 w 173799"/>
                <a:gd name="connsiteY57" fmla="*/ 223973 h 275104"/>
                <a:gd name="connsiteX58" fmla="*/ 63061 w 173799"/>
                <a:gd name="connsiteY58" fmla="*/ 255549 h 275104"/>
                <a:gd name="connsiteX59" fmla="*/ 63061 w 173799"/>
                <a:gd name="connsiteY59" fmla="*/ 258787 h 275104"/>
                <a:gd name="connsiteX60" fmla="*/ 57393 w 173799"/>
                <a:gd name="connsiteY60" fmla="*/ 271741 h 275104"/>
                <a:gd name="connsiteX61" fmla="*/ 44440 w 173799"/>
                <a:gd name="connsiteY61" fmla="*/ 273360 h 275104"/>
                <a:gd name="connsiteX62" fmla="*/ 40391 w 173799"/>
                <a:gd name="connsiteY62" fmla="*/ 273360 h 275104"/>
                <a:gd name="connsiteX63" fmla="*/ 16912 w 173799"/>
                <a:gd name="connsiteY63" fmla="*/ 273360 h 275104"/>
                <a:gd name="connsiteX64" fmla="*/ 14483 w 173799"/>
                <a:gd name="connsiteY64" fmla="*/ 271741 h 275104"/>
                <a:gd name="connsiteX65" fmla="*/ 14483 w 173799"/>
                <a:gd name="connsiteY65" fmla="*/ 269312 h 275104"/>
                <a:gd name="connsiteX66" fmla="*/ 97065 w 173799"/>
                <a:gd name="connsiteY66" fmla="*/ 165680 h 275104"/>
                <a:gd name="connsiteX67" fmla="*/ 87350 w 173799"/>
                <a:gd name="connsiteY67" fmla="*/ 120341 h 275104"/>
                <a:gd name="connsiteX68" fmla="*/ 80063 w 173799"/>
                <a:gd name="connsiteY68" fmla="*/ 92814 h 275104"/>
                <a:gd name="connsiteX69" fmla="*/ 63871 w 173799"/>
                <a:gd name="connsiteY69" fmla="*/ 166490 h 275104"/>
                <a:gd name="connsiteX70" fmla="*/ 96256 w 173799"/>
                <a:gd name="connsiteY70" fmla="*/ 166490 h 275104"/>
                <a:gd name="connsiteX71" fmla="*/ 80063 w 173799"/>
                <a:gd name="connsiteY71" fmla="*/ 152726 h 275104"/>
                <a:gd name="connsiteX72" fmla="*/ 82492 w 173799"/>
                <a:gd name="connsiteY72" fmla="*/ 140582 h 275104"/>
                <a:gd name="connsiteX73" fmla="*/ 83301 w 173799"/>
                <a:gd name="connsiteY73" fmla="*/ 140582 h 275104"/>
                <a:gd name="connsiteX74" fmla="*/ 83301 w 173799"/>
                <a:gd name="connsiteY74" fmla="*/ 141392 h 275104"/>
                <a:gd name="connsiteX75" fmla="*/ 83301 w 173799"/>
                <a:gd name="connsiteY75" fmla="*/ 148678 h 275104"/>
                <a:gd name="connsiteX76" fmla="*/ 80873 w 173799"/>
                <a:gd name="connsiteY76" fmla="*/ 158394 h 275104"/>
                <a:gd name="connsiteX77" fmla="*/ 78444 w 173799"/>
                <a:gd name="connsiteY77" fmla="*/ 160013 h 275104"/>
                <a:gd name="connsiteX78" fmla="*/ 77634 w 173799"/>
                <a:gd name="connsiteY78" fmla="*/ 158394 h 275104"/>
                <a:gd name="connsiteX79" fmla="*/ 79253 w 173799"/>
                <a:gd name="connsiteY79" fmla="*/ 152726 h 275104"/>
                <a:gd name="connsiteX80" fmla="*/ 167502 w 173799"/>
                <a:gd name="connsiteY80" fmla="*/ 249881 h 275104"/>
                <a:gd name="connsiteX81" fmla="*/ 167502 w 173799"/>
                <a:gd name="connsiteY81" fmla="*/ 241785 h 275104"/>
                <a:gd name="connsiteX82" fmla="*/ 164264 w 173799"/>
                <a:gd name="connsiteY82" fmla="*/ 233689 h 275104"/>
                <a:gd name="connsiteX83" fmla="*/ 160216 w 173799"/>
                <a:gd name="connsiteY83" fmla="*/ 211019 h 275104"/>
                <a:gd name="connsiteX84" fmla="*/ 157787 w 173799"/>
                <a:gd name="connsiteY84" fmla="*/ 198065 h 275104"/>
                <a:gd name="connsiteX85" fmla="*/ 154548 w 173799"/>
                <a:gd name="connsiteY85" fmla="*/ 187540 h 275104"/>
                <a:gd name="connsiteX86" fmla="*/ 152120 w 173799"/>
                <a:gd name="connsiteY86" fmla="*/ 180254 h 275104"/>
                <a:gd name="connsiteX87" fmla="*/ 152120 w 173799"/>
                <a:gd name="connsiteY87" fmla="*/ 173777 h 275104"/>
                <a:gd name="connsiteX88" fmla="*/ 148071 w 173799"/>
                <a:gd name="connsiteY88" fmla="*/ 159203 h 275104"/>
                <a:gd name="connsiteX89" fmla="*/ 140785 w 173799"/>
                <a:gd name="connsiteY89" fmla="*/ 126009 h 275104"/>
                <a:gd name="connsiteX90" fmla="*/ 135927 w 173799"/>
                <a:gd name="connsiteY90" fmla="*/ 106578 h 275104"/>
                <a:gd name="connsiteX91" fmla="*/ 134308 w 173799"/>
                <a:gd name="connsiteY91" fmla="*/ 98481 h 275104"/>
                <a:gd name="connsiteX92" fmla="*/ 134308 w 173799"/>
                <a:gd name="connsiteY92" fmla="*/ 94433 h 275104"/>
                <a:gd name="connsiteX93" fmla="*/ 131879 w 173799"/>
                <a:gd name="connsiteY93" fmla="*/ 82289 h 275104"/>
                <a:gd name="connsiteX94" fmla="*/ 127021 w 173799"/>
                <a:gd name="connsiteY94" fmla="*/ 60429 h 275104"/>
                <a:gd name="connsiteX95" fmla="*/ 127021 w 173799"/>
                <a:gd name="connsiteY95" fmla="*/ 60429 h 275104"/>
                <a:gd name="connsiteX96" fmla="*/ 123783 w 173799"/>
                <a:gd name="connsiteY96" fmla="*/ 50714 h 275104"/>
                <a:gd name="connsiteX97" fmla="*/ 122163 w 173799"/>
                <a:gd name="connsiteY97" fmla="*/ 37759 h 275104"/>
                <a:gd name="connsiteX98" fmla="*/ 120544 w 173799"/>
                <a:gd name="connsiteY98" fmla="*/ 32092 h 275104"/>
                <a:gd name="connsiteX99" fmla="*/ 117306 w 173799"/>
                <a:gd name="connsiteY99" fmla="*/ 19138 h 275104"/>
                <a:gd name="connsiteX100" fmla="*/ 118925 w 173799"/>
                <a:gd name="connsiteY100" fmla="*/ 16709 h 275104"/>
                <a:gd name="connsiteX101" fmla="*/ 120544 w 173799"/>
                <a:gd name="connsiteY101" fmla="*/ 19948 h 275104"/>
                <a:gd name="connsiteX102" fmla="*/ 127021 w 173799"/>
                <a:gd name="connsiteY102" fmla="*/ 52333 h 275104"/>
                <a:gd name="connsiteX103" fmla="*/ 128641 w 173799"/>
                <a:gd name="connsiteY103" fmla="*/ 63667 h 275104"/>
                <a:gd name="connsiteX104" fmla="*/ 131879 w 173799"/>
                <a:gd name="connsiteY104" fmla="*/ 74193 h 275104"/>
                <a:gd name="connsiteX105" fmla="*/ 139166 w 173799"/>
                <a:gd name="connsiteY105" fmla="*/ 108197 h 275104"/>
                <a:gd name="connsiteX106" fmla="*/ 152929 w 173799"/>
                <a:gd name="connsiteY106" fmla="*/ 172967 h 275104"/>
                <a:gd name="connsiteX107" fmla="*/ 156977 w 173799"/>
                <a:gd name="connsiteY107" fmla="*/ 193207 h 275104"/>
                <a:gd name="connsiteX108" fmla="*/ 161835 w 173799"/>
                <a:gd name="connsiteY108" fmla="*/ 210210 h 275104"/>
                <a:gd name="connsiteX109" fmla="*/ 169122 w 173799"/>
                <a:gd name="connsiteY109" fmla="*/ 245833 h 275104"/>
                <a:gd name="connsiteX110" fmla="*/ 170741 w 173799"/>
                <a:gd name="connsiteY110" fmla="*/ 254739 h 275104"/>
                <a:gd name="connsiteX111" fmla="*/ 172360 w 173799"/>
                <a:gd name="connsiteY111" fmla="*/ 263645 h 275104"/>
                <a:gd name="connsiteX112" fmla="*/ 172360 w 173799"/>
                <a:gd name="connsiteY112" fmla="*/ 272551 h 275104"/>
                <a:gd name="connsiteX113" fmla="*/ 165883 w 173799"/>
                <a:gd name="connsiteY113" fmla="*/ 274170 h 275104"/>
                <a:gd name="connsiteX114" fmla="*/ 162645 w 173799"/>
                <a:gd name="connsiteY114" fmla="*/ 274170 h 275104"/>
                <a:gd name="connsiteX115" fmla="*/ 131879 w 173799"/>
                <a:gd name="connsiteY115" fmla="*/ 274170 h 275104"/>
                <a:gd name="connsiteX116" fmla="*/ 130260 w 173799"/>
                <a:gd name="connsiteY116" fmla="*/ 274170 h 275104"/>
                <a:gd name="connsiteX117" fmla="*/ 129450 w 173799"/>
                <a:gd name="connsiteY117" fmla="*/ 272551 h 275104"/>
                <a:gd name="connsiteX118" fmla="*/ 129450 w 173799"/>
                <a:gd name="connsiteY118" fmla="*/ 271741 h 275104"/>
                <a:gd name="connsiteX119" fmla="*/ 131069 w 173799"/>
                <a:gd name="connsiteY119" fmla="*/ 270122 h 275104"/>
                <a:gd name="connsiteX120" fmla="*/ 132689 w 173799"/>
                <a:gd name="connsiteY120" fmla="*/ 271741 h 275104"/>
                <a:gd name="connsiteX121" fmla="*/ 163454 w 173799"/>
                <a:gd name="connsiteY121" fmla="*/ 271741 h 275104"/>
                <a:gd name="connsiteX122" fmla="*/ 164264 w 173799"/>
                <a:gd name="connsiteY122" fmla="*/ 271741 h 275104"/>
                <a:gd name="connsiteX123" fmla="*/ 169122 w 173799"/>
                <a:gd name="connsiteY123" fmla="*/ 271741 h 275104"/>
                <a:gd name="connsiteX124" fmla="*/ 170741 w 173799"/>
                <a:gd name="connsiteY124" fmla="*/ 269312 h 275104"/>
                <a:gd name="connsiteX125" fmla="*/ 170741 w 173799"/>
                <a:gd name="connsiteY125" fmla="*/ 264455 h 275104"/>
                <a:gd name="connsiteX126" fmla="*/ 170741 w 173799"/>
                <a:gd name="connsiteY126" fmla="*/ 262835 h 275104"/>
                <a:gd name="connsiteX127" fmla="*/ 170741 w 173799"/>
                <a:gd name="connsiteY127" fmla="*/ 260406 h 275104"/>
                <a:gd name="connsiteX128" fmla="*/ 170741 w 173799"/>
                <a:gd name="connsiteY128" fmla="*/ 258787 h 275104"/>
                <a:gd name="connsiteX129" fmla="*/ 169122 w 173799"/>
                <a:gd name="connsiteY129" fmla="*/ 252310 h 275104"/>
                <a:gd name="connsiteX130" fmla="*/ 169122 w 173799"/>
                <a:gd name="connsiteY130" fmla="*/ 252310 h 275104"/>
                <a:gd name="connsiteX131" fmla="*/ 169122 w 173799"/>
                <a:gd name="connsiteY131" fmla="*/ 252310 h 27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173799" h="275104">
                  <a:moveTo>
                    <a:pt x="161026" y="255549"/>
                  </a:moveTo>
                  <a:cubicBezTo>
                    <a:pt x="161026" y="257168"/>
                    <a:pt x="162645" y="257977"/>
                    <a:pt x="161026" y="259597"/>
                  </a:cubicBezTo>
                  <a:cubicBezTo>
                    <a:pt x="145643" y="260406"/>
                    <a:pt x="133498" y="262026"/>
                    <a:pt x="117306" y="260406"/>
                  </a:cubicBezTo>
                  <a:cubicBezTo>
                    <a:pt x="117306" y="260406"/>
                    <a:pt x="117306" y="259597"/>
                    <a:pt x="115686" y="258787"/>
                  </a:cubicBezTo>
                  <a:cubicBezTo>
                    <a:pt x="115686" y="251500"/>
                    <a:pt x="113258" y="247452"/>
                    <a:pt x="111638" y="241785"/>
                  </a:cubicBezTo>
                  <a:cubicBezTo>
                    <a:pt x="109210" y="230450"/>
                    <a:pt x="105971" y="221544"/>
                    <a:pt x="104352" y="210210"/>
                  </a:cubicBezTo>
                  <a:cubicBezTo>
                    <a:pt x="86540" y="209400"/>
                    <a:pt x="73586" y="211019"/>
                    <a:pt x="54965" y="211019"/>
                  </a:cubicBezTo>
                  <a:cubicBezTo>
                    <a:pt x="50916" y="227212"/>
                    <a:pt x="48488" y="244214"/>
                    <a:pt x="43630" y="259597"/>
                  </a:cubicBezTo>
                  <a:cubicBezTo>
                    <a:pt x="30676" y="260406"/>
                    <a:pt x="13674" y="262026"/>
                    <a:pt x="720" y="259597"/>
                  </a:cubicBezTo>
                  <a:cubicBezTo>
                    <a:pt x="-900" y="258787"/>
                    <a:pt x="720" y="256358"/>
                    <a:pt x="720" y="254739"/>
                  </a:cubicBezTo>
                  <a:cubicBezTo>
                    <a:pt x="2339" y="246643"/>
                    <a:pt x="3958" y="236118"/>
                    <a:pt x="5577" y="225592"/>
                  </a:cubicBezTo>
                  <a:cubicBezTo>
                    <a:pt x="6387" y="221544"/>
                    <a:pt x="7197" y="218306"/>
                    <a:pt x="8006" y="214258"/>
                  </a:cubicBezTo>
                  <a:cubicBezTo>
                    <a:pt x="9626" y="205352"/>
                    <a:pt x="11245" y="197256"/>
                    <a:pt x="12864" y="188350"/>
                  </a:cubicBezTo>
                  <a:lnTo>
                    <a:pt x="16912" y="174586"/>
                  </a:lnTo>
                  <a:cubicBezTo>
                    <a:pt x="16912" y="170538"/>
                    <a:pt x="17722" y="168109"/>
                    <a:pt x="19341" y="165680"/>
                  </a:cubicBezTo>
                  <a:cubicBezTo>
                    <a:pt x="20151" y="158394"/>
                    <a:pt x="20960" y="147869"/>
                    <a:pt x="22580" y="139772"/>
                  </a:cubicBezTo>
                  <a:lnTo>
                    <a:pt x="25818" y="128437"/>
                  </a:lnTo>
                  <a:lnTo>
                    <a:pt x="25818" y="121960"/>
                  </a:lnTo>
                  <a:cubicBezTo>
                    <a:pt x="28247" y="119532"/>
                    <a:pt x="29866" y="117103"/>
                    <a:pt x="29056" y="114674"/>
                  </a:cubicBezTo>
                  <a:cubicBezTo>
                    <a:pt x="29056" y="113864"/>
                    <a:pt x="29866" y="114674"/>
                    <a:pt x="30676" y="113055"/>
                  </a:cubicBezTo>
                  <a:cubicBezTo>
                    <a:pt x="31486" y="104149"/>
                    <a:pt x="34724" y="91195"/>
                    <a:pt x="36343" y="79050"/>
                  </a:cubicBezTo>
                  <a:cubicBezTo>
                    <a:pt x="36343" y="75812"/>
                    <a:pt x="37962" y="72573"/>
                    <a:pt x="38772" y="69335"/>
                  </a:cubicBezTo>
                  <a:cubicBezTo>
                    <a:pt x="38772" y="65287"/>
                    <a:pt x="38772" y="62858"/>
                    <a:pt x="40391" y="59619"/>
                  </a:cubicBezTo>
                  <a:cubicBezTo>
                    <a:pt x="41201" y="58000"/>
                    <a:pt x="42011" y="55571"/>
                    <a:pt x="42011" y="53142"/>
                  </a:cubicBezTo>
                  <a:cubicBezTo>
                    <a:pt x="42820" y="46665"/>
                    <a:pt x="43630" y="40188"/>
                    <a:pt x="45249" y="32902"/>
                  </a:cubicBezTo>
                  <a:lnTo>
                    <a:pt x="45249" y="28044"/>
                  </a:lnTo>
                  <a:cubicBezTo>
                    <a:pt x="47678" y="23996"/>
                    <a:pt x="47678" y="17519"/>
                    <a:pt x="49297" y="13471"/>
                  </a:cubicBezTo>
                  <a:cubicBezTo>
                    <a:pt x="50107" y="9423"/>
                    <a:pt x="50916" y="5374"/>
                    <a:pt x="53345" y="2136"/>
                  </a:cubicBezTo>
                  <a:cubicBezTo>
                    <a:pt x="70347" y="-1103"/>
                    <a:pt x="88969" y="-293"/>
                    <a:pt x="107590" y="2136"/>
                  </a:cubicBezTo>
                  <a:cubicBezTo>
                    <a:pt x="108400" y="2136"/>
                    <a:pt x="107590" y="3755"/>
                    <a:pt x="109210" y="2946"/>
                  </a:cubicBezTo>
                  <a:cubicBezTo>
                    <a:pt x="110829" y="15090"/>
                    <a:pt x="113258" y="26425"/>
                    <a:pt x="116496" y="37759"/>
                  </a:cubicBezTo>
                  <a:lnTo>
                    <a:pt x="118115" y="49094"/>
                  </a:lnTo>
                  <a:lnTo>
                    <a:pt x="121354" y="59619"/>
                  </a:lnTo>
                  <a:cubicBezTo>
                    <a:pt x="124592" y="70954"/>
                    <a:pt x="126211" y="81479"/>
                    <a:pt x="128641" y="93624"/>
                  </a:cubicBezTo>
                  <a:cubicBezTo>
                    <a:pt x="132689" y="115484"/>
                    <a:pt x="138356" y="134914"/>
                    <a:pt x="142404" y="158394"/>
                  </a:cubicBezTo>
                  <a:cubicBezTo>
                    <a:pt x="144023" y="165680"/>
                    <a:pt x="144833" y="172157"/>
                    <a:pt x="146452" y="178634"/>
                  </a:cubicBezTo>
                  <a:cubicBezTo>
                    <a:pt x="147262" y="184302"/>
                    <a:pt x="149691" y="189159"/>
                    <a:pt x="151310" y="195636"/>
                  </a:cubicBezTo>
                  <a:cubicBezTo>
                    <a:pt x="153739" y="206971"/>
                    <a:pt x="155358" y="219115"/>
                    <a:pt x="158596" y="231260"/>
                  </a:cubicBezTo>
                  <a:lnTo>
                    <a:pt x="160216" y="240166"/>
                  </a:lnTo>
                  <a:lnTo>
                    <a:pt x="161835" y="249072"/>
                  </a:lnTo>
                  <a:lnTo>
                    <a:pt x="161835" y="253929"/>
                  </a:lnTo>
                  <a:close/>
                  <a:moveTo>
                    <a:pt x="14483" y="270932"/>
                  </a:moveTo>
                  <a:cubicBezTo>
                    <a:pt x="14483" y="270932"/>
                    <a:pt x="14483" y="270122"/>
                    <a:pt x="16103" y="270122"/>
                  </a:cubicBezTo>
                  <a:cubicBezTo>
                    <a:pt x="17722" y="270122"/>
                    <a:pt x="16912" y="270122"/>
                    <a:pt x="16912" y="270932"/>
                  </a:cubicBezTo>
                  <a:lnTo>
                    <a:pt x="16912" y="270932"/>
                  </a:lnTo>
                  <a:cubicBezTo>
                    <a:pt x="25818" y="272551"/>
                    <a:pt x="34724" y="271741"/>
                    <a:pt x="44440" y="270932"/>
                  </a:cubicBezTo>
                  <a:lnTo>
                    <a:pt x="48488" y="270932"/>
                  </a:lnTo>
                  <a:cubicBezTo>
                    <a:pt x="50916" y="270122"/>
                    <a:pt x="54155" y="270932"/>
                    <a:pt x="55774" y="270122"/>
                  </a:cubicBezTo>
                  <a:cubicBezTo>
                    <a:pt x="58203" y="266883"/>
                    <a:pt x="58203" y="262835"/>
                    <a:pt x="59013" y="258787"/>
                  </a:cubicBezTo>
                  <a:lnTo>
                    <a:pt x="59013" y="255549"/>
                  </a:lnTo>
                  <a:cubicBezTo>
                    <a:pt x="59822" y="252310"/>
                    <a:pt x="60632" y="249072"/>
                    <a:pt x="62251" y="245833"/>
                  </a:cubicBezTo>
                  <a:lnTo>
                    <a:pt x="65490" y="232879"/>
                  </a:lnTo>
                  <a:cubicBezTo>
                    <a:pt x="66299" y="229641"/>
                    <a:pt x="65490" y="226402"/>
                    <a:pt x="67109" y="223973"/>
                  </a:cubicBezTo>
                  <a:cubicBezTo>
                    <a:pt x="67919" y="221544"/>
                    <a:pt x="70347" y="220735"/>
                    <a:pt x="72776" y="220735"/>
                  </a:cubicBezTo>
                  <a:cubicBezTo>
                    <a:pt x="81682" y="220735"/>
                    <a:pt x="90588" y="220735"/>
                    <a:pt x="98684" y="219925"/>
                  </a:cubicBezTo>
                  <a:cubicBezTo>
                    <a:pt x="100304" y="219925"/>
                    <a:pt x="101113" y="219925"/>
                    <a:pt x="101113" y="221544"/>
                  </a:cubicBezTo>
                  <a:cubicBezTo>
                    <a:pt x="101113" y="222354"/>
                    <a:pt x="101113" y="223164"/>
                    <a:pt x="99494" y="223164"/>
                  </a:cubicBezTo>
                  <a:cubicBezTo>
                    <a:pt x="90588" y="223164"/>
                    <a:pt x="81682" y="223973"/>
                    <a:pt x="70347" y="223973"/>
                  </a:cubicBezTo>
                  <a:cubicBezTo>
                    <a:pt x="67919" y="234498"/>
                    <a:pt x="66299" y="245024"/>
                    <a:pt x="63061" y="255549"/>
                  </a:cubicBezTo>
                  <a:lnTo>
                    <a:pt x="63061" y="258787"/>
                  </a:lnTo>
                  <a:cubicBezTo>
                    <a:pt x="61441" y="263645"/>
                    <a:pt x="61441" y="269312"/>
                    <a:pt x="57393" y="271741"/>
                  </a:cubicBezTo>
                  <a:cubicBezTo>
                    <a:pt x="54155" y="274170"/>
                    <a:pt x="49297" y="273360"/>
                    <a:pt x="44440" y="273360"/>
                  </a:cubicBezTo>
                  <a:lnTo>
                    <a:pt x="40391" y="273360"/>
                  </a:lnTo>
                  <a:cubicBezTo>
                    <a:pt x="32295" y="273360"/>
                    <a:pt x="23389" y="273360"/>
                    <a:pt x="16912" y="273360"/>
                  </a:cubicBezTo>
                  <a:cubicBezTo>
                    <a:pt x="15293" y="273360"/>
                    <a:pt x="14483" y="273360"/>
                    <a:pt x="14483" y="271741"/>
                  </a:cubicBezTo>
                  <a:cubicBezTo>
                    <a:pt x="14483" y="270932"/>
                    <a:pt x="14483" y="270932"/>
                    <a:pt x="14483" y="269312"/>
                  </a:cubicBezTo>
                  <a:close/>
                  <a:moveTo>
                    <a:pt x="97065" y="165680"/>
                  </a:moveTo>
                  <a:cubicBezTo>
                    <a:pt x="93826" y="151107"/>
                    <a:pt x="91398" y="136534"/>
                    <a:pt x="87350" y="120341"/>
                  </a:cubicBezTo>
                  <a:cubicBezTo>
                    <a:pt x="84921" y="110626"/>
                    <a:pt x="83301" y="101720"/>
                    <a:pt x="80063" y="92814"/>
                  </a:cubicBezTo>
                  <a:cubicBezTo>
                    <a:pt x="76015" y="117912"/>
                    <a:pt x="69538" y="141392"/>
                    <a:pt x="63871" y="166490"/>
                  </a:cubicBezTo>
                  <a:cubicBezTo>
                    <a:pt x="75205" y="167299"/>
                    <a:pt x="86540" y="166490"/>
                    <a:pt x="96256" y="166490"/>
                  </a:cubicBezTo>
                  <a:close/>
                  <a:moveTo>
                    <a:pt x="80063" y="152726"/>
                  </a:moveTo>
                  <a:cubicBezTo>
                    <a:pt x="80873" y="148678"/>
                    <a:pt x="81682" y="144630"/>
                    <a:pt x="82492" y="140582"/>
                  </a:cubicBezTo>
                  <a:cubicBezTo>
                    <a:pt x="82492" y="139772"/>
                    <a:pt x="83301" y="139772"/>
                    <a:pt x="83301" y="140582"/>
                  </a:cubicBezTo>
                  <a:cubicBezTo>
                    <a:pt x="83301" y="141392"/>
                    <a:pt x="83301" y="140582"/>
                    <a:pt x="83301" y="141392"/>
                  </a:cubicBezTo>
                  <a:cubicBezTo>
                    <a:pt x="83301" y="143820"/>
                    <a:pt x="83301" y="146249"/>
                    <a:pt x="83301" y="148678"/>
                  </a:cubicBezTo>
                  <a:lnTo>
                    <a:pt x="80873" y="158394"/>
                  </a:lnTo>
                  <a:cubicBezTo>
                    <a:pt x="80873" y="159203"/>
                    <a:pt x="80063" y="160013"/>
                    <a:pt x="78444" y="160013"/>
                  </a:cubicBezTo>
                  <a:cubicBezTo>
                    <a:pt x="76825" y="160013"/>
                    <a:pt x="76825" y="160013"/>
                    <a:pt x="77634" y="158394"/>
                  </a:cubicBezTo>
                  <a:lnTo>
                    <a:pt x="79253" y="152726"/>
                  </a:lnTo>
                  <a:close/>
                  <a:moveTo>
                    <a:pt x="167502" y="249881"/>
                  </a:moveTo>
                  <a:lnTo>
                    <a:pt x="167502" y="241785"/>
                  </a:lnTo>
                  <a:cubicBezTo>
                    <a:pt x="166693" y="241785"/>
                    <a:pt x="164264" y="233689"/>
                    <a:pt x="164264" y="233689"/>
                  </a:cubicBezTo>
                  <a:cubicBezTo>
                    <a:pt x="162645" y="226402"/>
                    <a:pt x="161026" y="218306"/>
                    <a:pt x="160216" y="211019"/>
                  </a:cubicBezTo>
                  <a:lnTo>
                    <a:pt x="157787" y="198065"/>
                  </a:lnTo>
                  <a:lnTo>
                    <a:pt x="154548" y="187540"/>
                  </a:lnTo>
                  <a:lnTo>
                    <a:pt x="152120" y="180254"/>
                  </a:lnTo>
                  <a:lnTo>
                    <a:pt x="152120" y="173777"/>
                  </a:lnTo>
                  <a:cubicBezTo>
                    <a:pt x="149691" y="168109"/>
                    <a:pt x="149691" y="163251"/>
                    <a:pt x="148071" y="159203"/>
                  </a:cubicBezTo>
                  <a:cubicBezTo>
                    <a:pt x="145643" y="147869"/>
                    <a:pt x="143214" y="136534"/>
                    <a:pt x="140785" y="126009"/>
                  </a:cubicBezTo>
                  <a:cubicBezTo>
                    <a:pt x="139166" y="118722"/>
                    <a:pt x="137546" y="113055"/>
                    <a:pt x="135927" y="106578"/>
                  </a:cubicBezTo>
                  <a:lnTo>
                    <a:pt x="134308" y="98481"/>
                  </a:lnTo>
                  <a:cubicBezTo>
                    <a:pt x="134308" y="96862"/>
                    <a:pt x="134308" y="95243"/>
                    <a:pt x="134308" y="94433"/>
                  </a:cubicBezTo>
                  <a:cubicBezTo>
                    <a:pt x="133498" y="90385"/>
                    <a:pt x="133498" y="86337"/>
                    <a:pt x="131879" y="82289"/>
                  </a:cubicBezTo>
                  <a:lnTo>
                    <a:pt x="127021" y="60429"/>
                  </a:lnTo>
                  <a:lnTo>
                    <a:pt x="127021" y="60429"/>
                  </a:lnTo>
                  <a:lnTo>
                    <a:pt x="123783" y="50714"/>
                  </a:lnTo>
                  <a:lnTo>
                    <a:pt x="122163" y="37759"/>
                  </a:lnTo>
                  <a:lnTo>
                    <a:pt x="120544" y="32092"/>
                  </a:lnTo>
                  <a:cubicBezTo>
                    <a:pt x="119735" y="28044"/>
                    <a:pt x="118925" y="24805"/>
                    <a:pt x="117306" y="19138"/>
                  </a:cubicBezTo>
                  <a:cubicBezTo>
                    <a:pt x="117306" y="18329"/>
                    <a:pt x="117306" y="16709"/>
                    <a:pt x="118925" y="16709"/>
                  </a:cubicBezTo>
                  <a:cubicBezTo>
                    <a:pt x="119735" y="16709"/>
                    <a:pt x="120544" y="18329"/>
                    <a:pt x="120544" y="19948"/>
                  </a:cubicBezTo>
                  <a:cubicBezTo>
                    <a:pt x="122163" y="31282"/>
                    <a:pt x="124592" y="41808"/>
                    <a:pt x="127021" y="52333"/>
                  </a:cubicBezTo>
                  <a:lnTo>
                    <a:pt x="128641" y="63667"/>
                  </a:lnTo>
                  <a:lnTo>
                    <a:pt x="131879" y="74193"/>
                  </a:lnTo>
                  <a:cubicBezTo>
                    <a:pt x="135117" y="85527"/>
                    <a:pt x="136737" y="96052"/>
                    <a:pt x="139166" y="108197"/>
                  </a:cubicBezTo>
                  <a:cubicBezTo>
                    <a:pt x="143214" y="130057"/>
                    <a:pt x="148881" y="149488"/>
                    <a:pt x="152929" y="172967"/>
                  </a:cubicBezTo>
                  <a:cubicBezTo>
                    <a:pt x="154548" y="180254"/>
                    <a:pt x="155358" y="186730"/>
                    <a:pt x="156977" y="193207"/>
                  </a:cubicBezTo>
                  <a:cubicBezTo>
                    <a:pt x="157787" y="198875"/>
                    <a:pt x="161026" y="203733"/>
                    <a:pt x="161835" y="210210"/>
                  </a:cubicBezTo>
                  <a:cubicBezTo>
                    <a:pt x="164264" y="221544"/>
                    <a:pt x="165883" y="233689"/>
                    <a:pt x="169122" y="245833"/>
                  </a:cubicBezTo>
                  <a:lnTo>
                    <a:pt x="170741" y="254739"/>
                  </a:lnTo>
                  <a:lnTo>
                    <a:pt x="172360" y="263645"/>
                  </a:lnTo>
                  <a:cubicBezTo>
                    <a:pt x="172360" y="266883"/>
                    <a:pt x="175599" y="270122"/>
                    <a:pt x="172360" y="272551"/>
                  </a:cubicBezTo>
                  <a:cubicBezTo>
                    <a:pt x="170741" y="274170"/>
                    <a:pt x="168312" y="274170"/>
                    <a:pt x="165883" y="274170"/>
                  </a:cubicBezTo>
                  <a:lnTo>
                    <a:pt x="162645" y="274170"/>
                  </a:lnTo>
                  <a:cubicBezTo>
                    <a:pt x="152120" y="274980"/>
                    <a:pt x="143214" y="275789"/>
                    <a:pt x="131879" y="274170"/>
                  </a:cubicBezTo>
                  <a:cubicBezTo>
                    <a:pt x="131879" y="274170"/>
                    <a:pt x="130260" y="274170"/>
                    <a:pt x="130260" y="274170"/>
                  </a:cubicBezTo>
                  <a:cubicBezTo>
                    <a:pt x="130260" y="274170"/>
                    <a:pt x="129450" y="272551"/>
                    <a:pt x="129450" y="272551"/>
                  </a:cubicBezTo>
                  <a:cubicBezTo>
                    <a:pt x="129450" y="272551"/>
                    <a:pt x="129450" y="272551"/>
                    <a:pt x="129450" y="271741"/>
                  </a:cubicBezTo>
                  <a:cubicBezTo>
                    <a:pt x="129450" y="270932"/>
                    <a:pt x="129450" y="270122"/>
                    <a:pt x="131069" y="270122"/>
                  </a:cubicBezTo>
                  <a:cubicBezTo>
                    <a:pt x="132689" y="270122"/>
                    <a:pt x="132689" y="270122"/>
                    <a:pt x="132689" y="271741"/>
                  </a:cubicBezTo>
                  <a:cubicBezTo>
                    <a:pt x="142404" y="271741"/>
                    <a:pt x="152929" y="271741"/>
                    <a:pt x="163454" y="271741"/>
                  </a:cubicBezTo>
                  <a:cubicBezTo>
                    <a:pt x="163454" y="271741"/>
                    <a:pt x="163454" y="271741"/>
                    <a:pt x="164264" y="271741"/>
                  </a:cubicBezTo>
                  <a:cubicBezTo>
                    <a:pt x="165883" y="271741"/>
                    <a:pt x="167502" y="271741"/>
                    <a:pt x="169122" y="271741"/>
                  </a:cubicBezTo>
                  <a:cubicBezTo>
                    <a:pt x="169931" y="271741"/>
                    <a:pt x="170741" y="270932"/>
                    <a:pt x="170741" y="269312"/>
                  </a:cubicBezTo>
                  <a:cubicBezTo>
                    <a:pt x="170741" y="267693"/>
                    <a:pt x="170741" y="266074"/>
                    <a:pt x="170741" y="264455"/>
                  </a:cubicBezTo>
                  <a:cubicBezTo>
                    <a:pt x="170741" y="264455"/>
                    <a:pt x="170741" y="264455"/>
                    <a:pt x="170741" y="262835"/>
                  </a:cubicBezTo>
                  <a:cubicBezTo>
                    <a:pt x="170741" y="261216"/>
                    <a:pt x="170741" y="260406"/>
                    <a:pt x="170741" y="260406"/>
                  </a:cubicBezTo>
                  <a:lnTo>
                    <a:pt x="170741" y="258787"/>
                  </a:lnTo>
                  <a:lnTo>
                    <a:pt x="169122" y="252310"/>
                  </a:lnTo>
                  <a:lnTo>
                    <a:pt x="169122" y="252310"/>
                  </a:lnTo>
                  <a:cubicBezTo>
                    <a:pt x="169122" y="252310"/>
                    <a:pt x="169122" y="252310"/>
                    <a:pt x="169122" y="252310"/>
                  </a:cubicBezTo>
                  <a:close/>
                </a:path>
              </a:pathLst>
            </a:custGeom>
            <a:grpFill/>
            <a:ln w="0"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BB8E3D03-7AEB-13AC-D287-1613E87F28FA}"/>
                </a:ext>
              </a:extLst>
            </p:cNvPr>
            <p:cNvSpPr/>
            <p:nvPr/>
          </p:nvSpPr>
          <p:spPr>
            <a:xfrm>
              <a:off x="4633719" y="2193963"/>
              <a:ext cx="153421" cy="275918"/>
            </a:xfrm>
            <a:custGeom>
              <a:avLst/>
              <a:gdLst>
                <a:gd name="connsiteX0" fmla="*/ 91757 w 153421"/>
                <a:gd name="connsiteY0" fmla="*/ 258467 h 275918"/>
                <a:gd name="connsiteX1" fmla="*/ 57753 w 153421"/>
                <a:gd name="connsiteY1" fmla="*/ 260086 h 275918"/>
                <a:gd name="connsiteX2" fmla="*/ 44799 w 153421"/>
                <a:gd name="connsiteY2" fmla="*/ 257657 h 275918"/>
                <a:gd name="connsiteX3" fmla="*/ 35893 w 153421"/>
                <a:gd name="connsiteY3" fmla="*/ 253609 h 275918"/>
                <a:gd name="connsiteX4" fmla="*/ 26987 w 153421"/>
                <a:gd name="connsiteY4" fmla="*/ 248751 h 275918"/>
                <a:gd name="connsiteX5" fmla="*/ 18891 w 153421"/>
                <a:gd name="connsiteY5" fmla="*/ 241465 h 275918"/>
                <a:gd name="connsiteX6" fmla="*/ 5128 w 153421"/>
                <a:gd name="connsiteY6" fmla="*/ 221224 h 275918"/>
                <a:gd name="connsiteX7" fmla="*/ 1889 w 153421"/>
                <a:gd name="connsiteY7" fmla="*/ 208270 h 275918"/>
                <a:gd name="connsiteX8" fmla="*/ 270 w 153421"/>
                <a:gd name="connsiteY8" fmla="*/ 181552 h 275918"/>
                <a:gd name="connsiteX9" fmla="*/ 1080 w 153421"/>
                <a:gd name="connsiteY9" fmla="*/ 169408 h 275918"/>
                <a:gd name="connsiteX10" fmla="*/ 1080 w 153421"/>
                <a:gd name="connsiteY10" fmla="*/ 151596 h 275918"/>
                <a:gd name="connsiteX11" fmla="*/ 1080 w 153421"/>
                <a:gd name="connsiteY11" fmla="*/ 145119 h 275918"/>
                <a:gd name="connsiteX12" fmla="*/ 1080 w 153421"/>
                <a:gd name="connsiteY12" fmla="*/ 90875 h 275918"/>
                <a:gd name="connsiteX13" fmla="*/ 1080 w 153421"/>
                <a:gd name="connsiteY13" fmla="*/ 33391 h 275918"/>
                <a:gd name="connsiteX14" fmla="*/ 1080 w 153421"/>
                <a:gd name="connsiteY14" fmla="*/ 6673 h 275918"/>
                <a:gd name="connsiteX15" fmla="*/ 2699 w 153421"/>
                <a:gd name="connsiteY15" fmla="*/ 4245 h 275918"/>
                <a:gd name="connsiteX16" fmla="*/ 19701 w 153421"/>
                <a:gd name="connsiteY16" fmla="*/ 1006 h 275918"/>
                <a:gd name="connsiteX17" fmla="*/ 45609 w 153421"/>
                <a:gd name="connsiteY17" fmla="*/ 3435 h 275918"/>
                <a:gd name="connsiteX18" fmla="*/ 47228 w 153421"/>
                <a:gd name="connsiteY18" fmla="*/ 18818 h 275918"/>
                <a:gd name="connsiteX19" fmla="*/ 47228 w 153421"/>
                <a:gd name="connsiteY19" fmla="*/ 22866 h 275918"/>
                <a:gd name="connsiteX20" fmla="*/ 47228 w 153421"/>
                <a:gd name="connsiteY20" fmla="*/ 43107 h 275918"/>
                <a:gd name="connsiteX21" fmla="*/ 47228 w 153421"/>
                <a:gd name="connsiteY21" fmla="*/ 64967 h 275918"/>
                <a:gd name="connsiteX22" fmla="*/ 47228 w 153421"/>
                <a:gd name="connsiteY22" fmla="*/ 107877 h 275918"/>
                <a:gd name="connsiteX23" fmla="*/ 47228 w 153421"/>
                <a:gd name="connsiteY23" fmla="*/ 152406 h 275918"/>
                <a:gd name="connsiteX24" fmla="*/ 47228 w 153421"/>
                <a:gd name="connsiteY24" fmla="*/ 184791 h 275918"/>
                <a:gd name="connsiteX25" fmla="*/ 48847 w 153421"/>
                <a:gd name="connsiteY25" fmla="*/ 203412 h 275918"/>
                <a:gd name="connsiteX26" fmla="*/ 62611 w 153421"/>
                <a:gd name="connsiteY26" fmla="*/ 214747 h 275918"/>
                <a:gd name="connsiteX27" fmla="*/ 72326 w 153421"/>
                <a:gd name="connsiteY27" fmla="*/ 215557 h 275918"/>
                <a:gd name="connsiteX28" fmla="*/ 75565 w 153421"/>
                <a:gd name="connsiteY28" fmla="*/ 214747 h 275918"/>
                <a:gd name="connsiteX29" fmla="*/ 78803 w 153421"/>
                <a:gd name="connsiteY29" fmla="*/ 214747 h 275918"/>
                <a:gd name="connsiteX30" fmla="*/ 91757 w 153421"/>
                <a:gd name="connsiteY30" fmla="*/ 205841 h 275918"/>
                <a:gd name="connsiteX31" fmla="*/ 92567 w 153421"/>
                <a:gd name="connsiteY31" fmla="*/ 200174 h 275918"/>
                <a:gd name="connsiteX32" fmla="*/ 92567 w 153421"/>
                <a:gd name="connsiteY32" fmla="*/ 191268 h 275918"/>
                <a:gd name="connsiteX33" fmla="*/ 92567 w 153421"/>
                <a:gd name="connsiteY33" fmla="*/ 162122 h 275918"/>
                <a:gd name="connsiteX34" fmla="*/ 92567 w 153421"/>
                <a:gd name="connsiteY34" fmla="*/ 132975 h 275918"/>
                <a:gd name="connsiteX35" fmla="*/ 92567 w 153421"/>
                <a:gd name="connsiteY35" fmla="*/ 130546 h 275918"/>
                <a:gd name="connsiteX36" fmla="*/ 92567 w 153421"/>
                <a:gd name="connsiteY36" fmla="*/ 129737 h 275918"/>
                <a:gd name="connsiteX37" fmla="*/ 93377 w 153421"/>
                <a:gd name="connsiteY37" fmla="*/ 90065 h 275918"/>
                <a:gd name="connsiteX38" fmla="*/ 93377 w 153421"/>
                <a:gd name="connsiteY38" fmla="*/ 64967 h 275918"/>
                <a:gd name="connsiteX39" fmla="*/ 93377 w 153421"/>
                <a:gd name="connsiteY39" fmla="*/ 35820 h 275918"/>
                <a:gd name="connsiteX40" fmla="*/ 93377 w 153421"/>
                <a:gd name="connsiteY40" fmla="*/ 30153 h 275918"/>
                <a:gd name="connsiteX41" fmla="*/ 93377 w 153421"/>
                <a:gd name="connsiteY41" fmla="*/ 25295 h 275918"/>
                <a:gd name="connsiteX42" fmla="*/ 93377 w 153421"/>
                <a:gd name="connsiteY42" fmla="*/ 3435 h 275918"/>
                <a:gd name="connsiteX43" fmla="*/ 103902 w 153421"/>
                <a:gd name="connsiteY43" fmla="*/ 1006 h 275918"/>
                <a:gd name="connsiteX44" fmla="*/ 113617 w 153421"/>
                <a:gd name="connsiteY44" fmla="*/ 1006 h 275918"/>
                <a:gd name="connsiteX45" fmla="*/ 138716 w 153421"/>
                <a:gd name="connsiteY45" fmla="*/ 3435 h 275918"/>
                <a:gd name="connsiteX46" fmla="*/ 139525 w 153421"/>
                <a:gd name="connsiteY46" fmla="*/ 5864 h 275918"/>
                <a:gd name="connsiteX47" fmla="*/ 138716 w 153421"/>
                <a:gd name="connsiteY47" fmla="*/ 61728 h 275918"/>
                <a:gd name="connsiteX48" fmla="*/ 138716 w 153421"/>
                <a:gd name="connsiteY48" fmla="*/ 81969 h 275918"/>
                <a:gd name="connsiteX49" fmla="*/ 138716 w 153421"/>
                <a:gd name="connsiteY49" fmla="*/ 122450 h 275918"/>
                <a:gd name="connsiteX50" fmla="*/ 138716 w 153421"/>
                <a:gd name="connsiteY50" fmla="*/ 158883 h 275918"/>
                <a:gd name="connsiteX51" fmla="*/ 138716 w 153421"/>
                <a:gd name="connsiteY51" fmla="*/ 188030 h 275918"/>
                <a:gd name="connsiteX52" fmla="*/ 138716 w 153421"/>
                <a:gd name="connsiteY52" fmla="*/ 202603 h 275918"/>
                <a:gd name="connsiteX53" fmla="*/ 137096 w 153421"/>
                <a:gd name="connsiteY53" fmla="*/ 208270 h 275918"/>
                <a:gd name="connsiteX54" fmla="*/ 133858 w 153421"/>
                <a:gd name="connsiteY54" fmla="*/ 222843 h 275918"/>
                <a:gd name="connsiteX55" fmla="*/ 133048 w 153421"/>
                <a:gd name="connsiteY55" fmla="*/ 225272 h 275918"/>
                <a:gd name="connsiteX56" fmla="*/ 133048 w 153421"/>
                <a:gd name="connsiteY56" fmla="*/ 227701 h 275918"/>
                <a:gd name="connsiteX57" fmla="*/ 130620 w 153421"/>
                <a:gd name="connsiteY57" fmla="*/ 230940 h 275918"/>
                <a:gd name="connsiteX58" fmla="*/ 122523 w 153421"/>
                <a:gd name="connsiteY58" fmla="*/ 240655 h 275918"/>
                <a:gd name="connsiteX59" fmla="*/ 115236 w 153421"/>
                <a:gd name="connsiteY59" fmla="*/ 247132 h 275918"/>
                <a:gd name="connsiteX60" fmla="*/ 111188 w 153421"/>
                <a:gd name="connsiteY60" fmla="*/ 249561 h 275918"/>
                <a:gd name="connsiteX61" fmla="*/ 107140 w 153421"/>
                <a:gd name="connsiteY61" fmla="*/ 251990 h 275918"/>
                <a:gd name="connsiteX62" fmla="*/ 103092 w 153421"/>
                <a:gd name="connsiteY62" fmla="*/ 253609 h 275918"/>
                <a:gd name="connsiteX63" fmla="*/ 98235 w 153421"/>
                <a:gd name="connsiteY63" fmla="*/ 256848 h 275918"/>
                <a:gd name="connsiteX64" fmla="*/ 91757 w 153421"/>
                <a:gd name="connsiteY64" fmla="*/ 256848 h 275918"/>
                <a:gd name="connsiteX65" fmla="*/ 2699 w 153421"/>
                <a:gd name="connsiteY65" fmla="*/ 5864 h 275918"/>
                <a:gd name="connsiteX66" fmla="*/ 4318 w 153421"/>
                <a:gd name="connsiteY66" fmla="*/ 5864 h 275918"/>
                <a:gd name="connsiteX67" fmla="*/ 2699 w 153421"/>
                <a:gd name="connsiteY67" fmla="*/ 5864 h 275918"/>
                <a:gd name="connsiteX68" fmla="*/ 73946 w 153421"/>
                <a:gd name="connsiteY68" fmla="*/ 270611 h 275918"/>
                <a:gd name="connsiteX69" fmla="*/ 90948 w 153421"/>
                <a:gd name="connsiteY69" fmla="*/ 270611 h 275918"/>
                <a:gd name="connsiteX70" fmla="*/ 94996 w 153421"/>
                <a:gd name="connsiteY70" fmla="*/ 270611 h 275918"/>
                <a:gd name="connsiteX71" fmla="*/ 102283 w 153421"/>
                <a:gd name="connsiteY71" fmla="*/ 268992 h 275918"/>
                <a:gd name="connsiteX72" fmla="*/ 115236 w 153421"/>
                <a:gd name="connsiteY72" fmla="*/ 264944 h 275918"/>
                <a:gd name="connsiteX73" fmla="*/ 122523 w 153421"/>
                <a:gd name="connsiteY73" fmla="*/ 260896 h 275918"/>
                <a:gd name="connsiteX74" fmla="*/ 127381 w 153421"/>
                <a:gd name="connsiteY74" fmla="*/ 257657 h 275918"/>
                <a:gd name="connsiteX75" fmla="*/ 129000 w 153421"/>
                <a:gd name="connsiteY75" fmla="*/ 256038 h 275918"/>
                <a:gd name="connsiteX76" fmla="*/ 134668 w 153421"/>
                <a:gd name="connsiteY76" fmla="*/ 251180 h 275918"/>
                <a:gd name="connsiteX77" fmla="*/ 142764 w 153421"/>
                <a:gd name="connsiteY77" fmla="*/ 240655 h 275918"/>
                <a:gd name="connsiteX78" fmla="*/ 149241 w 153421"/>
                <a:gd name="connsiteY78" fmla="*/ 211509 h 275918"/>
                <a:gd name="connsiteX79" fmla="*/ 148431 w 153421"/>
                <a:gd name="connsiteY79" fmla="*/ 202603 h 275918"/>
                <a:gd name="connsiteX80" fmla="*/ 148431 w 153421"/>
                <a:gd name="connsiteY80" fmla="*/ 195316 h 275918"/>
                <a:gd name="connsiteX81" fmla="*/ 149241 w 153421"/>
                <a:gd name="connsiteY81" fmla="*/ 186410 h 275918"/>
                <a:gd name="connsiteX82" fmla="*/ 149241 w 153421"/>
                <a:gd name="connsiteY82" fmla="*/ 179933 h 275918"/>
                <a:gd name="connsiteX83" fmla="*/ 149241 w 153421"/>
                <a:gd name="connsiteY83" fmla="*/ 162122 h 275918"/>
                <a:gd name="connsiteX84" fmla="*/ 149241 w 153421"/>
                <a:gd name="connsiteY84" fmla="*/ 141881 h 275918"/>
                <a:gd name="connsiteX85" fmla="*/ 149241 w 153421"/>
                <a:gd name="connsiteY85" fmla="*/ 94923 h 275918"/>
                <a:gd name="connsiteX86" fmla="*/ 149241 w 153421"/>
                <a:gd name="connsiteY86" fmla="*/ 64967 h 275918"/>
                <a:gd name="connsiteX87" fmla="*/ 150860 w 153421"/>
                <a:gd name="connsiteY87" fmla="*/ 39058 h 275918"/>
                <a:gd name="connsiteX88" fmla="*/ 150860 w 153421"/>
                <a:gd name="connsiteY88" fmla="*/ 20437 h 275918"/>
                <a:gd name="connsiteX89" fmla="*/ 150051 w 153421"/>
                <a:gd name="connsiteY89" fmla="*/ 20437 h 275918"/>
                <a:gd name="connsiteX90" fmla="*/ 148431 w 153421"/>
                <a:gd name="connsiteY90" fmla="*/ 18818 h 275918"/>
                <a:gd name="connsiteX91" fmla="*/ 150051 w 153421"/>
                <a:gd name="connsiteY91" fmla="*/ 18008 h 275918"/>
                <a:gd name="connsiteX92" fmla="*/ 151670 w 153421"/>
                <a:gd name="connsiteY92" fmla="*/ 18008 h 275918"/>
                <a:gd name="connsiteX93" fmla="*/ 153289 w 153421"/>
                <a:gd name="connsiteY93" fmla="*/ 20437 h 275918"/>
                <a:gd name="connsiteX94" fmla="*/ 153289 w 153421"/>
                <a:gd name="connsiteY94" fmla="*/ 22866 h 275918"/>
                <a:gd name="connsiteX95" fmla="*/ 152479 w 153421"/>
                <a:gd name="connsiteY95" fmla="*/ 77920 h 275918"/>
                <a:gd name="connsiteX96" fmla="*/ 152479 w 153421"/>
                <a:gd name="connsiteY96" fmla="*/ 98161 h 275918"/>
                <a:gd name="connsiteX97" fmla="*/ 152479 w 153421"/>
                <a:gd name="connsiteY97" fmla="*/ 138642 h 275918"/>
                <a:gd name="connsiteX98" fmla="*/ 152479 w 153421"/>
                <a:gd name="connsiteY98" fmla="*/ 175075 h 275918"/>
                <a:gd name="connsiteX99" fmla="*/ 152479 w 153421"/>
                <a:gd name="connsiteY99" fmla="*/ 204222 h 275918"/>
                <a:gd name="connsiteX100" fmla="*/ 152479 w 153421"/>
                <a:gd name="connsiteY100" fmla="*/ 215557 h 275918"/>
                <a:gd name="connsiteX101" fmla="*/ 151670 w 153421"/>
                <a:gd name="connsiteY101" fmla="*/ 222843 h 275918"/>
                <a:gd name="connsiteX102" fmla="*/ 151670 w 153421"/>
                <a:gd name="connsiteY102" fmla="*/ 224463 h 275918"/>
                <a:gd name="connsiteX103" fmla="*/ 148431 w 153421"/>
                <a:gd name="connsiteY103" fmla="*/ 239036 h 275918"/>
                <a:gd name="connsiteX104" fmla="*/ 148431 w 153421"/>
                <a:gd name="connsiteY104" fmla="*/ 239036 h 275918"/>
                <a:gd name="connsiteX105" fmla="*/ 148431 w 153421"/>
                <a:gd name="connsiteY105" fmla="*/ 242274 h 275918"/>
                <a:gd name="connsiteX106" fmla="*/ 148431 w 153421"/>
                <a:gd name="connsiteY106" fmla="*/ 244703 h 275918"/>
                <a:gd name="connsiteX107" fmla="*/ 146812 w 153421"/>
                <a:gd name="connsiteY107" fmla="*/ 246322 h 275918"/>
                <a:gd name="connsiteX108" fmla="*/ 138716 w 153421"/>
                <a:gd name="connsiteY108" fmla="*/ 256038 h 275918"/>
                <a:gd name="connsiteX109" fmla="*/ 131429 w 153421"/>
                <a:gd name="connsiteY109" fmla="*/ 262515 h 275918"/>
                <a:gd name="connsiteX110" fmla="*/ 127381 w 153421"/>
                <a:gd name="connsiteY110" fmla="*/ 264944 h 275918"/>
                <a:gd name="connsiteX111" fmla="*/ 127381 w 153421"/>
                <a:gd name="connsiteY111" fmla="*/ 264944 h 275918"/>
                <a:gd name="connsiteX112" fmla="*/ 120904 w 153421"/>
                <a:gd name="connsiteY112" fmla="*/ 268992 h 275918"/>
                <a:gd name="connsiteX113" fmla="*/ 120094 w 153421"/>
                <a:gd name="connsiteY113" fmla="*/ 268992 h 275918"/>
                <a:gd name="connsiteX114" fmla="*/ 118475 w 153421"/>
                <a:gd name="connsiteY114" fmla="*/ 270611 h 275918"/>
                <a:gd name="connsiteX115" fmla="*/ 111998 w 153421"/>
                <a:gd name="connsiteY115" fmla="*/ 273040 h 275918"/>
                <a:gd name="connsiteX116" fmla="*/ 108760 w 153421"/>
                <a:gd name="connsiteY116" fmla="*/ 273040 h 275918"/>
                <a:gd name="connsiteX117" fmla="*/ 74755 w 153421"/>
                <a:gd name="connsiteY117" fmla="*/ 275469 h 275918"/>
                <a:gd name="connsiteX118" fmla="*/ 61801 w 153421"/>
                <a:gd name="connsiteY118" fmla="*/ 273040 h 275918"/>
                <a:gd name="connsiteX119" fmla="*/ 56134 w 153421"/>
                <a:gd name="connsiteY119" fmla="*/ 270611 h 275918"/>
                <a:gd name="connsiteX120" fmla="*/ 56134 w 153421"/>
                <a:gd name="connsiteY120" fmla="*/ 269802 h 275918"/>
                <a:gd name="connsiteX121" fmla="*/ 65040 w 153421"/>
                <a:gd name="connsiteY121" fmla="*/ 271421 h 275918"/>
                <a:gd name="connsiteX122" fmla="*/ 69898 w 153421"/>
                <a:gd name="connsiteY122" fmla="*/ 271421 h 275918"/>
                <a:gd name="connsiteX123" fmla="*/ 77184 w 153421"/>
                <a:gd name="connsiteY123" fmla="*/ 273040 h 275918"/>
                <a:gd name="connsiteX124" fmla="*/ 77184 w 153421"/>
                <a:gd name="connsiteY124" fmla="*/ 273040 h 275918"/>
                <a:gd name="connsiteX125" fmla="*/ 59372 w 153421"/>
                <a:gd name="connsiteY125" fmla="*/ 205032 h 275918"/>
                <a:gd name="connsiteX126" fmla="*/ 57753 w 153421"/>
                <a:gd name="connsiteY126" fmla="*/ 205032 h 275918"/>
                <a:gd name="connsiteX127" fmla="*/ 56944 w 153421"/>
                <a:gd name="connsiteY127" fmla="*/ 201793 h 275918"/>
                <a:gd name="connsiteX128" fmla="*/ 56944 w 153421"/>
                <a:gd name="connsiteY128" fmla="*/ 189649 h 275918"/>
                <a:gd name="connsiteX129" fmla="*/ 56944 w 153421"/>
                <a:gd name="connsiteY129" fmla="*/ 171837 h 275918"/>
                <a:gd name="connsiteX130" fmla="*/ 56944 w 153421"/>
                <a:gd name="connsiteY130" fmla="*/ 166170 h 275918"/>
                <a:gd name="connsiteX131" fmla="*/ 56944 w 153421"/>
                <a:gd name="connsiteY131" fmla="*/ 137833 h 275918"/>
                <a:gd name="connsiteX132" fmla="*/ 56944 w 153421"/>
                <a:gd name="connsiteY132" fmla="*/ 134594 h 275918"/>
                <a:gd name="connsiteX133" fmla="*/ 56944 w 153421"/>
                <a:gd name="connsiteY133" fmla="*/ 103019 h 275918"/>
                <a:gd name="connsiteX134" fmla="*/ 56944 w 153421"/>
                <a:gd name="connsiteY134" fmla="*/ 87636 h 275918"/>
                <a:gd name="connsiteX135" fmla="*/ 56944 w 153421"/>
                <a:gd name="connsiteY135" fmla="*/ 37439 h 275918"/>
                <a:gd name="connsiteX136" fmla="*/ 56944 w 153421"/>
                <a:gd name="connsiteY136" fmla="*/ 37439 h 275918"/>
                <a:gd name="connsiteX137" fmla="*/ 56134 w 153421"/>
                <a:gd name="connsiteY137" fmla="*/ 35010 h 275918"/>
                <a:gd name="connsiteX138" fmla="*/ 56944 w 153421"/>
                <a:gd name="connsiteY138" fmla="*/ 27724 h 275918"/>
                <a:gd name="connsiteX139" fmla="*/ 56944 w 153421"/>
                <a:gd name="connsiteY139" fmla="*/ 27724 h 275918"/>
                <a:gd name="connsiteX140" fmla="*/ 56944 w 153421"/>
                <a:gd name="connsiteY140" fmla="*/ 27724 h 275918"/>
                <a:gd name="connsiteX141" fmla="*/ 56944 w 153421"/>
                <a:gd name="connsiteY141" fmla="*/ 18008 h 275918"/>
                <a:gd name="connsiteX142" fmla="*/ 54515 w 153421"/>
                <a:gd name="connsiteY142" fmla="*/ 16389 h 275918"/>
                <a:gd name="connsiteX143" fmla="*/ 56134 w 153421"/>
                <a:gd name="connsiteY143" fmla="*/ 14770 h 275918"/>
                <a:gd name="connsiteX144" fmla="*/ 56134 w 153421"/>
                <a:gd name="connsiteY144" fmla="*/ 14770 h 275918"/>
                <a:gd name="connsiteX145" fmla="*/ 59372 w 153421"/>
                <a:gd name="connsiteY145" fmla="*/ 16389 h 275918"/>
                <a:gd name="connsiteX146" fmla="*/ 59372 w 153421"/>
                <a:gd name="connsiteY146" fmla="*/ 26914 h 275918"/>
                <a:gd name="connsiteX147" fmla="*/ 59372 w 153421"/>
                <a:gd name="connsiteY147" fmla="*/ 34201 h 275918"/>
                <a:gd name="connsiteX148" fmla="*/ 59372 w 153421"/>
                <a:gd name="connsiteY148" fmla="*/ 34201 h 275918"/>
                <a:gd name="connsiteX149" fmla="*/ 59372 w 153421"/>
                <a:gd name="connsiteY149" fmla="*/ 55251 h 275918"/>
                <a:gd name="connsiteX150" fmla="*/ 59372 w 153421"/>
                <a:gd name="connsiteY150" fmla="*/ 77111 h 275918"/>
                <a:gd name="connsiteX151" fmla="*/ 59372 w 153421"/>
                <a:gd name="connsiteY151" fmla="*/ 120021 h 275918"/>
                <a:gd name="connsiteX152" fmla="*/ 59372 w 153421"/>
                <a:gd name="connsiteY152" fmla="*/ 164550 h 275918"/>
                <a:gd name="connsiteX153" fmla="*/ 59372 w 153421"/>
                <a:gd name="connsiteY153" fmla="*/ 196935 h 275918"/>
                <a:gd name="connsiteX154" fmla="*/ 59372 w 153421"/>
                <a:gd name="connsiteY154" fmla="*/ 203412 h 275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153421" h="275918">
                  <a:moveTo>
                    <a:pt x="91757" y="258467"/>
                  </a:moveTo>
                  <a:cubicBezTo>
                    <a:pt x="81232" y="260896"/>
                    <a:pt x="69898" y="261705"/>
                    <a:pt x="57753" y="260086"/>
                  </a:cubicBezTo>
                  <a:cubicBezTo>
                    <a:pt x="52086" y="260086"/>
                    <a:pt x="48847" y="258467"/>
                    <a:pt x="44799" y="257657"/>
                  </a:cubicBezTo>
                  <a:cubicBezTo>
                    <a:pt x="41561" y="256848"/>
                    <a:pt x="39132" y="255228"/>
                    <a:pt x="35893" y="253609"/>
                  </a:cubicBezTo>
                  <a:cubicBezTo>
                    <a:pt x="32655" y="251990"/>
                    <a:pt x="29416" y="250371"/>
                    <a:pt x="26987" y="248751"/>
                  </a:cubicBezTo>
                  <a:cubicBezTo>
                    <a:pt x="23749" y="246322"/>
                    <a:pt x="22939" y="243894"/>
                    <a:pt x="18891" y="241465"/>
                  </a:cubicBezTo>
                  <a:cubicBezTo>
                    <a:pt x="14033" y="234178"/>
                    <a:pt x="8366" y="229320"/>
                    <a:pt x="5128" y="221224"/>
                  </a:cubicBezTo>
                  <a:cubicBezTo>
                    <a:pt x="4318" y="217176"/>
                    <a:pt x="2699" y="213128"/>
                    <a:pt x="1889" y="208270"/>
                  </a:cubicBezTo>
                  <a:cubicBezTo>
                    <a:pt x="1080" y="200174"/>
                    <a:pt x="270" y="190458"/>
                    <a:pt x="270" y="181552"/>
                  </a:cubicBezTo>
                  <a:cubicBezTo>
                    <a:pt x="270" y="172647"/>
                    <a:pt x="270" y="173456"/>
                    <a:pt x="1080" y="169408"/>
                  </a:cubicBezTo>
                  <a:cubicBezTo>
                    <a:pt x="1080" y="163741"/>
                    <a:pt x="-1349" y="155645"/>
                    <a:pt x="1080" y="151596"/>
                  </a:cubicBezTo>
                  <a:cubicBezTo>
                    <a:pt x="-540" y="151596"/>
                    <a:pt x="1080" y="147548"/>
                    <a:pt x="1080" y="145119"/>
                  </a:cubicBezTo>
                  <a:cubicBezTo>
                    <a:pt x="1080" y="127308"/>
                    <a:pt x="270" y="112734"/>
                    <a:pt x="1080" y="90875"/>
                  </a:cubicBezTo>
                  <a:cubicBezTo>
                    <a:pt x="1889" y="72253"/>
                    <a:pt x="1080" y="52822"/>
                    <a:pt x="1080" y="33391"/>
                  </a:cubicBezTo>
                  <a:cubicBezTo>
                    <a:pt x="1080" y="24485"/>
                    <a:pt x="1889" y="15579"/>
                    <a:pt x="1080" y="6673"/>
                  </a:cubicBezTo>
                  <a:cubicBezTo>
                    <a:pt x="1080" y="5864"/>
                    <a:pt x="2699" y="5864"/>
                    <a:pt x="2699" y="4245"/>
                  </a:cubicBezTo>
                  <a:lnTo>
                    <a:pt x="19701" y="1006"/>
                  </a:lnTo>
                  <a:cubicBezTo>
                    <a:pt x="28607" y="197"/>
                    <a:pt x="37513" y="2625"/>
                    <a:pt x="45609" y="3435"/>
                  </a:cubicBezTo>
                  <a:cubicBezTo>
                    <a:pt x="48847" y="6673"/>
                    <a:pt x="45609" y="15579"/>
                    <a:pt x="47228" y="18818"/>
                  </a:cubicBezTo>
                  <a:cubicBezTo>
                    <a:pt x="45609" y="19627"/>
                    <a:pt x="47228" y="22056"/>
                    <a:pt x="47228" y="22866"/>
                  </a:cubicBezTo>
                  <a:cubicBezTo>
                    <a:pt x="48038" y="29343"/>
                    <a:pt x="47228" y="36630"/>
                    <a:pt x="47228" y="43107"/>
                  </a:cubicBezTo>
                  <a:cubicBezTo>
                    <a:pt x="47228" y="50393"/>
                    <a:pt x="47228" y="57680"/>
                    <a:pt x="47228" y="64967"/>
                  </a:cubicBezTo>
                  <a:cubicBezTo>
                    <a:pt x="47228" y="77920"/>
                    <a:pt x="47228" y="92494"/>
                    <a:pt x="47228" y="107877"/>
                  </a:cubicBezTo>
                  <a:lnTo>
                    <a:pt x="47228" y="152406"/>
                  </a:lnTo>
                  <a:cubicBezTo>
                    <a:pt x="45609" y="163741"/>
                    <a:pt x="47228" y="175075"/>
                    <a:pt x="47228" y="184791"/>
                  </a:cubicBezTo>
                  <a:cubicBezTo>
                    <a:pt x="47228" y="192078"/>
                    <a:pt x="46418" y="197745"/>
                    <a:pt x="48847" y="203412"/>
                  </a:cubicBezTo>
                  <a:cubicBezTo>
                    <a:pt x="51276" y="209889"/>
                    <a:pt x="56134" y="213128"/>
                    <a:pt x="62611" y="214747"/>
                  </a:cubicBezTo>
                  <a:cubicBezTo>
                    <a:pt x="65040" y="214747"/>
                    <a:pt x="68278" y="216366"/>
                    <a:pt x="72326" y="215557"/>
                  </a:cubicBezTo>
                  <a:cubicBezTo>
                    <a:pt x="73136" y="215557"/>
                    <a:pt x="74755" y="215557"/>
                    <a:pt x="75565" y="214747"/>
                  </a:cubicBezTo>
                  <a:cubicBezTo>
                    <a:pt x="76375" y="214747"/>
                    <a:pt x="77994" y="214747"/>
                    <a:pt x="78803" y="214747"/>
                  </a:cubicBezTo>
                  <a:cubicBezTo>
                    <a:pt x="82851" y="213937"/>
                    <a:pt x="90138" y="209889"/>
                    <a:pt x="91757" y="205841"/>
                  </a:cubicBezTo>
                  <a:cubicBezTo>
                    <a:pt x="92567" y="204222"/>
                    <a:pt x="91757" y="201793"/>
                    <a:pt x="92567" y="200174"/>
                  </a:cubicBezTo>
                  <a:cubicBezTo>
                    <a:pt x="93377" y="196126"/>
                    <a:pt x="93377" y="193697"/>
                    <a:pt x="92567" y="191268"/>
                  </a:cubicBezTo>
                  <a:cubicBezTo>
                    <a:pt x="93377" y="182362"/>
                    <a:pt x="92567" y="171837"/>
                    <a:pt x="92567" y="162122"/>
                  </a:cubicBezTo>
                  <a:cubicBezTo>
                    <a:pt x="92567" y="153216"/>
                    <a:pt x="92567" y="140262"/>
                    <a:pt x="92567" y="132975"/>
                  </a:cubicBezTo>
                  <a:cubicBezTo>
                    <a:pt x="92567" y="125688"/>
                    <a:pt x="93377" y="130546"/>
                    <a:pt x="92567" y="130546"/>
                  </a:cubicBezTo>
                  <a:cubicBezTo>
                    <a:pt x="92567" y="129737"/>
                    <a:pt x="93377" y="130546"/>
                    <a:pt x="92567" y="129737"/>
                  </a:cubicBezTo>
                  <a:cubicBezTo>
                    <a:pt x="92567" y="116782"/>
                    <a:pt x="92567" y="103019"/>
                    <a:pt x="93377" y="90065"/>
                  </a:cubicBezTo>
                  <a:lnTo>
                    <a:pt x="93377" y="64967"/>
                  </a:lnTo>
                  <a:cubicBezTo>
                    <a:pt x="93377" y="55251"/>
                    <a:pt x="93377" y="47155"/>
                    <a:pt x="93377" y="35820"/>
                  </a:cubicBezTo>
                  <a:cubicBezTo>
                    <a:pt x="93377" y="24485"/>
                    <a:pt x="93377" y="32582"/>
                    <a:pt x="93377" y="30153"/>
                  </a:cubicBezTo>
                  <a:cubicBezTo>
                    <a:pt x="93377" y="27724"/>
                    <a:pt x="93377" y="26914"/>
                    <a:pt x="93377" y="25295"/>
                  </a:cubicBezTo>
                  <a:lnTo>
                    <a:pt x="93377" y="3435"/>
                  </a:lnTo>
                  <a:cubicBezTo>
                    <a:pt x="96615" y="2625"/>
                    <a:pt x="99854" y="1816"/>
                    <a:pt x="103902" y="1006"/>
                  </a:cubicBezTo>
                  <a:cubicBezTo>
                    <a:pt x="107140" y="1006"/>
                    <a:pt x="111188" y="197"/>
                    <a:pt x="113617" y="1006"/>
                  </a:cubicBezTo>
                  <a:cubicBezTo>
                    <a:pt x="121714" y="-1423"/>
                    <a:pt x="131429" y="1006"/>
                    <a:pt x="138716" y="3435"/>
                  </a:cubicBezTo>
                  <a:cubicBezTo>
                    <a:pt x="138716" y="4245"/>
                    <a:pt x="138716" y="5864"/>
                    <a:pt x="139525" y="5864"/>
                  </a:cubicBezTo>
                  <a:cubicBezTo>
                    <a:pt x="140335" y="26105"/>
                    <a:pt x="137096" y="42297"/>
                    <a:pt x="138716" y="61728"/>
                  </a:cubicBezTo>
                  <a:cubicBezTo>
                    <a:pt x="138716" y="69015"/>
                    <a:pt x="138716" y="74682"/>
                    <a:pt x="138716" y="81969"/>
                  </a:cubicBezTo>
                  <a:cubicBezTo>
                    <a:pt x="138716" y="96542"/>
                    <a:pt x="138716" y="108686"/>
                    <a:pt x="138716" y="122450"/>
                  </a:cubicBezTo>
                  <a:cubicBezTo>
                    <a:pt x="138716" y="136213"/>
                    <a:pt x="139525" y="145929"/>
                    <a:pt x="138716" y="158883"/>
                  </a:cubicBezTo>
                  <a:cubicBezTo>
                    <a:pt x="140335" y="167789"/>
                    <a:pt x="138716" y="178314"/>
                    <a:pt x="138716" y="188030"/>
                  </a:cubicBezTo>
                  <a:cubicBezTo>
                    <a:pt x="138716" y="192078"/>
                    <a:pt x="139525" y="198555"/>
                    <a:pt x="138716" y="202603"/>
                  </a:cubicBezTo>
                  <a:cubicBezTo>
                    <a:pt x="138716" y="203412"/>
                    <a:pt x="138716" y="205841"/>
                    <a:pt x="137096" y="208270"/>
                  </a:cubicBezTo>
                  <a:cubicBezTo>
                    <a:pt x="136287" y="212318"/>
                    <a:pt x="135477" y="218795"/>
                    <a:pt x="133858" y="222843"/>
                  </a:cubicBezTo>
                  <a:cubicBezTo>
                    <a:pt x="133858" y="223653"/>
                    <a:pt x="133048" y="223653"/>
                    <a:pt x="133048" y="225272"/>
                  </a:cubicBezTo>
                  <a:cubicBezTo>
                    <a:pt x="133048" y="225272"/>
                    <a:pt x="133048" y="226082"/>
                    <a:pt x="133048" y="227701"/>
                  </a:cubicBezTo>
                  <a:lnTo>
                    <a:pt x="130620" y="230940"/>
                  </a:lnTo>
                  <a:cubicBezTo>
                    <a:pt x="128191" y="234988"/>
                    <a:pt x="126571" y="237417"/>
                    <a:pt x="122523" y="240655"/>
                  </a:cubicBezTo>
                  <a:cubicBezTo>
                    <a:pt x="120094" y="243084"/>
                    <a:pt x="118475" y="245513"/>
                    <a:pt x="115236" y="247132"/>
                  </a:cubicBezTo>
                  <a:cubicBezTo>
                    <a:pt x="114427" y="247942"/>
                    <a:pt x="111998" y="247942"/>
                    <a:pt x="111188" y="249561"/>
                  </a:cubicBezTo>
                  <a:cubicBezTo>
                    <a:pt x="110379" y="250371"/>
                    <a:pt x="108760" y="251180"/>
                    <a:pt x="107140" y="251990"/>
                  </a:cubicBezTo>
                  <a:lnTo>
                    <a:pt x="103092" y="253609"/>
                  </a:lnTo>
                  <a:lnTo>
                    <a:pt x="98235" y="256848"/>
                  </a:lnTo>
                  <a:lnTo>
                    <a:pt x="91757" y="256848"/>
                  </a:lnTo>
                  <a:close/>
                  <a:moveTo>
                    <a:pt x="2699" y="5864"/>
                  </a:moveTo>
                  <a:cubicBezTo>
                    <a:pt x="2699" y="5864"/>
                    <a:pt x="2699" y="5864"/>
                    <a:pt x="4318" y="5864"/>
                  </a:cubicBezTo>
                  <a:cubicBezTo>
                    <a:pt x="4318" y="5054"/>
                    <a:pt x="2699" y="5864"/>
                    <a:pt x="2699" y="5864"/>
                  </a:cubicBezTo>
                  <a:close/>
                  <a:moveTo>
                    <a:pt x="73946" y="270611"/>
                  </a:moveTo>
                  <a:cubicBezTo>
                    <a:pt x="79613" y="271421"/>
                    <a:pt x="84471" y="270611"/>
                    <a:pt x="90948" y="270611"/>
                  </a:cubicBezTo>
                  <a:lnTo>
                    <a:pt x="94996" y="270611"/>
                  </a:lnTo>
                  <a:cubicBezTo>
                    <a:pt x="97425" y="270611"/>
                    <a:pt x="99854" y="269802"/>
                    <a:pt x="102283" y="268992"/>
                  </a:cubicBezTo>
                  <a:cubicBezTo>
                    <a:pt x="106331" y="268182"/>
                    <a:pt x="111188" y="267373"/>
                    <a:pt x="115236" y="264944"/>
                  </a:cubicBezTo>
                  <a:cubicBezTo>
                    <a:pt x="118475" y="263325"/>
                    <a:pt x="120094" y="261705"/>
                    <a:pt x="122523" y="260896"/>
                  </a:cubicBezTo>
                  <a:cubicBezTo>
                    <a:pt x="124142" y="260086"/>
                    <a:pt x="125762" y="259277"/>
                    <a:pt x="127381" y="257657"/>
                  </a:cubicBezTo>
                  <a:cubicBezTo>
                    <a:pt x="127381" y="257657"/>
                    <a:pt x="128191" y="257657"/>
                    <a:pt x="129000" y="256038"/>
                  </a:cubicBezTo>
                  <a:cubicBezTo>
                    <a:pt x="130620" y="254419"/>
                    <a:pt x="133048" y="252800"/>
                    <a:pt x="134668" y="251180"/>
                  </a:cubicBezTo>
                  <a:cubicBezTo>
                    <a:pt x="137906" y="247942"/>
                    <a:pt x="140335" y="244703"/>
                    <a:pt x="142764" y="240655"/>
                  </a:cubicBezTo>
                  <a:cubicBezTo>
                    <a:pt x="145193" y="230940"/>
                    <a:pt x="147622" y="221224"/>
                    <a:pt x="149241" y="211509"/>
                  </a:cubicBezTo>
                  <a:cubicBezTo>
                    <a:pt x="149241" y="207460"/>
                    <a:pt x="149241" y="205032"/>
                    <a:pt x="148431" y="202603"/>
                  </a:cubicBezTo>
                  <a:lnTo>
                    <a:pt x="148431" y="195316"/>
                  </a:lnTo>
                  <a:cubicBezTo>
                    <a:pt x="148431" y="192078"/>
                    <a:pt x="149241" y="189649"/>
                    <a:pt x="149241" y="186410"/>
                  </a:cubicBezTo>
                  <a:cubicBezTo>
                    <a:pt x="149241" y="183172"/>
                    <a:pt x="149241" y="182362"/>
                    <a:pt x="149241" y="179933"/>
                  </a:cubicBezTo>
                  <a:cubicBezTo>
                    <a:pt x="149241" y="174266"/>
                    <a:pt x="149241" y="168598"/>
                    <a:pt x="149241" y="162122"/>
                  </a:cubicBezTo>
                  <a:cubicBezTo>
                    <a:pt x="149241" y="154835"/>
                    <a:pt x="149241" y="149167"/>
                    <a:pt x="149241" y="141881"/>
                  </a:cubicBezTo>
                  <a:lnTo>
                    <a:pt x="149241" y="94923"/>
                  </a:lnTo>
                  <a:cubicBezTo>
                    <a:pt x="149241" y="85207"/>
                    <a:pt x="149241" y="74682"/>
                    <a:pt x="149241" y="64967"/>
                  </a:cubicBezTo>
                  <a:cubicBezTo>
                    <a:pt x="149241" y="55251"/>
                    <a:pt x="150051" y="47155"/>
                    <a:pt x="150860" y="39058"/>
                  </a:cubicBezTo>
                  <a:cubicBezTo>
                    <a:pt x="150860" y="32582"/>
                    <a:pt x="150051" y="25295"/>
                    <a:pt x="150860" y="20437"/>
                  </a:cubicBezTo>
                  <a:cubicBezTo>
                    <a:pt x="150860" y="20437"/>
                    <a:pt x="150860" y="20437"/>
                    <a:pt x="150051" y="20437"/>
                  </a:cubicBezTo>
                  <a:cubicBezTo>
                    <a:pt x="149241" y="20437"/>
                    <a:pt x="148431" y="20437"/>
                    <a:pt x="148431" y="18818"/>
                  </a:cubicBezTo>
                  <a:cubicBezTo>
                    <a:pt x="148431" y="17199"/>
                    <a:pt x="148431" y="18008"/>
                    <a:pt x="150051" y="18008"/>
                  </a:cubicBezTo>
                  <a:lnTo>
                    <a:pt x="151670" y="18008"/>
                  </a:lnTo>
                  <a:cubicBezTo>
                    <a:pt x="151670" y="18008"/>
                    <a:pt x="153289" y="19627"/>
                    <a:pt x="153289" y="20437"/>
                  </a:cubicBezTo>
                  <a:cubicBezTo>
                    <a:pt x="153289" y="21247"/>
                    <a:pt x="153289" y="22056"/>
                    <a:pt x="153289" y="22866"/>
                  </a:cubicBezTo>
                  <a:cubicBezTo>
                    <a:pt x="154099" y="42297"/>
                    <a:pt x="150860" y="58490"/>
                    <a:pt x="152479" y="77920"/>
                  </a:cubicBezTo>
                  <a:cubicBezTo>
                    <a:pt x="152479" y="85207"/>
                    <a:pt x="152479" y="90875"/>
                    <a:pt x="152479" y="98161"/>
                  </a:cubicBezTo>
                  <a:cubicBezTo>
                    <a:pt x="152479" y="112734"/>
                    <a:pt x="152479" y="124879"/>
                    <a:pt x="152479" y="138642"/>
                  </a:cubicBezTo>
                  <a:cubicBezTo>
                    <a:pt x="152479" y="152406"/>
                    <a:pt x="153289" y="162122"/>
                    <a:pt x="152479" y="175075"/>
                  </a:cubicBezTo>
                  <a:cubicBezTo>
                    <a:pt x="154099" y="183981"/>
                    <a:pt x="152479" y="194507"/>
                    <a:pt x="152479" y="204222"/>
                  </a:cubicBezTo>
                  <a:cubicBezTo>
                    <a:pt x="152479" y="207460"/>
                    <a:pt x="152479" y="211509"/>
                    <a:pt x="152479" y="215557"/>
                  </a:cubicBezTo>
                  <a:cubicBezTo>
                    <a:pt x="152479" y="219605"/>
                    <a:pt x="152479" y="220415"/>
                    <a:pt x="151670" y="222843"/>
                  </a:cubicBezTo>
                  <a:cubicBezTo>
                    <a:pt x="151670" y="222843"/>
                    <a:pt x="151670" y="222843"/>
                    <a:pt x="151670" y="224463"/>
                  </a:cubicBezTo>
                  <a:cubicBezTo>
                    <a:pt x="150860" y="228511"/>
                    <a:pt x="150051" y="234988"/>
                    <a:pt x="148431" y="239036"/>
                  </a:cubicBezTo>
                  <a:lnTo>
                    <a:pt x="148431" y="239036"/>
                  </a:lnTo>
                  <a:cubicBezTo>
                    <a:pt x="148431" y="241465"/>
                    <a:pt x="148431" y="242274"/>
                    <a:pt x="148431" y="242274"/>
                  </a:cubicBezTo>
                  <a:cubicBezTo>
                    <a:pt x="148431" y="242274"/>
                    <a:pt x="148431" y="242274"/>
                    <a:pt x="148431" y="244703"/>
                  </a:cubicBezTo>
                  <a:lnTo>
                    <a:pt x="146812" y="246322"/>
                  </a:lnTo>
                  <a:cubicBezTo>
                    <a:pt x="144383" y="250371"/>
                    <a:pt x="142764" y="252800"/>
                    <a:pt x="138716" y="256038"/>
                  </a:cubicBezTo>
                  <a:cubicBezTo>
                    <a:pt x="136287" y="258467"/>
                    <a:pt x="134668" y="260896"/>
                    <a:pt x="131429" y="262515"/>
                  </a:cubicBezTo>
                  <a:cubicBezTo>
                    <a:pt x="130620" y="263325"/>
                    <a:pt x="128191" y="263325"/>
                    <a:pt x="127381" y="264944"/>
                  </a:cubicBezTo>
                  <a:lnTo>
                    <a:pt x="127381" y="264944"/>
                  </a:lnTo>
                  <a:cubicBezTo>
                    <a:pt x="125762" y="267373"/>
                    <a:pt x="123333" y="268182"/>
                    <a:pt x="120904" y="268992"/>
                  </a:cubicBezTo>
                  <a:lnTo>
                    <a:pt x="120094" y="268992"/>
                  </a:lnTo>
                  <a:cubicBezTo>
                    <a:pt x="120094" y="268992"/>
                    <a:pt x="118475" y="270611"/>
                    <a:pt x="118475" y="270611"/>
                  </a:cubicBezTo>
                  <a:cubicBezTo>
                    <a:pt x="116856" y="271421"/>
                    <a:pt x="114427" y="273040"/>
                    <a:pt x="111998" y="273040"/>
                  </a:cubicBezTo>
                  <a:lnTo>
                    <a:pt x="108760" y="273040"/>
                  </a:lnTo>
                  <a:cubicBezTo>
                    <a:pt x="97425" y="276279"/>
                    <a:pt x="86900" y="276279"/>
                    <a:pt x="74755" y="275469"/>
                  </a:cubicBezTo>
                  <a:cubicBezTo>
                    <a:pt x="69088" y="275469"/>
                    <a:pt x="65850" y="273850"/>
                    <a:pt x="61801" y="273040"/>
                  </a:cubicBezTo>
                  <a:cubicBezTo>
                    <a:pt x="60182" y="272230"/>
                    <a:pt x="57753" y="271421"/>
                    <a:pt x="56134" y="270611"/>
                  </a:cubicBezTo>
                  <a:cubicBezTo>
                    <a:pt x="55324" y="270611"/>
                    <a:pt x="56134" y="269802"/>
                    <a:pt x="56134" y="269802"/>
                  </a:cubicBezTo>
                  <a:lnTo>
                    <a:pt x="65040" y="271421"/>
                  </a:lnTo>
                  <a:cubicBezTo>
                    <a:pt x="65040" y="271421"/>
                    <a:pt x="67469" y="271421"/>
                    <a:pt x="69898" y="271421"/>
                  </a:cubicBezTo>
                  <a:cubicBezTo>
                    <a:pt x="73136" y="271421"/>
                    <a:pt x="75565" y="272230"/>
                    <a:pt x="77184" y="273040"/>
                  </a:cubicBezTo>
                  <a:lnTo>
                    <a:pt x="77184" y="273040"/>
                  </a:lnTo>
                  <a:close/>
                  <a:moveTo>
                    <a:pt x="59372" y="205032"/>
                  </a:moveTo>
                  <a:cubicBezTo>
                    <a:pt x="59372" y="205841"/>
                    <a:pt x="58563" y="205841"/>
                    <a:pt x="57753" y="205032"/>
                  </a:cubicBezTo>
                  <a:cubicBezTo>
                    <a:pt x="57753" y="205032"/>
                    <a:pt x="56944" y="203412"/>
                    <a:pt x="56944" y="201793"/>
                  </a:cubicBezTo>
                  <a:lnTo>
                    <a:pt x="56944" y="189649"/>
                  </a:lnTo>
                  <a:cubicBezTo>
                    <a:pt x="56944" y="183172"/>
                    <a:pt x="55324" y="177504"/>
                    <a:pt x="56944" y="171837"/>
                  </a:cubicBezTo>
                  <a:cubicBezTo>
                    <a:pt x="56134" y="170218"/>
                    <a:pt x="56944" y="167789"/>
                    <a:pt x="56944" y="166170"/>
                  </a:cubicBezTo>
                  <a:cubicBezTo>
                    <a:pt x="56944" y="156454"/>
                    <a:pt x="56944" y="148358"/>
                    <a:pt x="56944" y="137833"/>
                  </a:cubicBezTo>
                  <a:lnTo>
                    <a:pt x="56944" y="134594"/>
                  </a:lnTo>
                  <a:cubicBezTo>
                    <a:pt x="56944" y="124069"/>
                    <a:pt x="57753" y="113544"/>
                    <a:pt x="56944" y="103019"/>
                  </a:cubicBezTo>
                  <a:cubicBezTo>
                    <a:pt x="56944" y="97352"/>
                    <a:pt x="56944" y="93303"/>
                    <a:pt x="56944" y="87636"/>
                  </a:cubicBezTo>
                  <a:cubicBezTo>
                    <a:pt x="56944" y="69824"/>
                    <a:pt x="56944" y="52822"/>
                    <a:pt x="56944" y="37439"/>
                  </a:cubicBezTo>
                  <a:cubicBezTo>
                    <a:pt x="56944" y="36630"/>
                    <a:pt x="56944" y="37439"/>
                    <a:pt x="56944" y="37439"/>
                  </a:cubicBezTo>
                  <a:cubicBezTo>
                    <a:pt x="56944" y="37439"/>
                    <a:pt x="56134" y="36630"/>
                    <a:pt x="56134" y="35010"/>
                  </a:cubicBezTo>
                  <a:cubicBezTo>
                    <a:pt x="56134" y="32582"/>
                    <a:pt x="56134" y="30153"/>
                    <a:pt x="56944" y="27724"/>
                  </a:cubicBezTo>
                  <a:cubicBezTo>
                    <a:pt x="56944" y="27724"/>
                    <a:pt x="56944" y="27724"/>
                    <a:pt x="56944" y="27724"/>
                  </a:cubicBezTo>
                  <a:lnTo>
                    <a:pt x="56944" y="27724"/>
                  </a:lnTo>
                  <a:cubicBezTo>
                    <a:pt x="56944" y="24485"/>
                    <a:pt x="56944" y="22056"/>
                    <a:pt x="56944" y="18008"/>
                  </a:cubicBezTo>
                  <a:cubicBezTo>
                    <a:pt x="55324" y="18008"/>
                    <a:pt x="54515" y="18008"/>
                    <a:pt x="54515" y="16389"/>
                  </a:cubicBezTo>
                  <a:cubicBezTo>
                    <a:pt x="54515" y="15579"/>
                    <a:pt x="54515" y="14770"/>
                    <a:pt x="56134" y="14770"/>
                  </a:cubicBezTo>
                  <a:lnTo>
                    <a:pt x="56134" y="14770"/>
                  </a:lnTo>
                  <a:cubicBezTo>
                    <a:pt x="57753" y="14770"/>
                    <a:pt x="59372" y="14770"/>
                    <a:pt x="59372" y="16389"/>
                  </a:cubicBezTo>
                  <a:cubicBezTo>
                    <a:pt x="60182" y="19627"/>
                    <a:pt x="59372" y="23676"/>
                    <a:pt x="59372" y="26914"/>
                  </a:cubicBezTo>
                  <a:cubicBezTo>
                    <a:pt x="59372" y="29343"/>
                    <a:pt x="59372" y="31772"/>
                    <a:pt x="59372" y="34201"/>
                  </a:cubicBezTo>
                  <a:lnTo>
                    <a:pt x="59372" y="34201"/>
                  </a:lnTo>
                  <a:cubicBezTo>
                    <a:pt x="60182" y="40678"/>
                    <a:pt x="59372" y="47964"/>
                    <a:pt x="59372" y="55251"/>
                  </a:cubicBezTo>
                  <a:cubicBezTo>
                    <a:pt x="59372" y="62538"/>
                    <a:pt x="59372" y="69824"/>
                    <a:pt x="59372" y="77111"/>
                  </a:cubicBezTo>
                  <a:cubicBezTo>
                    <a:pt x="59372" y="90065"/>
                    <a:pt x="59372" y="104638"/>
                    <a:pt x="59372" y="120021"/>
                  </a:cubicBezTo>
                  <a:lnTo>
                    <a:pt x="59372" y="164550"/>
                  </a:lnTo>
                  <a:cubicBezTo>
                    <a:pt x="57753" y="175885"/>
                    <a:pt x="59372" y="187220"/>
                    <a:pt x="59372" y="196935"/>
                  </a:cubicBezTo>
                  <a:cubicBezTo>
                    <a:pt x="59372" y="199364"/>
                    <a:pt x="59372" y="200983"/>
                    <a:pt x="59372" y="203412"/>
                  </a:cubicBezTo>
                  <a:close/>
                </a:path>
              </a:pathLst>
            </a:custGeom>
            <a:grpFill/>
            <a:ln w="0"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0EA515C9-D485-80B7-7446-10401A6585A3}"/>
                </a:ext>
              </a:extLst>
            </p:cNvPr>
            <p:cNvSpPr/>
            <p:nvPr/>
          </p:nvSpPr>
          <p:spPr>
            <a:xfrm>
              <a:off x="4790931" y="2194969"/>
              <a:ext cx="157527" cy="272034"/>
            </a:xfrm>
            <a:custGeom>
              <a:avLst/>
              <a:gdLst>
                <a:gd name="connsiteX0" fmla="*/ 144238 w 157527"/>
                <a:gd name="connsiteY0" fmla="*/ 60722 h 272034"/>
                <a:gd name="connsiteX1" fmla="*/ 143429 w 157527"/>
                <a:gd name="connsiteY1" fmla="*/ 89868 h 272034"/>
                <a:gd name="connsiteX2" fmla="*/ 128855 w 157527"/>
                <a:gd name="connsiteY2" fmla="*/ 91488 h 272034"/>
                <a:gd name="connsiteX3" fmla="*/ 119140 w 157527"/>
                <a:gd name="connsiteY3" fmla="*/ 91488 h 272034"/>
                <a:gd name="connsiteX4" fmla="*/ 110234 w 157527"/>
                <a:gd name="connsiteY4" fmla="*/ 91488 h 272034"/>
                <a:gd name="connsiteX5" fmla="*/ 107805 w 157527"/>
                <a:gd name="connsiteY5" fmla="*/ 91488 h 272034"/>
                <a:gd name="connsiteX6" fmla="*/ 98090 w 157527"/>
                <a:gd name="connsiteY6" fmla="*/ 88249 h 272034"/>
                <a:gd name="connsiteX7" fmla="*/ 98090 w 157527"/>
                <a:gd name="connsiteY7" fmla="*/ 68009 h 272034"/>
                <a:gd name="connsiteX8" fmla="*/ 94041 w 157527"/>
                <a:gd name="connsiteY8" fmla="*/ 53435 h 272034"/>
                <a:gd name="connsiteX9" fmla="*/ 87564 w 157527"/>
                <a:gd name="connsiteY9" fmla="*/ 46958 h 272034"/>
                <a:gd name="connsiteX10" fmla="*/ 84326 w 157527"/>
                <a:gd name="connsiteY10" fmla="*/ 46958 h 272034"/>
                <a:gd name="connsiteX11" fmla="*/ 74611 w 157527"/>
                <a:gd name="connsiteY11" fmla="*/ 44529 h 272034"/>
                <a:gd name="connsiteX12" fmla="*/ 68133 w 157527"/>
                <a:gd name="connsiteY12" fmla="*/ 46149 h 272034"/>
                <a:gd name="connsiteX13" fmla="*/ 58418 w 157527"/>
                <a:gd name="connsiteY13" fmla="*/ 50197 h 272034"/>
                <a:gd name="connsiteX14" fmla="*/ 53560 w 157527"/>
                <a:gd name="connsiteY14" fmla="*/ 56674 h 272034"/>
                <a:gd name="connsiteX15" fmla="*/ 55179 w 157527"/>
                <a:gd name="connsiteY15" fmla="*/ 74485 h 272034"/>
                <a:gd name="connsiteX16" fmla="*/ 66514 w 157527"/>
                <a:gd name="connsiteY16" fmla="*/ 92297 h 272034"/>
                <a:gd name="connsiteX17" fmla="*/ 70562 w 157527"/>
                <a:gd name="connsiteY17" fmla="*/ 97155 h 272034"/>
                <a:gd name="connsiteX18" fmla="*/ 74611 w 157527"/>
                <a:gd name="connsiteY18" fmla="*/ 100394 h 272034"/>
                <a:gd name="connsiteX19" fmla="*/ 85945 w 157527"/>
                <a:gd name="connsiteY19" fmla="*/ 110109 h 272034"/>
                <a:gd name="connsiteX20" fmla="*/ 102138 w 157527"/>
                <a:gd name="connsiteY20" fmla="*/ 123063 h 272034"/>
                <a:gd name="connsiteX21" fmla="*/ 109424 w 157527"/>
                <a:gd name="connsiteY21" fmla="*/ 129540 h 272034"/>
                <a:gd name="connsiteX22" fmla="*/ 119949 w 157527"/>
                <a:gd name="connsiteY22" fmla="*/ 140065 h 272034"/>
                <a:gd name="connsiteX23" fmla="*/ 131284 w 157527"/>
                <a:gd name="connsiteY23" fmla="*/ 153829 h 272034"/>
                <a:gd name="connsiteX24" fmla="*/ 138571 w 157527"/>
                <a:gd name="connsiteY24" fmla="*/ 166783 h 272034"/>
                <a:gd name="connsiteX25" fmla="*/ 141000 w 157527"/>
                <a:gd name="connsiteY25" fmla="*/ 172450 h 272034"/>
                <a:gd name="connsiteX26" fmla="*/ 141000 w 157527"/>
                <a:gd name="connsiteY26" fmla="*/ 178118 h 272034"/>
                <a:gd name="connsiteX27" fmla="*/ 141809 w 157527"/>
                <a:gd name="connsiteY27" fmla="*/ 182166 h 272034"/>
                <a:gd name="connsiteX28" fmla="*/ 141809 w 157527"/>
                <a:gd name="connsiteY28" fmla="*/ 189452 h 272034"/>
                <a:gd name="connsiteX29" fmla="*/ 136951 w 157527"/>
                <a:gd name="connsiteY29" fmla="*/ 220218 h 272034"/>
                <a:gd name="connsiteX30" fmla="*/ 132903 w 157527"/>
                <a:gd name="connsiteY30" fmla="*/ 229934 h 272034"/>
                <a:gd name="connsiteX31" fmla="*/ 128855 w 157527"/>
                <a:gd name="connsiteY31" fmla="*/ 234791 h 272034"/>
                <a:gd name="connsiteX32" fmla="*/ 127236 w 157527"/>
                <a:gd name="connsiteY32" fmla="*/ 237220 h 272034"/>
                <a:gd name="connsiteX33" fmla="*/ 124807 w 157527"/>
                <a:gd name="connsiteY33" fmla="*/ 239649 h 272034"/>
                <a:gd name="connsiteX34" fmla="*/ 123188 w 157527"/>
                <a:gd name="connsiteY34" fmla="*/ 242888 h 272034"/>
                <a:gd name="connsiteX35" fmla="*/ 121569 w 157527"/>
                <a:gd name="connsiteY35" fmla="*/ 242888 h 272034"/>
                <a:gd name="connsiteX36" fmla="*/ 112663 w 157527"/>
                <a:gd name="connsiteY36" fmla="*/ 250174 h 272034"/>
                <a:gd name="connsiteX37" fmla="*/ 106186 w 157527"/>
                <a:gd name="connsiteY37" fmla="*/ 254222 h 272034"/>
                <a:gd name="connsiteX38" fmla="*/ 102138 w 157527"/>
                <a:gd name="connsiteY38" fmla="*/ 254222 h 272034"/>
                <a:gd name="connsiteX39" fmla="*/ 81897 w 157527"/>
                <a:gd name="connsiteY39" fmla="*/ 258270 h 272034"/>
                <a:gd name="connsiteX40" fmla="*/ 79468 w 157527"/>
                <a:gd name="connsiteY40" fmla="*/ 258270 h 272034"/>
                <a:gd name="connsiteX41" fmla="*/ 75420 w 157527"/>
                <a:gd name="connsiteY41" fmla="*/ 258270 h 272034"/>
                <a:gd name="connsiteX42" fmla="*/ 59227 w 157527"/>
                <a:gd name="connsiteY42" fmla="*/ 258270 h 272034"/>
                <a:gd name="connsiteX43" fmla="*/ 53560 w 157527"/>
                <a:gd name="connsiteY43" fmla="*/ 258270 h 272034"/>
                <a:gd name="connsiteX44" fmla="*/ 50322 w 157527"/>
                <a:gd name="connsiteY44" fmla="*/ 258270 h 272034"/>
                <a:gd name="connsiteX45" fmla="*/ 32510 w 157527"/>
                <a:gd name="connsiteY45" fmla="*/ 250984 h 272034"/>
                <a:gd name="connsiteX46" fmla="*/ 19556 w 157527"/>
                <a:gd name="connsiteY46" fmla="*/ 240459 h 272034"/>
                <a:gd name="connsiteX47" fmla="*/ 9841 w 157527"/>
                <a:gd name="connsiteY47" fmla="*/ 228314 h 272034"/>
                <a:gd name="connsiteX48" fmla="*/ 9841 w 157527"/>
                <a:gd name="connsiteY48" fmla="*/ 226695 h 272034"/>
                <a:gd name="connsiteX49" fmla="*/ 2554 w 157527"/>
                <a:gd name="connsiteY49" fmla="*/ 197549 h 272034"/>
                <a:gd name="connsiteX50" fmla="*/ 2554 w 157527"/>
                <a:gd name="connsiteY50" fmla="*/ 195929 h 272034"/>
                <a:gd name="connsiteX51" fmla="*/ 2554 w 157527"/>
                <a:gd name="connsiteY51" fmla="*/ 170831 h 272034"/>
                <a:gd name="connsiteX52" fmla="*/ 44654 w 157527"/>
                <a:gd name="connsiteY52" fmla="*/ 170831 h 272034"/>
                <a:gd name="connsiteX53" fmla="*/ 46274 w 157527"/>
                <a:gd name="connsiteY53" fmla="*/ 172450 h 272034"/>
                <a:gd name="connsiteX54" fmla="*/ 53560 w 157527"/>
                <a:gd name="connsiteY54" fmla="*/ 213741 h 272034"/>
                <a:gd name="connsiteX55" fmla="*/ 72181 w 157527"/>
                <a:gd name="connsiteY55" fmla="*/ 217789 h 272034"/>
                <a:gd name="connsiteX56" fmla="*/ 89993 w 157527"/>
                <a:gd name="connsiteY56" fmla="*/ 205645 h 272034"/>
                <a:gd name="connsiteX57" fmla="*/ 85945 w 157527"/>
                <a:gd name="connsiteY57" fmla="*/ 174879 h 272034"/>
                <a:gd name="connsiteX58" fmla="*/ 58418 w 157527"/>
                <a:gd name="connsiteY58" fmla="*/ 149781 h 272034"/>
                <a:gd name="connsiteX59" fmla="*/ 56799 w 157527"/>
                <a:gd name="connsiteY59" fmla="*/ 149781 h 272034"/>
                <a:gd name="connsiteX60" fmla="*/ 49512 w 157527"/>
                <a:gd name="connsiteY60" fmla="*/ 143304 h 272034"/>
                <a:gd name="connsiteX61" fmla="*/ 46274 w 157527"/>
                <a:gd name="connsiteY61" fmla="*/ 140065 h 272034"/>
                <a:gd name="connsiteX62" fmla="*/ 40606 w 157527"/>
                <a:gd name="connsiteY62" fmla="*/ 135207 h 272034"/>
                <a:gd name="connsiteX63" fmla="*/ 33320 w 157527"/>
                <a:gd name="connsiteY63" fmla="*/ 128730 h 272034"/>
                <a:gd name="connsiteX64" fmla="*/ 28462 w 157527"/>
                <a:gd name="connsiteY64" fmla="*/ 124682 h 272034"/>
                <a:gd name="connsiteX65" fmla="*/ 24414 w 157527"/>
                <a:gd name="connsiteY65" fmla="*/ 121444 h 272034"/>
                <a:gd name="connsiteX66" fmla="*/ 15508 w 157527"/>
                <a:gd name="connsiteY66" fmla="*/ 114157 h 272034"/>
                <a:gd name="connsiteX67" fmla="*/ 12269 w 157527"/>
                <a:gd name="connsiteY67" fmla="*/ 110919 h 272034"/>
                <a:gd name="connsiteX68" fmla="*/ 6602 w 157527"/>
                <a:gd name="connsiteY68" fmla="*/ 102822 h 272034"/>
                <a:gd name="connsiteX69" fmla="*/ 125 w 157527"/>
                <a:gd name="connsiteY69" fmla="*/ 73676 h 272034"/>
                <a:gd name="connsiteX70" fmla="*/ 125 w 157527"/>
                <a:gd name="connsiteY70" fmla="*/ 70437 h 272034"/>
                <a:gd name="connsiteX71" fmla="*/ 125 w 157527"/>
                <a:gd name="connsiteY71" fmla="*/ 62341 h 272034"/>
                <a:gd name="connsiteX72" fmla="*/ 4173 w 157527"/>
                <a:gd name="connsiteY72" fmla="*/ 43720 h 272034"/>
                <a:gd name="connsiteX73" fmla="*/ 8221 w 157527"/>
                <a:gd name="connsiteY73" fmla="*/ 32385 h 272034"/>
                <a:gd name="connsiteX74" fmla="*/ 11460 w 157527"/>
                <a:gd name="connsiteY74" fmla="*/ 27527 h 272034"/>
                <a:gd name="connsiteX75" fmla="*/ 18746 w 157527"/>
                <a:gd name="connsiteY75" fmla="*/ 19431 h 272034"/>
                <a:gd name="connsiteX76" fmla="*/ 21985 w 157527"/>
                <a:gd name="connsiteY76" fmla="*/ 16193 h 272034"/>
                <a:gd name="connsiteX77" fmla="*/ 43035 w 157527"/>
                <a:gd name="connsiteY77" fmla="*/ 4858 h 272034"/>
                <a:gd name="connsiteX78" fmla="*/ 52751 w 157527"/>
                <a:gd name="connsiteY78" fmla="*/ 1619 h 272034"/>
                <a:gd name="connsiteX79" fmla="*/ 65705 w 157527"/>
                <a:gd name="connsiteY79" fmla="*/ 0 h 272034"/>
                <a:gd name="connsiteX80" fmla="*/ 73801 w 157527"/>
                <a:gd name="connsiteY80" fmla="*/ 0 h 272034"/>
                <a:gd name="connsiteX81" fmla="*/ 87564 w 157527"/>
                <a:gd name="connsiteY81" fmla="*/ 0 h 272034"/>
                <a:gd name="connsiteX82" fmla="*/ 99709 w 157527"/>
                <a:gd name="connsiteY82" fmla="*/ 4858 h 272034"/>
                <a:gd name="connsiteX83" fmla="*/ 107805 w 157527"/>
                <a:gd name="connsiteY83" fmla="*/ 9715 h 272034"/>
                <a:gd name="connsiteX84" fmla="*/ 122378 w 157527"/>
                <a:gd name="connsiteY84" fmla="*/ 21860 h 272034"/>
                <a:gd name="connsiteX85" fmla="*/ 135332 w 157527"/>
                <a:gd name="connsiteY85" fmla="*/ 46958 h 272034"/>
                <a:gd name="connsiteX86" fmla="*/ 138571 w 157527"/>
                <a:gd name="connsiteY86" fmla="*/ 62341 h 272034"/>
                <a:gd name="connsiteX87" fmla="*/ 152334 w 157527"/>
                <a:gd name="connsiteY87" fmla="*/ 216170 h 272034"/>
                <a:gd name="connsiteX88" fmla="*/ 149096 w 157527"/>
                <a:gd name="connsiteY88" fmla="*/ 184595 h 272034"/>
                <a:gd name="connsiteX89" fmla="*/ 149096 w 157527"/>
                <a:gd name="connsiteY89" fmla="*/ 181356 h 272034"/>
                <a:gd name="connsiteX90" fmla="*/ 149096 w 157527"/>
                <a:gd name="connsiteY90" fmla="*/ 178927 h 272034"/>
                <a:gd name="connsiteX91" fmla="*/ 149096 w 157527"/>
                <a:gd name="connsiteY91" fmla="*/ 176498 h 272034"/>
                <a:gd name="connsiteX92" fmla="*/ 149096 w 157527"/>
                <a:gd name="connsiteY92" fmla="*/ 174879 h 272034"/>
                <a:gd name="connsiteX93" fmla="*/ 149096 w 157527"/>
                <a:gd name="connsiteY93" fmla="*/ 174879 h 272034"/>
                <a:gd name="connsiteX94" fmla="*/ 149096 w 157527"/>
                <a:gd name="connsiteY94" fmla="*/ 174879 h 272034"/>
                <a:gd name="connsiteX95" fmla="*/ 151525 w 157527"/>
                <a:gd name="connsiteY95" fmla="*/ 180546 h 272034"/>
                <a:gd name="connsiteX96" fmla="*/ 153954 w 157527"/>
                <a:gd name="connsiteY96" fmla="*/ 186214 h 272034"/>
                <a:gd name="connsiteX97" fmla="*/ 153954 w 157527"/>
                <a:gd name="connsiteY97" fmla="*/ 187833 h 272034"/>
                <a:gd name="connsiteX98" fmla="*/ 155573 w 157527"/>
                <a:gd name="connsiteY98" fmla="*/ 195120 h 272034"/>
                <a:gd name="connsiteX99" fmla="*/ 155573 w 157527"/>
                <a:gd name="connsiteY99" fmla="*/ 195120 h 272034"/>
                <a:gd name="connsiteX100" fmla="*/ 155573 w 157527"/>
                <a:gd name="connsiteY100" fmla="*/ 202406 h 272034"/>
                <a:gd name="connsiteX101" fmla="*/ 150715 w 157527"/>
                <a:gd name="connsiteY101" fmla="*/ 233172 h 272034"/>
                <a:gd name="connsiteX102" fmla="*/ 147477 w 157527"/>
                <a:gd name="connsiteY102" fmla="*/ 242888 h 272034"/>
                <a:gd name="connsiteX103" fmla="*/ 143429 w 157527"/>
                <a:gd name="connsiteY103" fmla="*/ 247745 h 272034"/>
                <a:gd name="connsiteX104" fmla="*/ 141809 w 157527"/>
                <a:gd name="connsiteY104" fmla="*/ 250174 h 272034"/>
                <a:gd name="connsiteX105" fmla="*/ 139381 w 157527"/>
                <a:gd name="connsiteY105" fmla="*/ 252603 h 272034"/>
                <a:gd name="connsiteX106" fmla="*/ 137761 w 157527"/>
                <a:gd name="connsiteY106" fmla="*/ 255842 h 272034"/>
                <a:gd name="connsiteX107" fmla="*/ 136142 w 157527"/>
                <a:gd name="connsiteY107" fmla="*/ 255842 h 272034"/>
                <a:gd name="connsiteX108" fmla="*/ 127236 w 157527"/>
                <a:gd name="connsiteY108" fmla="*/ 263128 h 272034"/>
                <a:gd name="connsiteX109" fmla="*/ 123188 w 157527"/>
                <a:gd name="connsiteY109" fmla="*/ 265557 h 272034"/>
                <a:gd name="connsiteX110" fmla="*/ 117521 w 157527"/>
                <a:gd name="connsiteY110" fmla="*/ 267986 h 272034"/>
                <a:gd name="connsiteX111" fmla="*/ 117521 w 157527"/>
                <a:gd name="connsiteY111" fmla="*/ 267986 h 272034"/>
                <a:gd name="connsiteX112" fmla="*/ 97280 w 157527"/>
                <a:gd name="connsiteY112" fmla="*/ 272034 h 272034"/>
                <a:gd name="connsiteX113" fmla="*/ 94851 w 157527"/>
                <a:gd name="connsiteY113" fmla="*/ 272034 h 272034"/>
                <a:gd name="connsiteX114" fmla="*/ 87564 w 157527"/>
                <a:gd name="connsiteY114" fmla="*/ 272034 h 272034"/>
                <a:gd name="connsiteX115" fmla="*/ 75420 w 157527"/>
                <a:gd name="connsiteY115" fmla="*/ 272034 h 272034"/>
                <a:gd name="connsiteX116" fmla="*/ 69753 w 157527"/>
                <a:gd name="connsiteY116" fmla="*/ 272034 h 272034"/>
                <a:gd name="connsiteX117" fmla="*/ 66514 w 157527"/>
                <a:gd name="connsiteY117" fmla="*/ 272034 h 272034"/>
                <a:gd name="connsiteX118" fmla="*/ 52751 w 157527"/>
                <a:gd name="connsiteY118" fmla="*/ 267176 h 272034"/>
                <a:gd name="connsiteX119" fmla="*/ 52751 w 157527"/>
                <a:gd name="connsiteY119" fmla="*/ 267176 h 272034"/>
                <a:gd name="connsiteX120" fmla="*/ 54370 w 157527"/>
                <a:gd name="connsiteY120" fmla="*/ 267176 h 272034"/>
                <a:gd name="connsiteX121" fmla="*/ 55989 w 157527"/>
                <a:gd name="connsiteY121" fmla="*/ 267176 h 272034"/>
                <a:gd name="connsiteX122" fmla="*/ 60847 w 157527"/>
                <a:gd name="connsiteY122" fmla="*/ 267176 h 272034"/>
                <a:gd name="connsiteX123" fmla="*/ 66514 w 157527"/>
                <a:gd name="connsiteY123" fmla="*/ 268795 h 272034"/>
                <a:gd name="connsiteX124" fmla="*/ 82707 w 157527"/>
                <a:gd name="connsiteY124" fmla="*/ 268795 h 272034"/>
                <a:gd name="connsiteX125" fmla="*/ 89993 w 157527"/>
                <a:gd name="connsiteY125" fmla="*/ 268795 h 272034"/>
                <a:gd name="connsiteX126" fmla="*/ 98090 w 157527"/>
                <a:gd name="connsiteY126" fmla="*/ 268795 h 272034"/>
                <a:gd name="connsiteX127" fmla="*/ 109424 w 157527"/>
                <a:gd name="connsiteY127" fmla="*/ 266367 h 272034"/>
                <a:gd name="connsiteX128" fmla="*/ 117521 w 157527"/>
                <a:gd name="connsiteY128" fmla="*/ 263128 h 272034"/>
                <a:gd name="connsiteX129" fmla="*/ 121569 w 157527"/>
                <a:gd name="connsiteY129" fmla="*/ 259890 h 272034"/>
                <a:gd name="connsiteX130" fmla="*/ 128046 w 157527"/>
                <a:gd name="connsiteY130" fmla="*/ 256651 h 272034"/>
                <a:gd name="connsiteX131" fmla="*/ 135332 w 157527"/>
                <a:gd name="connsiteY131" fmla="*/ 247745 h 272034"/>
                <a:gd name="connsiteX132" fmla="*/ 144238 w 157527"/>
                <a:gd name="connsiteY132" fmla="*/ 237220 h 272034"/>
                <a:gd name="connsiteX133" fmla="*/ 147477 w 157527"/>
                <a:gd name="connsiteY133" fmla="*/ 226695 h 272034"/>
                <a:gd name="connsiteX134" fmla="*/ 150715 w 157527"/>
                <a:gd name="connsiteY134" fmla="*/ 214551 h 272034"/>
                <a:gd name="connsiteX135" fmla="*/ 64895 w 157527"/>
                <a:gd name="connsiteY135" fmla="*/ 208883 h 272034"/>
                <a:gd name="connsiteX136" fmla="*/ 64085 w 157527"/>
                <a:gd name="connsiteY136" fmla="*/ 208883 h 272034"/>
                <a:gd name="connsiteX137" fmla="*/ 62466 w 157527"/>
                <a:gd name="connsiteY137" fmla="*/ 208074 h 272034"/>
                <a:gd name="connsiteX138" fmla="*/ 62466 w 157527"/>
                <a:gd name="connsiteY138" fmla="*/ 208074 h 272034"/>
                <a:gd name="connsiteX139" fmla="*/ 62466 w 157527"/>
                <a:gd name="connsiteY139" fmla="*/ 204835 h 272034"/>
                <a:gd name="connsiteX140" fmla="*/ 62466 w 157527"/>
                <a:gd name="connsiteY140" fmla="*/ 187833 h 272034"/>
                <a:gd name="connsiteX141" fmla="*/ 61656 w 157527"/>
                <a:gd name="connsiteY141" fmla="*/ 187833 h 272034"/>
                <a:gd name="connsiteX142" fmla="*/ 60037 w 157527"/>
                <a:gd name="connsiteY142" fmla="*/ 186214 h 272034"/>
                <a:gd name="connsiteX143" fmla="*/ 61656 w 157527"/>
                <a:gd name="connsiteY143" fmla="*/ 184595 h 272034"/>
                <a:gd name="connsiteX144" fmla="*/ 61656 w 157527"/>
                <a:gd name="connsiteY144" fmla="*/ 184595 h 272034"/>
                <a:gd name="connsiteX145" fmla="*/ 64085 w 157527"/>
                <a:gd name="connsiteY145" fmla="*/ 185404 h 272034"/>
                <a:gd name="connsiteX146" fmla="*/ 64895 w 157527"/>
                <a:gd name="connsiteY146" fmla="*/ 187833 h 272034"/>
                <a:gd name="connsiteX147" fmla="*/ 64895 w 157527"/>
                <a:gd name="connsiteY147" fmla="*/ 208883 h 272034"/>
                <a:gd name="connsiteX148" fmla="*/ 84326 w 157527"/>
                <a:gd name="connsiteY148" fmla="*/ 54245 h 272034"/>
                <a:gd name="connsiteX149" fmla="*/ 86755 w 157527"/>
                <a:gd name="connsiteY149" fmla="*/ 55055 h 272034"/>
                <a:gd name="connsiteX150" fmla="*/ 86755 w 157527"/>
                <a:gd name="connsiteY150" fmla="*/ 55055 h 272034"/>
                <a:gd name="connsiteX151" fmla="*/ 86755 w 157527"/>
                <a:gd name="connsiteY151" fmla="*/ 56674 h 272034"/>
                <a:gd name="connsiteX152" fmla="*/ 86755 w 157527"/>
                <a:gd name="connsiteY152" fmla="*/ 56674 h 272034"/>
                <a:gd name="connsiteX153" fmla="*/ 85945 w 157527"/>
                <a:gd name="connsiteY153" fmla="*/ 56674 h 272034"/>
                <a:gd name="connsiteX154" fmla="*/ 79468 w 157527"/>
                <a:gd name="connsiteY154" fmla="*/ 58293 h 272034"/>
                <a:gd name="connsiteX155" fmla="*/ 72181 w 157527"/>
                <a:gd name="connsiteY155" fmla="*/ 60722 h 272034"/>
                <a:gd name="connsiteX156" fmla="*/ 66514 w 157527"/>
                <a:gd name="connsiteY156" fmla="*/ 65580 h 272034"/>
                <a:gd name="connsiteX157" fmla="*/ 64085 w 157527"/>
                <a:gd name="connsiteY157" fmla="*/ 69628 h 272034"/>
                <a:gd name="connsiteX158" fmla="*/ 64085 w 157527"/>
                <a:gd name="connsiteY158" fmla="*/ 76914 h 272034"/>
                <a:gd name="connsiteX159" fmla="*/ 62466 w 157527"/>
                <a:gd name="connsiteY159" fmla="*/ 76914 h 272034"/>
                <a:gd name="connsiteX160" fmla="*/ 62466 w 157527"/>
                <a:gd name="connsiteY160" fmla="*/ 70437 h 272034"/>
                <a:gd name="connsiteX161" fmla="*/ 65705 w 157527"/>
                <a:gd name="connsiteY161" fmla="*/ 62341 h 272034"/>
                <a:gd name="connsiteX162" fmla="*/ 68943 w 157527"/>
                <a:gd name="connsiteY162" fmla="*/ 59103 h 272034"/>
                <a:gd name="connsiteX163" fmla="*/ 71372 w 157527"/>
                <a:gd name="connsiteY163" fmla="*/ 57483 h 272034"/>
                <a:gd name="connsiteX164" fmla="*/ 77849 w 157527"/>
                <a:gd name="connsiteY164" fmla="*/ 54245 h 272034"/>
                <a:gd name="connsiteX165" fmla="*/ 83516 w 157527"/>
                <a:gd name="connsiteY165" fmla="*/ 54245 h 272034"/>
                <a:gd name="connsiteX166" fmla="*/ 157192 w 157527"/>
                <a:gd name="connsiteY166" fmla="*/ 73676 h 272034"/>
                <a:gd name="connsiteX167" fmla="*/ 156382 w 157527"/>
                <a:gd name="connsiteY167" fmla="*/ 98774 h 272034"/>
                <a:gd name="connsiteX168" fmla="*/ 152334 w 157527"/>
                <a:gd name="connsiteY168" fmla="*/ 103632 h 272034"/>
                <a:gd name="connsiteX169" fmla="*/ 141809 w 157527"/>
                <a:gd name="connsiteY169" fmla="*/ 103632 h 272034"/>
                <a:gd name="connsiteX170" fmla="*/ 132094 w 157527"/>
                <a:gd name="connsiteY170" fmla="*/ 103632 h 272034"/>
                <a:gd name="connsiteX171" fmla="*/ 124807 w 157527"/>
                <a:gd name="connsiteY171" fmla="*/ 103632 h 272034"/>
                <a:gd name="connsiteX172" fmla="*/ 117521 w 157527"/>
                <a:gd name="connsiteY172" fmla="*/ 102013 h 272034"/>
                <a:gd name="connsiteX173" fmla="*/ 111853 w 157527"/>
                <a:gd name="connsiteY173" fmla="*/ 100394 h 272034"/>
                <a:gd name="connsiteX174" fmla="*/ 111853 w 157527"/>
                <a:gd name="connsiteY174" fmla="*/ 98774 h 272034"/>
                <a:gd name="connsiteX175" fmla="*/ 111853 w 157527"/>
                <a:gd name="connsiteY175" fmla="*/ 97965 h 272034"/>
                <a:gd name="connsiteX176" fmla="*/ 111853 w 157527"/>
                <a:gd name="connsiteY176" fmla="*/ 97965 h 272034"/>
                <a:gd name="connsiteX177" fmla="*/ 115092 w 157527"/>
                <a:gd name="connsiteY177" fmla="*/ 97965 h 272034"/>
                <a:gd name="connsiteX178" fmla="*/ 152334 w 157527"/>
                <a:gd name="connsiteY178" fmla="*/ 99584 h 272034"/>
                <a:gd name="connsiteX179" fmla="*/ 152334 w 157527"/>
                <a:gd name="connsiteY179" fmla="*/ 86630 h 272034"/>
                <a:gd name="connsiteX180" fmla="*/ 152334 w 157527"/>
                <a:gd name="connsiteY180" fmla="*/ 68009 h 272034"/>
                <a:gd name="connsiteX181" fmla="*/ 150715 w 157527"/>
                <a:gd name="connsiteY181" fmla="*/ 60722 h 272034"/>
                <a:gd name="connsiteX182" fmla="*/ 150715 w 157527"/>
                <a:gd name="connsiteY182" fmla="*/ 60722 h 272034"/>
                <a:gd name="connsiteX183" fmla="*/ 148286 w 157527"/>
                <a:gd name="connsiteY183" fmla="*/ 46958 h 272034"/>
                <a:gd name="connsiteX184" fmla="*/ 148286 w 157527"/>
                <a:gd name="connsiteY184" fmla="*/ 45339 h 272034"/>
                <a:gd name="connsiteX185" fmla="*/ 148286 w 157527"/>
                <a:gd name="connsiteY185" fmla="*/ 45339 h 272034"/>
                <a:gd name="connsiteX186" fmla="*/ 153144 w 157527"/>
                <a:gd name="connsiteY186" fmla="*/ 57483 h 272034"/>
                <a:gd name="connsiteX187" fmla="*/ 156382 w 157527"/>
                <a:gd name="connsiteY187" fmla="*/ 72866 h 272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Lst>
              <a:rect l="l" t="t" r="r" b="b"/>
              <a:pathLst>
                <a:path w="157527" h="272034">
                  <a:moveTo>
                    <a:pt x="144238" y="60722"/>
                  </a:moveTo>
                  <a:cubicBezTo>
                    <a:pt x="145048" y="69628"/>
                    <a:pt x="144238" y="79343"/>
                    <a:pt x="143429" y="89868"/>
                  </a:cubicBezTo>
                  <a:cubicBezTo>
                    <a:pt x="139381" y="91488"/>
                    <a:pt x="133713" y="91488"/>
                    <a:pt x="128855" y="91488"/>
                  </a:cubicBezTo>
                  <a:cubicBezTo>
                    <a:pt x="123997" y="91488"/>
                    <a:pt x="122378" y="91488"/>
                    <a:pt x="119140" y="91488"/>
                  </a:cubicBezTo>
                  <a:cubicBezTo>
                    <a:pt x="115901" y="91488"/>
                    <a:pt x="112663" y="91488"/>
                    <a:pt x="110234" y="91488"/>
                  </a:cubicBezTo>
                  <a:cubicBezTo>
                    <a:pt x="109424" y="91488"/>
                    <a:pt x="109424" y="91488"/>
                    <a:pt x="107805" y="91488"/>
                  </a:cubicBezTo>
                  <a:cubicBezTo>
                    <a:pt x="103757" y="90678"/>
                    <a:pt x="100518" y="91488"/>
                    <a:pt x="98090" y="88249"/>
                  </a:cubicBezTo>
                  <a:cubicBezTo>
                    <a:pt x="98090" y="82582"/>
                    <a:pt x="98899" y="74485"/>
                    <a:pt x="98090" y="68009"/>
                  </a:cubicBezTo>
                  <a:cubicBezTo>
                    <a:pt x="97280" y="62341"/>
                    <a:pt x="96470" y="57483"/>
                    <a:pt x="94041" y="53435"/>
                  </a:cubicBezTo>
                  <a:cubicBezTo>
                    <a:pt x="92422" y="50197"/>
                    <a:pt x="89993" y="48578"/>
                    <a:pt x="87564" y="46958"/>
                  </a:cubicBezTo>
                  <a:cubicBezTo>
                    <a:pt x="86755" y="46958"/>
                    <a:pt x="85136" y="46958"/>
                    <a:pt x="84326" y="46958"/>
                  </a:cubicBezTo>
                  <a:cubicBezTo>
                    <a:pt x="81087" y="46149"/>
                    <a:pt x="78659" y="44529"/>
                    <a:pt x="74611" y="44529"/>
                  </a:cubicBezTo>
                  <a:cubicBezTo>
                    <a:pt x="73801" y="44529"/>
                    <a:pt x="71372" y="44529"/>
                    <a:pt x="68133" y="46149"/>
                  </a:cubicBezTo>
                  <a:cubicBezTo>
                    <a:pt x="64085" y="47768"/>
                    <a:pt x="60847" y="47768"/>
                    <a:pt x="58418" y="50197"/>
                  </a:cubicBezTo>
                  <a:cubicBezTo>
                    <a:pt x="55989" y="51816"/>
                    <a:pt x="55179" y="54245"/>
                    <a:pt x="53560" y="56674"/>
                  </a:cubicBezTo>
                  <a:cubicBezTo>
                    <a:pt x="52751" y="62341"/>
                    <a:pt x="53560" y="68009"/>
                    <a:pt x="55179" y="74485"/>
                  </a:cubicBezTo>
                  <a:cubicBezTo>
                    <a:pt x="57608" y="81772"/>
                    <a:pt x="62466" y="86630"/>
                    <a:pt x="66514" y="92297"/>
                  </a:cubicBezTo>
                  <a:cubicBezTo>
                    <a:pt x="68133" y="93917"/>
                    <a:pt x="68943" y="95536"/>
                    <a:pt x="70562" y="97155"/>
                  </a:cubicBezTo>
                  <a:cubicBezTo>
                    <a:pt x="71372" y="98774"/>
                    <a:pt x="72991" y="99584"/>
                    <a:pt x="74611" y="100394"/>
                  </a:cubicBezTo>
                  <a:cubicBezTo>
                    <a:pt x="78659" y="103632"/>
                    <a:pt x="81897" y="107680"/>
                    <a:pt x="85945" y="110109"/>
                  </a:cubicBezTo>
                  <a:cubicBezTo>
                    <a:pt x="92422" y="114157"/>
                    <a:pt x="97280" y="118205"/>
                    <a:pt x="102138" y="123063"/>
                  </a:cubicBezTo>
                  <a:cubicBezTo>
                    <a:pt x="105376" y="123873"/>
                    <a:pt x="106996" y="127111"/>
                    <a:pt x="109424" y="129540"/>
                  </a:cubicBezTo>
                  <a:cubicBezTo>
                    <a:pt x="113472" y="133588"/>
                    <a:pt x="116711" y="136017"/>
                    <a:pt x="119949" y="140065"/>
                  </a:cubicBezTo>
                  <a:cubicBezTo>
                    <a:pt x="123997" y="144113"/>
                    <a:pt x="128046" y="148161"/>
                    <a:pt x="131284" y="153829"/>
                  </a:cubicBezTo>
                  <a:cubicBezTo>
                    <a:pt x="134523" y="157067"/>
                    <a:pt x="135332" y="162735"/>
                    <a:pt x="138571" y="166783"/>
                  </a:cubicBezTo>
                  <a:cubicBezTo>
                    <a:pt x="139381" y="169212"/>
                    <a:pt x="141000" y="170021"/>
                    <a:pt x="141000" y="172450"/>
                  </a:cubicBezTo>
                  <a:cubicBezTo>
                    <a:pt x="141000" y="174069"/>
                    <a:pt x="141000" y="176498"/>
                    <a:pt x="141000" y="178118"/>
                  </a:cubicBezTo>
                  <a:cubicBezTo>
                    <a:pt x="141000" y="179737"/>
                    <a:pt x="141809" y="180546"/>
                    <a:pt x="141809" y="182166"/>
                  </a:cubicBezTo>
                  <a:cubicBezTo>
                    <a:pt x="141809" y="184595"/>
                    <a:pt x="141809" y="186214"/>
                    <a:pt x="141809" y="189452"/>
                  </a:cubicBezTo>
                  <a:cubicBezTo>
                    <a:pt x="142619" y="202406"/>
                    <a:pt x="139381" y="211312"/>
                    <a:pt x="136951" y="220218"/>
                  </a:cubicBezTo>
                  <a:cubicBezTo>
                    <a:pt x="136142" y="223457"/>
                    <a:pt x="134523" y="227505"/>
                    <a:pt x="132903" y="229934"/>
                  </a:cubicBezTo>
                  <a:cubicBezTo>
                    <a:pt x="132094" y="231553"/>
                    <a:pt x="129665" y="233172"/>
                    <a:pt x="128855" y="234791"/>
                  </a:cubicBezTo>
                  <a:lnTo>
                    <a:pt x="127236" y="237220"/>
                  </a:lnTo>
                  <a:lnTo>
                    <a:pt x="124807" y="239649"/>
                  </a:lnTo>
                  <a:cubicBezTo>
                    <a:pt x="123997" y="240459"/>
                    <a:pt x="124807" y="241268"/>
                    <a:pt x="123188" y="242888"/>
                  </a:cubicBezTo>
                  <a:lnTo>
                    <a:pt x="121569" y="242888"/>
                  </a:lnTo>
                  <a:cubicBezTo>
                    <a:pt x="119140" y="246936"/>
                    <a:pt x="116711" y="249365"/>
                    <a:pt x="112663" y="250174"/>
                  </a:cubicBezTo>
                  <a:cubicBezTo>
                    <a:pt x="110234" y="251793"/>
                    <a:pt x="107805" y="252603"/>
                    <a:pt x="106186" y="254222"/>
                  </a:cubicBezTo>
                  <a:cubicBezTo>
                    <a:pt x="104566" y="254222"/>
                    <a:pt x="103757" y="255032"/>
                    <a:pt x="102138" y="254222"/>
                  </a:cubicBezTo>
                  <a:cubicBezTo>
                    <a:pt x="94851" y="257461"/>
                    <a:pt x="89184" y="257461"/>
                    <a:pt x="81897" y="258270"/>
                  </a:cubicBezTo>
                  <a:cubicBezTo>
                    <a:pt x="81087" y="258270"/>
                    <a:pt x="81087" y="258270"/>
                    <a:pt x="79468" y="258270"/>
                  </a:cubicBezTo>
                  <a:cubicBezTo>
                    <a:pt x="77849" y="258270"/>
                    <a:pt x="77039" y="258270"/>
                    <a:pt x="75420" y="258270"/>
                  </a:cubicBezTo>
                  <a:cubicBezTo>
                    <a:pt x="71372" y="258270"/>
                    <a:pt x="64895" y="258270"/>
                    <a:pt x="59227" y="258270"/>
                  </a:cubicBezTo>
                  <a:cubicBezTo>
                    <a:pt x="53560" y="258270"/>
                    <a:pt x="55179" y="258270"/>
                    <a:pt x="53560" y="258270"/>
                  </a:cubicBezTo>
                  <a:cubicBezTo>
                    <a:pt x="52751" y="258270"/>
                    <a:pt x="51941" y="258270"/>
                    <a:pt x="50322" y="258270"/>
                  </a:cubicBezTo>
                  <a:cubicBezTo>
                    <a:pt x="43845" y="255842"/>
                    <a:pt x="38177" y="255032"/>
                    <a:pt x="32510" y="250984"/>
                  </a:cubicBezTo>
                  <a:cubicBezTo>
                    <a:pt x="27652" y="250984"/>
                    <a:pt x="19556" y="240459"/>
                    <a:pt x="19556" y="240459"/>
                  </a:cubicBezTo>
                  <a:cubicBezTo>
                    <a:pt x="15508" y="238030"/>
                    <a:pt x="13889" y="232362"/>
                    <a:pt x="9841" y="228314"/>
                  </a:cubicBezTo>
                  <a:cubicBezTo>
                    <a:pt x="9841" y="227505"/>
                    <a:pt x="9841" y="228314"/>
                    <a:pt x="9841" y="226695"/>
                  </a:cubicBezTo>
                  <a:cubicBezTo>
                    <a:pt x="4173" y="217789"/>
                    <a:pt x="4983" y="208074"/>
                    <a:pt x="2554" y="197549"/>
                  </a:cubicBezTo>
                  <a:cubicBezTo>
                    <a:pt x="2554" y="197549"/>
                    <a:pt x="2554" y="196739"/>
                    <a:pt x="2554" y="195929"/>
                  </a:cubicBezTo>
                  <a:cubicBezTo>
                    <a:pt x="935" y="187833"/>
                    <a:pt x="2554" y="177308"/>
                    <a:pt x="2554" y="170831"/>
                  </a:cubicBezTo>
                  <a:cubicBezTo>
                    <a:pt x="16317" y="165973"/>
                    <a:pt x="30891" y="170021"/>
                    <a:pt x="44654" y="170831"/>
                  </a:cubicBezTo>
                  <a:cubicBezTo>
                    <a:pt x="45464" y="171640"/>
                    <a:pt x="44654" y="172450"/>
                    <a:pt x="46274" y="172450"/>
                  </a:cubicBezTo>
                  <a:cubicBezTo>
                    <a:pt x="46274" y="187023"/>
                    <a:pt x="44654" y="206454"/>
                    <a:pt x="53560" y="213741"/>
                  </a:cubicBezTo>
                  <a:cubicBezTo>
                    <a:pt x="59227" y="215360"/>
                    <a:pt x="65705" y="219408"/>
                    <a:pt x="72181" y="217789"/>
                  </a:cubicBezTo>
                  <a:cubicBezTo>
                    <a:pt x="80278" y="216170"/>
                    <a:pt x="85945" y="209693"/>
                    <a:pt x="89993" y="205645"/>
                  </a:cubicBezTo>
                  <a:cubicBezTo>
                    <a:pt x="94041" y="195120"/>
                    <a:pt x="89993" y="182975"/>
                    <a:pt x="85945" y="174879"/>
                  </a:cubicBezTo>
                  <a:cubicBezTo>
                    <a:pt x="78659" y="164354"/>
                    <a:pt x="66514" y="159496"/>
                    <a:pt x="58418" y="149781"/>
                  </a:cubicBezTo>
                  <a:cubicBezTo>
                    <a:pt x="57608" y="149781"/>
                    <a:pt x="58418" y="149781"/>
                    <a:pt x="56799" y="149781"/>
                  </a:cubicBezTo>
                  <a:cubicBezTo>
                    <a:pt x="55179" y="147352"/>
                    <a:pt x="51941" y="145733"/>
                    <a:pt x="49512" y="143304"/>
                  </a:cubicBezTo>
                  <a:cubicBezTo>
                    <a:pt x="47893" y="143304"/>
                    <a:pt x="47083" y="142494"/>
                    <a:pt x="46274" y="140065"/>
                  </a:cubicBezTo>
                  <a:cubicBezTo>
                    <a:pt x="44654" y="139255"/>
                    <a:pt x="42226" y="137636"/>
                    <a:pt x="40606" y="135207"/>
                  </a:cubicBezTo>
                  <a:cubicBezTo>
                    <a:pt x="36558" y="134398"/>
                    <a:pt x="35748" y="131159"/>
                    <a:pt x="33320" y="128730"/>
                  </a:cubicBezTo>
                  <a:cubicBezTo>
                    <a:pt x="31700" y="127111"/>
                    <a:pt x="30081" y="126302"/>
                    <a:pt x="28462" y="124682"/>
                  </a:cubicBezTo>
                  <a:lnTo>
                    <a:pt x="24414" y="121444"/>
                  </a:lnTo>
                  <a:cubicBezTo>
                    <a:pt x="21985" y="119015"/>
                    <a:pt x="18746" y="116586"/>
                    <a:pt x="15508" y="114157"/>
                  </a:cubicBezTo>
                  <a:lnTo>
                    <a:pt x="12269" y="110919"/>
                  </a:lnTo>
                  <a:cubicBezTo>
                    <a:pt x="9841" y="108490"/>
                    <a:pt x="9031" y="105251"/>
                    <a:pt x="6602" y="102822"/>
                  </a:cubicBezTo>
                  <a:cubicBezTo>
                    <a:pt x="2554" y="94726"/>
                    <a:pt x="-685" y="85820"/>
                    <a:pt x="125" y="73676"/>
                  </a:cubicBezTo>
                  <a:cubicBezTo>
                    <a:pt x="125" y="72866"/>
                    <a:pt x="125" y="71247"/>
                    <a:pt x="125" y="70437"/>
                  </a:cubicBezTo>
                  <a:cubicBezTo>
                    <a:pt x="125" y="68009"/>
                    <a:pt x="125" y="64770"/>
                    <a:pt x="125" y="62341"/>
                  </a:cubicBezTo>
                  <a:cubicBezTo>
                    <a:pt x="935" y="55864"/>
                    <a:pt x="1744" y="49387"/>
                    <a:pt x="4173" y="43720"/>
                  </a:cubicBezTo>
                  <a:cubicBezTo>
                    <a:pt x="4173" y="39672"/>
                    <a:pt x="6602" y="36433"/>
                    <a:pt x="8221" y="32385"/>
                  </a:cubicBezTo>
                  <a:cubicBezTo>
                    <a:pt x="9031" y="30766"/>
                    <a:pt x="9841" y="28337"/>
                    <a:pt x="11460" y="27527"/>
                  </a:cubicBezTo>
                  <a:cubicBezTo>
                    <a:pt x="13889" y="24289"/>
                    <a:pt x="17127" y="22670"/>
                    <a:pt x="18746" y="19431"/>
                  </a:cubicBezTo>
                  <a:lnTo>
                    <a:pt x="21985" y="16193"/>
                  </a:lnTo>
                  <a:cubicBezTo>
                    <a:pt x="27652" y="11335"/>
                    <a:pt x="34939" y="7287"/>
                    <a:pt x="43035" y="4858"/>
                  </a:cubicBezTo>
                  <a:lnTo>
                    <a:pt x="52751" y="1619"/>
                  </a:lnTo>
                  <a:cubicBezTo>
                    <a:pt x="56799" y="810"/>
                    <a:pt x="61656" y="0"/>
                    <a:pt x="65705" y="0"/>
                  </a:cubicBezTo>
                  <a:cubicBezTo>
                    <a:pt x="68943" y="0"/>
                    <a:pt x="71372" y="0"/>
                    <a:pt x="73801" y="0"/>
                  </a:cubicBezTo>
                  <a:lnTo>
                    <a:pt x="87564" y="0"/>
                  </a:lnTo>
                  <a:cubicBezTo>
                    <a:pt x="93232" y="1619"/>
                    <a:pt x="95661" y="3239"/>
                    <a:pt x="99709" y="4858"/>
                  </a:cubicBezTo>
                  <a:cubicBezTo>
                    <a:pt x="101328" y="7287"/>
                    <a:pt x="105376" y="8096"/>
                    <a:pt x="107805" y="9715"/>
                  </a:cubicBezTo>
                  <a:cubicBezTo>
                    <a:pt x="113472" y="12954"/>
                    <a:pt x="117521" y="17812"/>
                    <a:pt x="122378" y="21860"/>
                  </a:cubicBezTo>
                  <a:cubicBezTo>
                    <a:pt x="128046" y="29147"/>
                    <a:pt x="132903" y="36433"/>
                    <a:pt x="135332" y="46958"/>
                  </a:cubicBezTo>
                  <a:cubicBezTo>
                    <a:pt x="136142" y="51816"/>
                    <a:pt x="138571" y="56674"/>
                    <a:pt x="138571" y="62341"/>
                  </a:cubicBezTo>
                  <a:close/>
                  <a:moveTo>
                    <a:pt x="152334" y="216170"/>
                  </a:moveTo>
                  <a:cubicBezTo>
                    <a:pt x="153144" y="205645"/>
                    <a:pt x="152334" y="195120"/>
                    <a:pt x="149096" y="184595"/>
                  </a:cubicBezTo>
                  <a:cubicBezTo>
                    <a:pt x="149096" y="184595"/>
                    <a:pt x="149096" y="182975"/>
                    <a:pt x="149096" y="181356"/>
                  </a:cubicBezTo>
                  <a:cubicBezTo>
                    <a:pt x="149096" y="179737"/>
                    <a:pt x="149096" y="179737"/>
                    <a:pt x="149096" y="178927"/>
                  </a:cubicBezTo>
                  <a:cubicBezTo>
                    <a:pt x="149096" y="177308"/>
                    <a:pt x="149096" y="176498"/>
                    <a:pt x="149096" y="176498"/>
                  </a:cubicBezTo>
                  <a:cubicBezTo>
                    <a:pt x="149096" y="176498"/>
                    <a:pt x="149096" y="176498"/>
                    <a:pt x="149096" y="174879"/>
                  </a:cubicBezTo>
                  <a:lnTo>
                    <a:pt x="149096" y="174879"/>
                  </a:lnTo>
                  <a:cubicBezTo>
                    <a:pt x="149096" y="174879"/>
                    <a:pt x="149096" y="174879"/>
                    <a:pt x="149096" y="174879"/>
                  </a:cubicBezTo>
                  <a:cubicBezTo>
                    <a:pt x="149906" y="176498"/>
                    <a:pt x="150715" y="178927"/>
                    <a:pt x="151525" y="180546"/>
                  </a:cubicBezTo>
                  <a:cubicBezTo>
                    <a:pt x="152334" y="182975"/>
                    <a:pt x="153954" y="184595"/>
                    <a:pt x="153954" y="186214"/>
                  </a:cubicBezTo>
                  <a:lnTo>
                    <a:pt x="153954" y="187833"/>
                  </a:lnTo>
                  <a:lnTo>
                    <a:pt x="155573" y="195120"/>
                  </a:lnTo>
                  <a:lnTo>
                    <a:pt x="155573" y="195120"/>
                  </a:lnTo>
                  <a:cubicBezTo>
                    <a:pt x="155573" y="198358"/>
                    <a:pt x="155573" y="199977"/>
                    <a:pt x="155573" y="202406"/>
                  </a:cubicBezTo>
                  <a:cubicBezTo>
                    <a:pt x="156382" y="215360"/>
                    <a:pt x="153144" y="224266"/>
                    <a:pt x="150715" y="233172"/>
                  </a:cubicBezTo>
                  <a:cubicBezTo>
                    <a:pt x="149906" y="236410"/>
                    <a:pt x="148286" y="240459"/>
                    <a:pt x="147477" y="242888"/>
                  </a:cubicBezTo>
                  <a:cubicBezTo>
                    <a:pt x="146667" y="244507"/>
                    <a:pt x="144238" y="246126"/>
                    <a:pt x="143429" y="247745"/>
                  </a:cubicBezTo>
                  <a:lnTo>
                    <a:pt x="141809" y="250174"/>
                  </a:lnTo>
                  <a:lnTo>
                    <a:pt x="139381" y="252603"/>
                  </a:lnTo>
                  <a:cubicBezTo>
                    <a:pt x="138571" y="253413"/>
                    <a:pt x="139381" y="254222"/>
                    <a:pt x="137761" y="255842"/>
                  </a:cubicBezTo>
                  <a:lnTo>
                    <a:pt x="136142" y="255842"/>
                  </a:lnTo>
                  <a:cubicBezTo>
                    <a:pt x="133713" y="259080"/>
                    <a:pt x="131284" y="262319"/>
                    <a:pt x="127236" y="263128"/>
                  </a:cubicBezTo>
                  <a:cubicBezTo>
                    <a:pt x="125617" y="263938"/>
                    <a:pt x="123997" y="264747"/>
                    <a:pt x="123188" y="265557"/>
                  </a:cubicBezTo>
                  <a:cubicBezTo>
                    <a:pt x="121569" y="266367"/>
                    <a:pt x="119140" y="267986"/>
                    <a:pt x="117521" y="267986"/>
                  </a:cubicBezTo>
                  <a:lnTo>
                    <a:pt x="117521" y="267986"/>
                  </a:lnTo>
                  <a:cubicBezTo>
                    <a:pt x="110234" y="271224"/>
                    <a:pt x="104566" y="271224"/>
                    <a:pt x="97280" y="272034"/>
                  </a:cubicBezTo>
                  <a:cubicBezTo>
                    <a:pt x="96470" y="272034"/>
                    <a:pt x="96470" y="272034"/>
                    <a:pt x="94851" y="272034"/>
                  </a:cubicBezTo>
                  <a:cubicBezTo>
                    <a:pt x="92422" y="272034"/>
                    <a:pt x="89993" y="272034"/>
                    <a:pt x="87564" y="272034"/>
                  </a:cubicBezTo>
                  <a:cubicBezTo>
                    <a:pt x="83516" y="272034"/>
                    <a:pt x="79468" y="272034"/>
                    <a:pt x="75420" y="272034"/>
                  </a:cubicBezTo>
                  <a:cubicBezTo>
                    <a:pt x="71372" y="272034"/>
                    <a:pt x="71372" y="272034"/>
                    <a:pt x="69753" y="272034"/>
                  </a:cubicBezTo>
                  <a:cubicBezTo>
                    <a:pt x="68943" y="272034"/>
                    <a:pt x="68133" y="272034"/>
                    <a:pt x="66514" y="272034"/>
                  </a:cubicBezTo>
                  <a:cubicBezTo>
                    <a:pt x="62466" y="270415"/>
                    <a:pt x="55989" y="269605"/>
                    <a:pt x="52751" y="267176"/>
                  </a:cubicBezTo>
                  <a:cubicBezTo>
                    <a:pt x="52751" y="267176"/>
                    <a:pt x="52751" y="267176"/>
                    <a:pt x="52751" y="267176"/>
                  </a:cubicBezTo>
                  <a:cubicBezTo>
                    <a:pt x="53560" y="267176"/>
                    <a:pt x="54370" y="267176"/>
                    <a:pt x="54370" y="267176"/>
                  </a:cubicBezTo>
                  <a:cubicBezTo>
                    <a:pt x="55179" y="267176"/>
                    <a:pt x="55179" y="267176"/>
                    <a:pt x="55989" y="267176"/>
                  </a:cubicBezTo>
                  <a:cubicBezTo>
                    <a:pt x="58418" y="267176"/>
                    <a:pt x="60037" y="267176"/>
                    <a:pt x="60847" y="267176"/>
                  </a:cubicBezTo>
                  <a:lnTo>
                    <a:pt x="66514" y="268795"/>
                  </a:lnTo>
                  <a:cubicBezTo>
                    <a:pt x="71372" y="269605"/>
                    <a:pt x="77039" y="268795"/>
                    <a:pt x="82707" y="268795"/>
                  </a:cubicBezTo>
                  <a:cubicBezTo>
                    <a:pt x="85945" y="268795"/>
                    <a:pt x="87564" y="268795"/>
                    <a:pt x="89993" y="268795"/>
                  </a:cubicBezTo>
                  <a:lnTo>
                    <a:pt x="98090" y="268795"/>
                  </a:lnTo>
                  <a:cubicBezTo>
                    <a:pt x="102138" y="266367"/>
                    <a:pt x="106186" y="267986"/>
                    <a:pt x="109424" y="266367"/>
                  </a:cubicBezTo>
                  <a:cubicBezTo>
                    <a:pt x="112663" y="265557"/>
                    <a:pt x="115092" y="264747"/>
                    <a:pt x="117521" y="263128"/>
                  </a:cubicBezTo>
                  <a:lnTo>
                    <a:pt x="121569" y="259890"/>
                  </a:lnTo>
                  <a:cubicBezTo>
                    <a:pt x="123997" y="258270"/>
                    <a:pt x="126426" y="258270"/>
                    <a:pt x="128046" y="256651"/>
                  </a:cubicBezTo>
                  <a:cubicBezTo>
                    <a:pt x="131284" y="254222"/>
                    <a:pt x="132903" y="250984"/>
                    <a:pt x="135332" y="247745"/>
                  </a:cubicBezTo>
                  <a:cubicBezTo>
                    <a:pt x="138571" y="244507"/>
                    <a:pt x="141809" y="240459"/>
                    <a:pt x="144238" y="237220"/>
                  </a:cubicBezTo>
                  <a:cubicBezTo>
                    <a:pt x="145857" y="233982"/>
                    <a:pt x="146667" y="230743"/>
                    <a:pt x="147477" y="226695"/>
                  </a:cubicBezTo>
                  <a:lnTo>
                    <a:pt x="150715" y="214551"/>
                  </a:lnTo>
                  <a:close/>
                  <a:moveTo>
                    <a:pt x="64895" y="208883"/>
                  </a:moveTo>
                  <a:cubicBezTo>
                    <a:pt x="64895" y="209693"/>
                    <a:pt x="64895" y="209693"/>
                    <a:pt x="64085" y="208883"/>
                  </a:cubicBezTo>
                  <a:cubicBezTo>
                    <a:pt x="64085" y="208883"/>
                    <a:pt x="64085" y="208883"/>
                    <a:pt x="62466" y="208074"/>
                  </a:cubicBezTo>
                  <a:cubicBezTo>
                    <a:pt x="62466" y="208074"/>
                    <a:pt x="62466" y="208074"/>
                    <a:pt x="62466" y="208074"/>
                  </a:cubicBezTo>
                  <a:cubicBezTo>
                    <a:pt x="62466" y="208074"/>
                    <a:pt x="62466" y="206454"/>
                    <a:pt x="62466" y="204835"/>
                  </a:cubicBezTo>
                  <a:cubicBezTo>
                    <a:pt x="62466" y="199168"/>
                    <a:pt x="62466" y="193500"/>
                    <a:pt x="62466" y="187833"/>
                  </a:cubicBezTo>
                  <a:lnTo>
                    <a:pt x="61656" y="187833"/>
                  </a:lnTo>
                  <a:cubicBezTo>
                    <a:pt x="60847" y="187833"/>
                    <a:pt x="60037" y="187833"/>
                    <a:pt x="60037" y="186214"/>
                  </a:cubicBezTo>
                  <a:cubicBezTo>
                    <a:pt x="60037" y="184595"/>
                    <a:pt x="60037" y="184595"/>
                    <a:pt x="61656" y="184595"/>
                  </a:cubicBezTo>
                  <a:lnTo>
                    <a:pt x="61656" y="184595"/>
                  </a:lnTo>
                  <a:cubicBezTo>
                    <a:pt x="62466" y="184595"/>
                    <a:pt x="63276" y="184595"/>
                    <a:pt x="64085" y="185404"/>
                  </a:cubicBezTo>
                  <a:cubicBezTo>
                    <a:pt x="64085" y="186214"/>
                    <a:pt x="64895" y="186214"/>
                    <a:pt x="64895" y="187833"/>
                  </a:cubicBezTo>
                  <a:cubicBezTo>
                    <a:pt x="64895" y="195120"/>
                    <a:pt x="64895" y="202406"/>
                    <a:pt x="64895" y="208883"/>
                  </a:cubicBezTo>
                  <a:close/>
                  <a:moveTo>
                    <a:pt x="84326" y="54245"/>
                  </a:moveTo>
                  <a:cubicBezTo>
                    <a:pt x="85136" y="54245"/>
                    <a:pt x="85945" y="54245"/>
                    <a:pt x="86755" y="55055"/>
                  </a:cubicBezTo>
                  <a:lnTo>
                    <a:pt x="86755" y="55055"/>
                  </a:lnTo>
                  <a:cubicBezTo>
                    <a:pt x="86755" y="55597"/>
                    <a:pt x="86755" y="56131"/>
                    <a:pt x="86755" y="56674"/>
                  </a:cubicBezTo>
                  <a:lnTo>
                    <a:pt x="86755" y="56674"/>
                  </a:lnTo>
                  <a:cubicBezTo>
                    <a:pt x="86755" y="56674"/>
                    <a:pt x="85945" y="56674"/>
                    <a:pt x="85945" y="56674"/>
                  </a:cubicBezTo>
                  <a:cubicBezTo>
                    <a:pt x="85136" y="56674"/>
                    <a:pt x="82707" y="56674"/>
                    <a:pt x="79468" y="58293"/>
                  </a:cubicBezTo>
                  <a:cubicBezTo>
                    <a:pt x="77039" y="59103"/>
                    <a:pt x="75420" y="59103"/>
                    <a:pt x="72181" y="60722"/>
                  </a:cubicBezTo>
                  <a:cubicBezTo>
                    <a:pt x="68943" y="62341"/>
                    <a:pt x="68133" y="63151"/>
                    <a:pt x="66514" y="65580"/>
                  </a:cubicBezTo>
                  <a:cubicBezTo>
                    <a:pt x="65705" y="67199"/>
                    <a:pt x="65705" y="68009"/>
                    <a:pt x="64085" y="69628"/>
                  </a:cubicBezTo>
                  <a:cubicBezTo>
                    <a:pt x="64085" y="72057"/>
                    <a:pt x="64085" y="73676"/>
                    <a:pt x="64085" y="76914"/>
                  </a:cubicBezTo>
                  <a:cubicBezTo>
                    <a:pt x="64085" y="80153"/>
                    <a:pt x="63276" y="76914"/>
                    <a:pt x="62466" y="76914"/>
                  </a:cubicBezTo>
                  <a:cubicBezTo>
                    <a:pt x="61656" y="74485"/>
                    <a:pt x="60847" y="72866"/>
                    <a:pt x="62466" y="70437"/>
                  </a:cubicBezTo>
                  <a:cubicBezTo>
                    <a:pt x="62466" y="67199"/>
                    <a:pt x="64085" y="64770"/>
                    <a:pt x="65705" y="62341"/>
                  </a:cubicBezTo>
                  <a:lnTo>
                    <a:pt x="68943" y="59103"/>
                  </a:lnTo>
                  <a:lnTo>
                    <a:pt x="71372" y="57483"/>
                  </a:lnTo>
                  <a:cubicBezTo>
                    <a:pt x="73801" y="55864"/>
                    <a:pt x="75420" y="55055"/>
                    <a:pt x="77849" y="54245"/>
                  </a:cubicBezTo>
                  <a:cubicBezTo>
                    <a:pt x="80278" y="54245"/>
                    <a:pt x="81897" y="54245"/>
                    <a:pt x="83516" y="54245"/>
                  </a:cubicBezTo>
                  <a:close/>
                  <a:moveTo>
                    <a:pt x="157192" y="73676"/>
                  </a:moveTo>
                  <a:cubicBezTo>
                    <a:pt x="158002" y="81772"/>
                    <a:pt x="157192" y="89868"/>
                    <a:pt x="156382" y="98774"/>
                  </a:cubicBezTo>
                  <a:cubicBezTo>
                    <a:pt x="156382" y="102013"/>
                    <a:pt x="155573" y="102822"/>
                    <a:pt x="152334" y="103632"/>
                  </a:cubicBezTo>
                  <a:cubicBezTo>
                    <a:pt x="149096" y="104442"/>
                    <a:pt x="145857" y="103632"/>
                    <a:pt x="141809" y="103632"/>
                  </a:cubicBezTo>
                  <a:cubicBezTo>
                    <a:pt x="137761" y="103632"/>
                    <a:pt x="135332" y="103632"/>
                    <a:pt x="132094" y="103632"/>
                  </a:cubicBezTo>
                  <a:cubicBezTo>
                    <a:pt x="128855" y="103632"/>
                    <a:pt x="127236" y="103632"/>
                    <a:pt x="124807" y="103632"/>
                  </a:cubicBezTo>
                  <a:cubicBezTo>
                    <a:pt x="122378" y="103632"/>
                    <a:pt x="119949" y="102822"/>
                    <a:pt x="117521" y="102013"/>
                  </a:cubicBezTo>
                  <a:cubicBezTo>
                    <a:pt x="115901" y="102013"/>
                    <a:pt x="113472" y="102013"/>
                    <a:pt x="111853" y="100394"/>
                  </a:cubicBezTo>
                  <a:cubicBezTo>
                    <a:pt x="111853" y="100394"/>
                    <a:pt x="111853" y="99584"/>
                    <a:pt x="111853" y="98774"/>
                  </a:cubicBezTo>
                  <a:cubicBezTo>
                    <a:pt x="111853" y="98774"/>
                    <a:pt x="111853" y="97965"/>
                    <a:pt x="111853" y="97965"/>
                  </a:cubicBezTo>
                  <a:lnTo>
                    <a:pt x="111853" y="97965"/>
                  </a:lnTo>
                  <a:cubicBezTo>
                    <a:pt x="112663" y="97965"/>
                    <a:pt x="113472" y="97965"/>
                    <a:pt x="115092" y="97965"/>
                  </a:cubicBezTo>
                  <a:cubicBezTo>
                    <a:pt x="126426" y="102013"/>
                    <a:pt x="140190" y="99584"/>
                    <a:pt x="152334" y="99584"/>
                  </a:cubicBezTo>
                  <a:cubicBezTo>
                    <a:pt x="153144" y="95536"/>
                    <a:pt x="152334" y="91488"/>
                    <a:pt x="152334" y="86630"/>
                  </a:cubicBezTo>
                  <a:cubicBezTo>
                    <a:pt x="152334" y="79343"/>
                    <a:pt x="152334" y="73676"/>
                    <a:pt x="152334" y="68009"/>
                  </a:cubicBezTo>
                  <a:cubicBezTo>
                    <a:pt x="152334" y="66389"/>
                    <a:pt x="151525" y="63960"/>
                    <a:pt x="150715" y="60722"/>
                  </a:cubicBezTo>
                  <a:lnTo>
                    <a:pt x="150715" y="60722"/>
                  </a:lnTo>
                  <a:cubicBezTo>
                    <a:pt x="150715" y="55864"/>
                    <a:pt x="149906" y="51006"/>
                    <a:pt x="148286" y="46958"/>
                  </a:cubicBezTo>
                  <a:lnTo>
                    <a:pt x="148286" y="45339"/>
                  </a:lnTo>
                  <a:cubicBezTo>
                    <a:pt x="148286" y="45339"/>
                    <a:pt x="148286" y="45339"/>
                    <a:pt x="148286" y="45339"/>
                  </a:cubicBezTo>
                  <a:cubicBezTo>
                    <a:pt x="149906" y="49387"/>
                    <a:pt x="151525" y="53435"/>
                    <a:pt x="153144" y="57483"/>
                  </a:cubicBezTo>
                  <a:cubicBezTo>
                    <a:pt x="153954" y="62341"/>
                    <a:pt x="156382" y="67199"/>
                    <a:pt x="156382" y="72866"/>
                  </a:cubicBezTo>
                  <a:close/>
                </a:path>
              </a:pathLst>
            </a:custGeom>
            <a:grpFill/>
            <a:ln w="0"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7E6E625F-3E58-F1EA-A015-C2A5C1650E6E}"/>
                </a:ext>
              </a:extLst>
            </p:cNvPr>
            <p:cNvSpPr/>
            <p:nvPr/>
          </p:nvSpPr>
          <p:spPr>
            <a:xfrm>
              <a:off x="4965935" y="2195565"/>
              <a:ext cx="153019" cy="273057"/>
            </a:xfrm>
            <a:custGeom>
              <a:avLst/>
              <a:gdLst>
                <a:gd name="connsiteX0" fmla="*/ 139255 w 153019"/>
                <a:gd name="connsiteY0" fmla="*/ 231767 h 273057"/>
                <a:gd name="connsiteX1" fmla="*/ 137636 w 153019"/>
                <a:gd name="connsiteY1" fmla="*/ 243911 h 273057"/>
                <a:gd name="connsiteX2" fmla="*/ 137636 w 153019"/>
                <a:gd name="connsiteY2" fmla="*/ 246340 h 273057"/>
                <a:gd name="connsiteX3" fmla="*/ 134398 w 153019"/>
                <a:gd name="connsiteY3" fmla="*/ 257675 h 273057"/>
                <a:gd name="connsiteX4" fmla="*/ 132778 w 153019"/>
                <a:gd name="connsiteY4" fmla="*/ 256056 h 273057"/>
                <a:gd name="connsiteX5" fmla="*/ 87439 w 153019"/>
                <a:gd name="connsiteY5" fmla="*/ 256056 h 273057"/>
                <a:gd name="connsiteX6" fmla="*/ 29147 w 153019"/>
                <a:gd name="connsiteY6" fmla="*/ 258484 h 273057"/>
                <a:gd name="connsiteX7" fmla="*/ 810 w 153019"/>
                <a:gd name="connsiteY7" fmla="*/ 256056 h 273057"/>
                <a:gd name="connsiteX8" fmla="*/ 0 w 153019"/>
                <a:gd name="connsiteY8" fmla="*/ 209097 h 273057"/>
                <a:gd name="connsiteX9" fmla="*/ 0 w 153019"/>
                <a:gd name="connsiteY9" fmla="*/ 196953 h 273057"/>
                <a:gd name="connsiteX10" fmla="*/ 0 w 153019"/>
                <a:gd name="connsiteY10" fmla="*/ 175903 h 273057"/>
                <a:gd name="connsiteX11" fmla="*/ 1619 w 153019"/>
                <a:gd name="connsiteY11" fmla="*/ 146756 h 273057"/>
                <a:gd name="connsiteX12" fmla="*/ 1619 w 153019"/>
                <a:gd name="connsiteY12" fmla="*/ 145137 h 273057"/>
                <a:gd name="connsiteX13" fmla="*/ 1619 w 153019"/>
                <a:gd name="connsiteY13" fmla="*/ 141898 h 273057"/>
                <a:gd name="connsiteX14" fmla="*/ 0 w 153019"/>
                <a:gd name="connsiteY14" fmla="*/ 112752 h 273057"/>
                <a:gd name="connsiteX15" fmla="*/ 0 w 153019"/>
                <a:gd name="connsiteY15" fmla="*/ 107085 h 273057"/>
                <a:gd name="connsiteX16" fmla="*/ 0 w 153019"/>
                <a:gd name="connsiteY16" fmla="*/ 76319 h 273057"/>
                <a:gd name="connsiteX17" fmla="*/ 0 w 153019"/>
                <a:gd name="connsiteY17" fmla="*/ 58507 h 273057"/>
                <a:gd name="connsiteX18" fmla="*/ 0 w 153019"/>
                <a:gd name="connsiteY18" fmla="*/ 58507 h 273057"/>
                <a:gd name="connsiteX19" fmla="*/ 0 w 153019"/>
                <a:gd name="connsiteY19" fmla="*/ 4262 h 273057"/>
                <a:gd name="connsiteX20" fmla="*/ 34004 w 153019"/>
                <a:gd name="connsiteY20" fmla="*/ 214 h 273057"/>
                <a:gd name="connsiteX21" fmla="*/ 76914 w 153019"/>
                <a:gd name="connsiteY21" fmla="*/ 214 h 273057"/>
                <a:gd name="connsiteX22" fmla="*/ 102822 w 153019"/>
                <a:gd name="connsiteY22" fmla="*/ 214 h 273057"/>
                <a:gd name="connsiteX23" fmla="*/ 128730 w 153019"/>
                <a:gd name="connsiteY23" fmla="*/ 214 h 273057"/>
                <a:gd name="connsiteX24" fmla="*/ 133588 w 153019"/>
                <a:gd name="connsiteY24" fmla="*/ 214 h 273057"/>
                <a:gd name="connsiteX25" fmla="*/ 139255 w 153019"/>
                <a:gd name="connsiteY25" fmla="*/ 22884 h 273057"/>
                <a:gd name="connsiteX26" fmla="*/ 131969 w 153019"/>
                <a:gd name="connsiteY26" fmla="*/ 47172 h 273057"/>
                <a:gd name="connsiteX27" fmla="*/ 119015 w 153019"/>
                <a:gd name="connsiteY27" fmla="*/ 47172 h 273057"/>
                <a:gd name="connsiteX28" fmla="*/ 106870 w 153019"/>
                <a:gd name="connsiteY28" fmla="*/ 47172 h 273057"/>
                <a:gd name="connsiteX29" fmla="*/ 89059 w 153019"/>
                <a:gd name="connsiteY29" fmla="*/ 47172 h 273057"/>
                <a:gd name="connsiteX30" fmla="*/ 74485 w 153019"/>
                <a:gd name="connsiteY30" fmla="*/ 47172 h 273057"/>
                <a:gd name="connsiteX31" fmla="*/ 45339 w 153019"/>
                <a:gd name="connsiteY31" fmla="*/ 47172 h 273057"/>
                <a:gd name="connsiteX32" fmla="*/ 45339 w 153019"/>
                <a:gd name="connsiteY32" fmla="*/ 51221 h 273057"/>
                <a:gd name="connsiteX33" fmla="*/ 45339 w 153019"/>
                <a:gd name="connsiteY33" fmla="*/ 51221 h 273057"/>
                <a:gd name="connsiteX34" fmla="*/ 42910 w 153019"/>
                <a:gd name="connsiteY34" fmla="*/ 88463 h 273057"/>
                <a:gd name="connsiteX35" fmla="*/ 46148 w 153019"/>
                <a:gd name="connsiteY35" fmla="*/ 107894 h 273057"/>
                <a:gd name="connsiteX36" fmla="*/ 76914 w 153019"/>
                <a:gd name="connsiteY36" fmla="*/ 107894 h 273057"/>
                <a:gd name="connsiteX37" fmla="*/ 91488 w 153019"/>
                <a:gd name="connsiteY37" fmla="*/ 107894 h 273057"/>
                <a:gd name="connsiteX38" fmla="*/ 96345 w 153019"/>
                <a:gd name="connsiteY38" fmla="*/ 107894 h 273057"/>
                <a:gd name="connsiteX39" fmla="*/ 106870 w 153019"/>
                <a:gd name="connsiteY39" fmla="*/ 107894 h 273057"/>
                <a:gd name="connsiteX40" fmla="*/ 111728 w 153019"/>
                <a:gd name="connsiteY40" fmla="*/ 107894 h 273057"/>
                <a:gd name="connsiteX41" fmla="*/ 118205 w 153019"/>
                <a:gd name="connsiteY41" fmla="*/ 132183 h 273057"/>
                <a:gd name="connsiteX42" fmla="*/ 116586 w 153019"/>
                <a:gd name="connsiteY42" fmla="*/ 150804 h 273057"/>
                <a:gd name="connsiteX43" fmla="*/ 109299 w 153019"/>
                <a:gd name="connsiteY43" fmla="*/ 150804 h 273057"/>
                <a:gd name="connsiteX44" fmla="*/ 90678 w 153019"/>
                <a:gd name="connsiteY44" fmla="*/ 150804 h 273057"/>
                <a:gd name="connsiteX45" fmla="*/ 82582 w 153019"/>
                <a:gd name="connsiteY45" fmla="*/ 150804 h 273057"/>
                <a:gd name="connsiteX46" fmla="*/ 71247 w 153019"/>
                <a:gd name="connsiteY46" fmla="*/ 150804 h 273057"/>
                <a:gd name="connsiteX47" fmla="*/ 46958 w 153019"/>
                <a:gd name="connsiteY47" fmla="*/ 150804 h 273057"/>
                <a:gd name="connsiteX48" fmla="*/ 45339 w 153019"/>
                <a:gd name="connsiteY48" fmla="*/ 191286 h 273057"/>
                <a:gd name="connsiteX49" fmla="*/ 45339 w 153019"/>
                <a:gd name="connsiteY49" fmla="*/ 212336 h 273057"/>
                <a:gd name="connsiteX50" fmla="*/ 105251 w 153019"/>
                <a:gd name="connsiteY50" fmla="*/ 213955 h 273057"/>
                <a:gd name="connsiteX51" fmla="*/ 123873 w 153019"/>
                <a:gd name="connsiteY51" fmla="*/ 212336 h 273057"/>
                <a:gd name="connsiteX52" fmla="*/ 126302 w 153019"/>
                <a:gd name="connsiteY52" fmla="*/ 212336 h 273057"/>
                <a:gd name="connsiteX53" fmla="*/ 129540 w 153019"/>
                <a:gd name="connsiteY53" fmla="*/ 212336 h 273057"/>
                <a:gd name="connsiteX54" fmla="*/ 131969 w 153019"/>
                <a:gd name="connsiteY54" fmla="*/ 212336 h 273057"/>
                <a:gd name="connsiteX55" fmla="*/ 134398 w 153019"/>
                <a:gd name="connsiteY55" fmla="*/ 211526 h 273057"/>
                <a:gd name="connsiteX56" fmla="*/ 136017 w 153019"/>
                <a:gd name="connsiteY56" fmla="*/ 211526 h 273057"/>
                <a:gd name="connsiteX57" fmla="*/ 138446 w 153019"/>
                <a:gd name="connsiteY57" fmla="*/ 230957 h 273057"/>
                <a:gd name="connsiteX58" fmla="*/ 148971 w 153019"/>
                <a:gd name="connsiteY58" fmla="*/ 242292 h 273057"/>
                <a:gd name="connsiteX59" fmla="*/ 148161 w 153019"/>
                <a:gd name="connsiteY59" fmla="*/ 228528 h 273057"/>
                <a:gd name="connsiteX60" fmla="*/ 148161 w 153019"/>
                <a:gd name="connsiteY60" fmla="*/ 228528 h 273057"/>
                <a:gd name="connsiteX61" fmla="*/ 148161 w 153019"/>
                <a:gd name="connsiteY61" fmla="*/ 228528 h 273057"/>
                <a:gd name="connsiteX62" fmla="*/ 148971 w 153019"/>
                <a:gd name="connsiteY62" fmla="*/ 226099 h 273057"/>
                <a:gd name="connsiteX63" fmla="*/ 148971 w 153019"/>
                <a:gd name="connsiteY63" fmla="*/ 226099 h 273057"/>
                <a:gd name="connsiteX64" fmla="*/ 151400 w 153019"/>
                <a:gd name="connsiteY64" fmla="*/ 228528 h 273057"/>
                <a:gd name="connsiteX65" fmla="*/ 153019 w 153019"/>
                <a:gd name="connsiteY65" fmla="*/ 246340 h 273057"/>
                <a:gd name="connsiteX66" fmla="*/ 151400 w 153019"/>
                <a:gd name="connsiteY66" fmla="*/ 258484 h 273057"/>
                <a:gd name="connsiteX67" fmla="*/ 151400 w 153019"/>
                <a:gd name="connsiteY67" fmla="*/ 260913 h 273057"/>
                <a:gd name="connsiteX68" fmla="*/ 148161 w 153019"/>
                <a:gd name="connsiteY68" fmla="*/ 272248 h 273057"/>
                <a:gd name="connsiteX69" fmla="*/ 146542 w 153019"/>
                <a:gd name="connsiteY69" fmla="*/ 270629 h 273057"/>
                <a:gd name="connsiteX70" fmla="*/ 101203 w 153019"/>
                <a:gd name="connsiteY70" fmla="*/ 270629 h 273057"/>
                <a:gd name="connsiteX71" fmla="*/ 42910 w 153019"/>
                <a:gd name="connsiteY71" fmla="*/ 273058 h 273057"/>
                <a:gd name="connsiteX72" fmla="*/ 16193 w 153019"/>
                <a:gd name="connsiteY72" fmla="*/ 272248 h 273057"/>
                <a:gd name="connsiteX73" fmla="*/ 14573 w 153019"/>
                <a:gd name="connsiteY73" fmla="*/ 269819 h 273057"/>
                <a:gd name="connsiteX74" fmla="*/ 16193 w 153019"/>
                <a:gd name="connsiteY74" fmla="*/ 268200 h 273057"/>
                <a:gd name="connsiteX75" fmla="*/ 17812 w 153019"/>
                <a:gd name="connsiteY75" fmla="*/ 269819 h 273057"/>
                <a:gd name="connsiteX76" fmla="*/ 48578 w 153019"/>
                <a:gd name="connsiteY76" fmla="*/ 269819 h 273057"/>
                <a:gd name="connsiteX77" fmla="*/ 95536 w 153019"/>
                <a:gd name="connsiteY77" fmla="*/ 267390 h 273057"/>
                <a:gd name="connsiteX78" fmla="*/ 147352 w 153019"/>
                <a:gd name="connsiteY78" fmla="*/ 268200 h 273057"/>
                <a:gd name="connsiteX79" fmla="*/ 149781 w 153019"/>
                <a:gd name="connsiteY79" fmla="*/ 243911 h 273057"/>
                <a:gd name="connsiteX80" fmla="*/ 56674 w 153019"/>
                <a:gd name="connsiteY80" fmla="*/ 99798 h 273057"/>
                <a:gd name="connsiteX81" fmla="*/ 55054 w 153019"/>
                <a:gd name="connsiteY81" fmla="*/ 101417 h 273057"/>
                <a:gd name="connsiteX82" fmla="*/ 53435 w 153019"/>
                <a:gd name="connsiteY82" fmla="*/ 99798 h 273057"/>
                <a:gd name="connsiteX83" fmla="*/ 53435 w 153019"/>
                <a:gd name="connsiteY83" fmla="*/ 99798 h 273057"/>
                <a:gd name="connsiteX84" fmla="*/ 56674 w 153019"/>
                <a:gd name="connsiteY84" fmla="*/ 59317 h 273057"/>
                <a:gd name="connsiteX85" fmla="*/ 56674 w 153019"/>
                <a:gd name="connsiteY85" fmla="*/ 59317 h 273057"/>
                <a:gd name="connsiteX86" fmla="*/ 56674 w 153019"/>
                <a:gd name="connsiteY86" fmla="*/ 56888 h 273057"/>
                <a:gd name="connsiteX87" fmla="*/ 68818 w 153019"/>
                <a:gd name="connsiteY87" fmla="*/ 56888 h 273057"/>
                <a:gd name="connsiteX88" fmla="*/ 96345 w 153019"/>
                <a:gd name="connsiteY88" fmla="*/ 56888 h 273057"/>
                <a:gd name="connsiteX89" fmla="*/ 119824 w 153019"/>
                <a:gd name="connsiteY89" fmla="*/ 56888 h 273057"/>
                <a:gd name="connsiteX90" fmla="*/ 127111 w 153019"/>
                <a:gd name="connsiteY90" fmla="*/ 56888 h 273057"/>
                <a:gd name="connsiteX91" fmla="*/ 144923 w 153019"/>
                <a:gd name="connsiteY91" fmla="*/ 56888 h 273057"/>
                <a:gd name="connsiteX92" fmla="*/ 147352 w 153019"/>
                <a:gd name="connsiteY92" fmla="*/ 33409 h 273057"/>
                <a:gd name="connsiteX93" fmla="*/ 145733 w 153019"/>
                <a:gd name="connsiteY93" fmla="*/ 15597 h 273057"/>
                <a:gd name="connsiteX94" fmla="*/ 144923 w 153019"/>
                <a:gd name="connsiteY94" fmla="*/ 15597 h 273057"/>
                <a:gd name="connsiteX95" fmla="*/ 144923 w 153019"/>
                <a:gd name="connsiteY95" fmla="*/ 15597 h 273057"/>
                <a:gd name="connsiteX96" fmla="*/ 146542 w 153019"/>
                <a:gd name="connsiteY96" fmla="*/ 13168 h 273057"/>
                <a:gd name="connsiteX97" fmla="*/ 151400 w 153019"/>
                <a:gd name="connsiteY97" fmla="*/ 35838 h 273057"/>
                <a:gd name="connsiteX98" fmla="*/ 144113 w 153019"/>
                <a:gd name="connsiteY98" fmla="*/ 60126 h 273057"/>
                <a:gd name="connsiteX99" fmla="*/ 131159 w 153019"/>
                <a:gd name="connsiteY99" fmla="*/ 60126 h 273057"/>
                <a:gd name="connsiteX100" fmla="*/ 119015 w 153019"/>
                <a:gd name="connsiteY100" fmla="*/ 60126 h 273057"/>
                <a:gd name="connsiteX101" fmla="*/ 101203 w 153019"/>
                <a:gd name="connsiteY101" fmla="*/ 60126 h 273057"/>
                <a:gd name="connsiteX102" fmla="*/ 86630 w 153019"/>
                <a:gd name="connsiteY102" fmla="*/ 60126 h 273057"/>
                <a:gd name="connsiteX103" fmla="*/ 57483 w 153019"/>
                <a:gd name="connsiteY103" fmla="*/ 60126 h 273057"/>
                <a:gd name="connsiteX104" fmla="*/ 57483 w 153019"/>
                <a:gd name="connsiteY104" fmla="*/ 63365 h 273057"/>
                <a:gd name="connsiteX105" fmla="*/ 57483 w 153019"/>
                <a:gd name="connsiteY105" fmla="*/ 64984 h 273057"/>
                <a:gd name="connsiteX106" fmla="*/ 55054 w 153019"/>
                <a:gd name="connsiteY106" fmla="*/ 99798 h 273057"/>
                <a:gd name="connsiteX107" fmla="*/ 58293 w 153019"/>
                <a:gd name="connsiteY107" fmla="*/ 203430 h 273057"/>
                <a:gd name="connsiteX108" fmla="*/ 56674 w 153019"/>
                <a:gd name="connsiteY108" fmla="*/ 205049 h 273057"/>
                <a:gd name="connsiteX109" fmla="*/ 55054 w 153019"/>
                <a:gd name="connsiteY109" fmla="*/ 203430 h 273057"/>
                <a:gd name="connsiteX110" fmla="*/ 55054 w 153019"/>
                <a:gd name="connsiteY110" fmla="*/ 201811 h 273057"/>
                <a:gd name="connsiteX111" fmla="*/ 56674 w 153019"/>
                <a:gd name="connsiteY111" fmla="*/ 166997 h 273057"/>
                <a:gd name="connsiteX112" fmla="*/ 60722 w 153019"/>
                <a:gd name="connsiteY112" fmla="*/ 162949 h 273057"/>
                <a:gd name="connsiteX113" fmla="*/ 76914 w 153019"/>
                <a:gd name="connsiteY113" fmla="*/ 161329 h 273057"/>
                <a:gd name="connsiteX114" fmla="*/ 81772 w 153019"/>
                <a:gd name="connsiteY114" fmla="*/ 161329 h 273057"/>
                <a:gd name="connsiteX115" fmla="*/ 82582 w 153019"/>
                <a:gd name="connsiteY115" fmla="*/ 161329 h 273057"/>
                <a:gd name="connsiteX116" fmla="*/ 93107 w 153019"/>
                <a:gd name="connsiteY116" fmla="*/ 161329 h 273057"/>
                <a:gd name="connsiteX117" fmla="*/ 110918 w 153019"/>
                <a:gd name="connsiteY117" fmla="*/ 161329 h 273057"/>
                <a:gd name="connsiteX118" fmla="*/ 124682 w 153019"/>
                <a:gd name="connsiteY118" fmla="*/ 161329 h 273057"/>
                <a:gd name="connsiteX119" fmla="*/ 128730 w 153019"/>
                <a:gd name="connsiteY119" fmla="*/ 146756 h 273057"/>
                <a:gd name="connsiteX120" fmla="*/ 127111 w 153019"/>
                <a:gd name="connsiteY120" fmla="*/ 124087 h 273057"/>
                <a:gd name="connsiteX121" fmla="*/ 127111 w 153019"/>
                <a:gd name="connsiteY121" fmla="*/ 124087 h 273057"/>
                <a:gd name="connsiteX122" fmla="*/ 127111 w 153019"/>
                <a:gd name="connsiteY122" fmla="*/ 124087 h 273057"/>
                <a:gd name="connsiteX123" fmla="*/ 128730 w 153019"/>
                <a:gd name="connsiteY123" fmla="*/ 122467 h 273057"/>
                <a:gd name="connsiteX124" fmla="*/ 132778 w 153019"/>
                <a:gd name="connsiteY124" fmla="*/ 145947 h 273057"/>
                <a:gd name="connsiteX125" fmla="*/ 131969 w 153019"/>
                <a:gd name="connsiteY125" fmla="*/ 160520 h 273057"/>
                <a:gd name="connsiteX126" fmla="*/ 127921 w 153019"/>
                <a:gd name="connsiteY126" fmla="*/ 164568 h 273057"/>
                <a:gd name="connsiteX127" fmla="*/ 123873 w 153019"/>
                <a:gd name="connsiteY127" fmla="*/ 164568 h 273057"/>
                <a:gd name="connsiteX128" fmla="*/ 105251 w 153019"/>
                <a:gd name="connsiteY128" fmla="*/ 164568 h 273057"/>
                <a:gd name="connsiteX129" fmla="*/ 97155 w 153019"/>
                <a:gd name="connsiteY129" fmla="*/ 164568 h 273057"/>
                <a:gd name="connsiteX130" fmla="*/ 85820 w 153019"/>
                <a:gd name="connsiteY130" fmla="*/ 164568 h 273057"/>
                <a:gd name="connsiteX131" fmla="*/ 61532 w 153019"/>
                <a:gd name="connsiteY131" fmla="*/ 164568 h 273057"/>
                <a:gd name="connsiteX132" fmla="*/ 59912 w 153019"/>
                <a:gd name="connsiteY132" fmla="*/ 204240 h 273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Lst>
              <a:rect l="l" t="t" r="r" b="b"/>
              <a:pathLst>
                <a:path w="153019" h="273057">
                  <a:moveTo>
                    <a:pt x="139255" y="231767"/>
                  </a:moveTo>
                  <a:cubicBezTo>
                    <a:pt x="139255" y="235815"/>
                    <a:pt x="139255" y="239863"/>
                    <a:pt x="137636" y="243911"/>
                  </a:cubicBezTo>
                  <a:cubicBezTo>
                    <a:pt x="137636" y="244721"/>
                    <a:pt x="137636" y="245531"/>
                    <a:pt x="137636" y="246340"/>
                  </a:cubicBezTo>
                  <a:cubicBezTo>
                    <a:pt x="137636" y="250388"/>
                    <a:pt x="136017" y="257675"/>
                    <a:pt x="134398" y="257675"/>
                  </a:cubicBezTo>
                  <a:cubicBezTo>
                    <a:pt x="132778" y="257675"/>
                    <a:pt x="132778" y="257675"/>
                    <a:pt x="132778" y="256056"/>
                  </a:cubicBezTo>
                  <a:lnTo>
                    <a:pt x="87439" y="256056"/>
                  </a:lnTo>
                  <a:cubicBezTo>
                    <a:pt x="69628" y="255246"/>
                    <a:pt x="49387" y="258484"/>
                    <a:pt x="29147" y="258484"/>
                  </a:cubicBezTo>
                  <a:cubicBezTo>
                    <a:pt x="8906" y="258484"/>
                    <a:pt x="4858" y="260104"/>
                    <a:pt x="810" y="256056"/>
                  </a:cubicBezTo>
                  <a:cubicBezTo>
                    <a:pt x="0" y="240673"/>
                    <a:pt x="0" y="224480"/>
                    <a:pt x="0" y="209097"/>
                  </a:cubicBezTo>
                  <a:lnTo>
                    <a:pt x="0" y="196953"/>
                  </a:lnTo>
                  <a:cubicBezTo>
                    <a:pt x="0" y="189666"/>
                    <a:pt x="0" y="183189"/>
                    <a:pt x="0" y="175903"/>
                  </a:cubicBezTo>
                  <a:cubicBezTo>
                    <a:pt x="0" y="168616"/>
                    <a:pt x="0" y="149185"/>
                    <a:pt x="1619" y="146756"/>
                  </a:cubicBezTo>
                  <a:cubicBezTo>
                    <a:pt x="1619" y="146756"/>
                    <a:pt x="1619" y="146756"/>
                    <a:pt x="1619" y="145137"/>
                  </a:cubicBezTo>
                  <a:cubicBezTo>
                    <a:pt x="1619" y="143518"/>
                    <a:pt x="1619" y="142708"/>
                    <a:pt x="1619" y="141898"/>
                  </a:cubicBezTo>
                  <a:cubicBezTo>
                    <a:pt x="1619" y="131373"/>
                    <a:pt x="0" y="123277"/>
                    <a:pt x="0" y="112752"/>
                  </a:cubicBezTo>
                  <a:cubicBezTo>
                    <a:pt x="0" y="102227"/>
                    <a:pt x="0" y="108704"/>
                    <a:pt x="0" y="107085"/>
                  </a:cubicBezTo>
                  <a:lnTo>
                    <a:pt x="0" y="76319"/>
                  </a:lnTo>
                  <a:cubicBezTo>
                    <a:pt x="0" y="72271"/>
                    <a:pt x="810" y="60126"/>
                    <a:pt x="0" y="58507"/>
                  </a:cubicBezTo>
                  <a:lnTo>
                    <a:pt x="0" y="58507"/>
                  </a:lnTo>
                  <a:cubicBezTo>
                    <a:pt x="0" y="39886"/>
                    <a:pt x="0" y="20455"/>
                    <a:pt x="0" y="4262"/>
                  </a:cubicBezTo>
                  <a:cubicBezTo>
                    <a:pt x="8096" y="-1405"/>
                    <a:pt x="23479" y="214"/>
                    <a:pt x="34004" y="214"/>
                  </a:cubicBezTo>
                  <a:cubicBezTo>
                    <a:pt x="44529" y="214"/>
                    <a:pt x="62341" y="214"/>
                    <a:pt x="76914" y="214"/>
                  </a:cubicBezTo>
                  <a:cubicBezTo>
                    <a:pt x="91488" y="214"/>
                    <a:pt x="93917" y="214"/>
                    <a:pt x="102822" y="214"/>
                  </a:cubicBezTo>
                  <a:cubicBezTo>
                    <a:pt x="111728" y="214"/>
                    <a:pt x="120634" y="214"/>
                    <a:pt x="128730" y="214"/>
                  </a:cubicBezTo>
                  <a:cubicBezTo>
                    <a:pt x="136827" y="214"/>
                    <a:pt x="131969" y="214"/>
                    <a:pt x="133588" y="214"/>
                  </a:cubicBezTo>
                  <a:cubicBezTo>
                    <a:pt x="138446" y="214"/>
                    <a:pt x="139255" y="18026"/>
                    <a:pt x="139255" y="22884"/>
                  </a:cubicBezTo>
                  <a:cubicBezTo>
                    <a:pt x="139255" y="27741"/>
                    <a:pt x="139255" y="47172"/>
                    <a:pt x="131969" y="47172"/>
                  </a:cubicBezTo>
                  <a:cubicBezTo>
                    <a:pt x="124682" y="47172"/>
                    <a:pt x="123063" y="47172"/>
                    <a:pt x="119015" y="47172"/>
                  </a:cubicBezTo>
                  <a:lnTo>
                    <a:pt x="106870" y="47172"/>
                  </a:lnTo>
                  <a:cubicBezTo>
                    <a:pt x="100393" y="47172"/>
                    <a:pt x="94726" y="47172"/>
                    <a:pt x="89059" y="47172"/>
                  </a:cubicBezTo>
                  <a:cubicBezTo>
                    <a:pt x="83391" y="47172"/>
                    <a:pt x="79343" y="47172"/>
                    <a:pt x="74485" y="47172"/>
                  </a:cubicBezTo>
                  <a:cubicBezTo>
                    <a:pt x="64770" y="47172"/>
                    <a:pt x="55054" y="47172"/>
                    <a:pt x="45339" y="47172"/>
                  </a:cubicBezTo>
                  <a:cubicBezTo>
                    <a:pt x="45339" y="49601"/>
                    <a:pt x="45339" y="51221"/>
                    <a:pt x="45339" y="51221"/>
                  </a:cubicBezTo>
                  <a:lnTo>
                    <a:pt x="45339" y="51221"/>
                  </a:lnTo>
                  <a:cubicBezTo>
                    <a:pt x="45339" y="64174"/>
                    <a:pt x="42910" y="76319"/>
                    <a:pt x="42910" y="88463"/>
                  </a:cubicBezTo>
                  <a:cubicBezTo>
                    <a:pt x="42910" y="100608"/>
                    <a:pt x="43720" y="102227"/>
                    <a:pt x="46148" y="107894"/>
                  </a:cubicBezTo>
                  <a:cubicBezTo>
                    <a:pt x="55864" y="107894"/>
                    <a:pt x="67199" y="107894"/>
                    <a:pt x="76914" y="107894"/>
                  </a:cubicBezTo>
                  <a:cubicBezTo>
                    <a:pt x="86630" y="107894"/>
                    <a:pt x="87439" y="107894"/>
                    <a:pt x="91488" y="107894"/>
                  </a:cubicBezTo>
                  <a:cubicBezTo>
                    <a:pt x="93107" y="107894"/>
                    <a:pt x="94726" y="107894"/>
                    <a:pt x="96345" y="107894"/>
                  </a:cubicBezTo>
                  <a:cubicBezTo>
                    <a:pt x="99584" y="107894"/>
                    <a:pt x="103632" y="107894"/>
                    <a:pt x="106870" y="107894"/>
                  </a:cubicBezTo>
                  <a:cubicBezTo>
                    <a:pt x="110109" y="107894"/>
                    <a:pt x="110109" y="107894"/>
                    <a:pt x="111728" y="107894"/>
                  </a:cubicBezTo>
                  <a:cubicBezTo>
                    <a:pt x="117396" y="107894"/>
                    <a:pt x="118205" y="123277"/>
                    <a:pt x="118205" y="132183"/>
                  </a:cubicBezTo>
                  <a:cubicBezTo>
                    <a:pt x="118205" y="141089"/>
                    <a:pt x="118205" y="143518"/>
                    <a:pt x="116586" y="150804"/>
                  </a:cubicBezTo>
                  <a:cubicBezTo>
                    <a:pt x="114157" y="150804"/>
                    <a:pt x="111728" y="150804"/>
                    <a:pt x="109299" y="150804"/>
                  </a:cubicBezTo>
                  <a:cubicBezTo>
                    <a:pt x="102013" y="150804"/>
                    <a:pt x="96345" y="150804"/>
                    <a:pt x="90678" y="150804"/>
                  </a:cubicBezTo>
                  <a:cubicBezTo>
                    <a:pt x="85011" y="150804"/>
                    <a:pt x="85011" y="150804"/>
                    <a:pt x="82582" y="150804"/>
                  </a:cubicBezTo>
                  <a:cubicBezTo>
                    <a:pt x="78533" y="150804"/>
                    <a:pt x="75295" y="150804"/>
                    <a:pt x="71247" y="150804"/>
                  </a:cubicBezTo>
                  <a:cubicBezTo>
                    <a:pt x="63960" y="150804"/>
                    <a:pt x="55864" y="150804"/>
                    <a:pt x="46958" y="150804"/>
                  </a:cubicBezTo>
                  <a:cubicBezTo>
                    <a:pt x="46148" y="162139"/>
                    <a:pt x="45339" y="176712"/>
                    <a:pt x="45339" y="191286"/>
                  </a:cubicBezTo>
                  <a:cubicBezTo>
                    <a:pt x="45339" y="205859"/>
                    <a:pt x="45339" y="205859"/>
                    <a:pt x="45339" y="212336"/>
                  </a:cubicBezTo>
                  <a:cubicBezTo>
                    <a:pt x="63960" y="212336"/>
                    <a:pt x="85011" y="213955"/>
                    <a:pt x="105251" y="213955"/>
                  </a:cubicBezTo>
                  <a:cubicBezTo>
                    <a:pt x="125492" y="213955"/>
                    <a:pt x="119824" y="213955"/>
                    <a:pt x="123873" y="212336"/>
                  </a:cubicBezTo>
                  <a:cubicBezTo>
                    <a:pt x="123873" y="212336"/>
                    <a:pt x="124682" y="212336"/>
                    <a:pt x="126302" y="212336"/>
                  </a:cubicBezTo>
                  <a:lnTo>
                    <a:pt x="129540" y="212336"/>
                  </a:lnTo>
                  <a:cubicBezTo>
                    <a:pt x="131159" y="212336"/>
                    <a:pt x="131969" y="212336"/>
                    <a:pt x="131969" y="212336"/>
                  </a:cubicBezTo>
                  <a:cubicBezTo>
                    <a:pt x="131969" y="212336"/>
                    <a:pt x="133588" y="211526"/>
                    <a:pt x="134398" y="211526"/>
                  </a:cubicBezTo>
                  <a:cubicBezTo>
                    <a:pt x="135207" y="211526"/>
                    <a:pt x="135207" y="211526"/>
                    <a:pt x="136017" y="211526"/>
                  </a:cubicBezTo>
                  <a:cubicBezTo>
                    <a:pt x="136827" y="217194"/>
                    <a:pt x="138446" y="223671"/>
                    <a:pt x="138446" y="230957"/>
                  </a:cubicBezTo>
                  <a:close/>
                  <a:moveTo>
                    <a:pt x="148971" y="242292"/>
                  </a:moveTo>
                  <a:cubicBezTo>
                    <a:pt x="148971" y="238244"/>
                    <a:pt x="148971" y="233386"/>
                    <a:pt x="148161" y="228528"/>
                  </a:cubicBezTo>
                  <a:cubicBezTo>
                    <a:pt x="148161" y="228528"/>
                    <a:pt x="148161" y="228528"/>
                    <a:pt x="148161" y="228528"/>
                  </a:cubicBezTo>
                  <a:cubicBezTo>
                    <a:pt x="148161" y="228528"/>
                    <a:pt x="148161" y="228528"/>
                    <a:pt x="148161" y="228528"/>
                  </a:cubicBezTo>
                  <a:cubicBezTo>
                    <a:pt x="148161" y="227719"/>
                    <a:pt x="148161" y="226909"/>
                    <a:pt x="148971" y="226099"/>
                  </a:cubicBezTo>
                  <a:cubicBezTo>
                    <a:pt x="148971" y="226099"/>
                    <a:pt x="148971" y="226099"/>
                    <a:pt x="148971" y="226099"/>
                  </a:cubicBezTo>
                  <a:cubicBezTo>
                    <a:pt x="149781" y="226099"/>
                    <a:pt x="150590" y="226099"/>
                    <a:pt x="151400" y="228528"/>
                  </a:cubicBezTo>
                  <a:cubicBezTo>
                    <a:pt x="152209" y="235005"/>
                    <a:pt x="153019" y="240673"/>
                    <a:pt x="153019" y="246340"/>
                  </a:cubicBezTo>
                  <a:cubicBezTo>
                    <a:pt x="153019" y="252007"/>
                    <a:pt x="153019" y="254436"/>
                    <a:pt x="151400" y="258484"/>
                  </a:cubicBezTo>
                  <a:cubicBezTo>
                    <a:pt x="151400" y="259294"/>
                    <a:pt x="151400" y="260104"/>
                    <a:pt x="151400" y="260913"/>
                  </a:cubicBezTo>
                  <a:cubicBezTo>
                    <a:pt x="151400" y="264961"/>
                    <a:pt x="149781" y="272248"/>
                    <a:pt x="148161" y="272248"/>
                  </a:cubicBezTo>
                  <a:cubicBezTo>
                    <a:pt x="146542" y="272248"/>
                    <a:pt x="146542" y="272248"/>
                    <a:pt x="146542" y="270629"/>
                  </a:cubicBezTo>
                  <a:lnTo>
                    <a:pt x="101203" y="270629"/>
                  </a:lnTo>
                  <a:cubicBezTo>
                    <a:pt x="83391" y="269819"/>
                    <a:pt x="63151" y="273058"/>
                    <a:pt x="42910" y="273058"/>
                  </a:cubicBezTo>
                  <a:cubicBezTo>
                    <a:pt x="22669" y="273058"/>
                    <a:pt x="21050" y="273058"/>
                    <a:pt x="16193" y="272248"/>
                  </a:cubicBezTo>
                  <a:cubicBezTo>
                    <a:pt x="15383" y="271439"/>
                    <a:pt x="14573" y="270629"/>
                    <a:pt x="14573" y="269819"/>
                  </a:cubicBezTo>
                  <a:cubicBezTo>
                    <a:pt x="14573" y="269010"/>
                    <a:pt x="14573" y="268200"/>
                    <a:pt x="16193" y="268200"/>
                  </a:cubicBezTo>
                  <a:cubicBezTo>
                    <a:pt x="17812" y="268200"/>
                    <a:pt x="17812" y="268200"/>
                    <a:pt x="17812" y="269819"/>
                  </a:cubicBezTo>
                  <a:lnTo>
                    <a:pt x="48578" y="269819"/>
                  </a:lnTo>
                  <a:cubicBezTo>
                    <a:pt x="63960" y="269819"/>
                    <a:pt x="80153" y="267390"/>
                    <a:pt x="95536" y="267390"/>
                  </a:cubicBezTo>
                  <a:cubicBezTo>
                    <a:pt x="110918" y="267390"/>
                    <a:pt x="130350" y="267390"/>
                    <a:pt x="147352" y="268200"/>
                  </a:cubicBezTo>
                  <a:cubicBezTo>
                    <a:pt x="148161" y="260104"/>
                    <a:pt x="149781" y="252817"/>
                    <a:pt x="149781" y="243911"/>
                  </a:cubicBezTo>
                  <a:close/>
                  <a:moveTo>
                    <a:pt x="56674" y="99798"/>
                  </a:moveTo>
                  <a:cubicBezTo>
                    <a:pt x="56674" y="100608"/>
                    <a:pt x="56674" y="101417"/>
                    <a:pt x="55054" y="101417"/>
                  </a:cubicBezTo>
                  <a:cubicBezTo>
                    <a:pt x="53435" y="101417"/>
                    <a:pt x="53435" y="101417"/>
                    <a:pt x="53435" y="99798"/>
                  </a:cubicBezTo>
                  <a:lnTo>
                    <a:pt x="53435" y="99798"/>
                  </a:lnTo>
                  <a:cubicBezTo>
                    <a:pt x="53435" y="92511"/>
                    <a:pt x="55054" y="59317"/>
                    <a:pt x="56674" y="59317"/>
                  </a:cubicBezTo>
                  <a:cubicBezTo>
                    <a:pt x="58293" y="59317"/>
                    <a:pt x="56674" y="59317"/>
                    <a:pt x="56674" y="59317"/>
                  </a:cubicBezTo>
                  <a:cubicBezTo>
                    <a:pt x="56674" y="59317"/>
                    <a:pt x="56674" y="56888"/>
                    <a:pt x="56674" y="56888"/>
                  </a:cubicBezTo>
                  <a:cubicBezTo>
                    <a:pt x="60722" y="56888"/>
                    <a:pt x="64770" y="56888"/>
                    <a:pt x="68818" y="56888"/>
                  </a:cubicBezTo>
                  <a:cubicBezTo>
                    <a:pt x="77724" y="56888"/>
                    <a:pt x="86630" y="56888"/>
                    <a:pt x="96345" y="56888"/>
                  </a:cubicBezTo>
                  <a:cubicBezTo>
                    <a:pt x="106061" y="56888"/>
                    <a:pt x="112538" y="56888"/>
                    <a:pt x="119824" y="56888"/>
                  </a:cubicBezTo>
                  <a:lnTo>
                    <a:pt x="127111" y="56888"/>
                  </a:lnTo>
                  <a:cubicBezTo>
                    <a:pt x="134398" y="56888"/>
                    <a:pt x="139255" y="56888"/>
                    <a:pt x="144923" y="56888"/>
                  </a:cubicBezTo>
                  <a:cubicBezTo>
                    <a:pt x="146542" y="48792"/>
                    <a:pt x="147352" y="41505"/>
                    <a:pt x="147352" y="33409"/>
                  </a:cubicBezTo>
                  <a:cubicBezTo>
                    <a:pt x="147352" y="25312"/>
                    <a:pt x="147352" y="22074"/>
                    <a:pt x="145733" y="15597"/>
                  </a:cubicBezTo>
                  <a:cubicBezTo>
                    <a:pt x="145733" y="15597"/>
                    <a:pt x="145733" y="15597"/>
                    <a:pt x="144923" y="15597"/>
                  </a:cubicBezTo>
                  <a:lnTo>
                    <a:pt x="144923" y="15597"/>
                  </a:lnTo>
                  <a:cubicBezTo>
                    <a:pt x="144923" y="13168"/>
                    <a:pt x="144923" y="13168"/>
                    <a:pt x="146542" y="13168"/>
                  </a:cubicBezTo>
                  <a:cubicBezTo>
                    <a:pt x="150590" y="16407"/>
                    <a:pt x="151400" y="30980"/>
                    <a:pt x="151400" y="35838"/>
                  </a:cubicBezTo>
                  <a:cubicBezTo>
                    <a:pt x="151400" y="40695"/>
                    <a:pt x="151400" y="60126"/>
                    <a:pt x="144113" y="60126"/>
                  </a:cubicBezTo>
                  <a:cubicBezTo>
                    <a:pt x="136827" y="60126"/>
                    <a:pt x="135207" y="60126"/>
                    <a:pt x="131159" y="60126"/>
                  </a:cubicBezTo>
                  <a:lnTo>
                    <a:pt x="119015" y="60126"/>
                  </a:lnTo>
                  <a:cubicBezTo>
                    <a:pt x="112538" y="60126"/>
                    <a:pt x="106870" y="60126"/>
                    <a:pt x="101203" y="60126"/>
                  </a:cubicBezTo>
                  <a:cubicBezTo>
                    <a:pt x="95536" y="60126"/>
                    <a:pt x="91488" y="60126"/>
                    <a:pt x="86630" y="60126"/>
                  </a:cubicBezTo>
                  <a:cubicBezTo>
                    <a:pt x="76914" y="60126"/>
                    <a:pt x="67199" y="60126"/>
                    <a:pt x="57483" y="60126"/>
                  </a:cubicBezTo>
                  <a:lnTo>
                    <a:pt x="57483" y="63365"/>
                  </a:lnTo>
                  <a:cubicBezTo>
                    <a:pt x="57483" y="63365"/>
                    <a:pt x="57483" y="63365"/>
                    <a:pt x="57483" y="64984"/>
                  </a:cubicBezTo>
                  <a:cubicBezTo>
                    <a:pt x="57483" y="76319"/>
                    <a:pt x="55054" y="87654"/>
                    <a:pt x="55054" y="99798"/>
                  </a:cubicBezTo>
                  <a:close/>
                  <a:moveTo>
                    <a:pt x="58293" y="203430"/>
                  </a:moveTo>
                  <a:cubicBezTo>
                    <a:pt x="58293" y="204240"/>
                    <a:pt x="58293" y="205049"/>
                    <a:pt x="56674" y="205049"/>
                  </a:cubicBezTo>
                  <a:cubicBezTo>
                    <a:pt x="55054" y="205049"/>
                    <a:pt x="55054" y="205049"/>
                    <a:pt x="55054" y="203430"/>
                  </a:cubicBezTo>
                  <a:lnTo>
                    <a:pt x="55054" y="201811"/>
                  </a:lnTo>
                  <a:cubicBezTo>
                    <a:pt x="55054" y="189666"/>
                    <a:pt x="55054" y="179141"/>
                    <a:pt x="56674" y="166997"/>
                  </a:cubicBezTo>
                  <a:cubicBezTo>
                    <a:pt x="56674" y="164568"/>
                    <a:pt x="58293" y="162949"/>
                    <a:pt x="60722" y="162949"/>
                  </a:cubicBezTo>
                  <a:cubicBezTo>
                    <a:pt x="66389" y="162139"/>
                    <a:pt x="70437" y="161329"/>
                    <a:pt x="76914" y="161329"/>
                  </a:cubicBezTo>
                  <a:cubicBezTo>
                    <a:pt x="83391" y="161329"/>
                    <a:pt x="80153" y="161329"/>
                    <a:pt x="81772" y="161329"/>
                  </a:cubicBezTo>
                  <a:cubicBezTo>
                    <a:pt x="83391" y="161329"/>
                    <a:pt x="81772" y="161329"/>
                    <a:pt x="82582" y="161329"/>
                  </a:cubicBezTo>
                  <a:cubicBezTo>
                    <a:pt x="88249" y="161329"/>
                    <a:pt x="89868" y="161329"/>
                    <a:pt x="93107" y="161329"/>
                  </a:cubicBezTo>
                  <a:cubicBezTo>
                    <a:pt x="98774" y="161329"/>
                    <a:pt x="104442" y="161329"/>
                    <a:pt x="110918" y="161329"/>
                  </a:cubicBezTo>
                  <a:cubicBezTo>
                    <a:pt x="117396" y="161329"/>
                    <a:pt x="120634" y="161329"/>
                    <a:pt x="124682" y="161329"/>
                  </a:cubicBezTo>
                  <a:cubicBezTo>
                    <a:pt x="128730" y="161329"/>
                    <a:pt x="128730" y="150804"/>
                    <a:pt x="128730" y="146756"/>
                  </a:cubicBezTo>
                  <a:cubicBezTo>
                    <a:pt x="128730" y="139470"/>
                    <a:pt x="128730" y="132183"/>
                    <a:pt x="127111" y="124087"/>
                  </a:cubicBezTo>
                  <a:cubicBezTo>
                    <a:pt x="127111" y="124087"/>
                    <a:pt x="127111" y="124087"/>
                    <a:pt x="127111" y="124087"/>
                  </a:cubicBezTo>
                  <a:lnTo>
                    <a:pt x="127111" y="124087"/>
                  </a:lnTo>
                  <a:cubicBezTo>
                    <a:pt x="127111" y="121658"/>
                    <a:pt x="127111" y="120848"/>
                    <a:pt x="128730" y="122467"/>
                  </a:cubicBezTo>
                  <a:cubicBezTo>
                    <a:pt x="132778" y="125706"/>
                    <a:pt x="132778" y="137850"/>
                    <a:pt x="132778" y="145947"/>
                  </a:cubicBezTo>
                  <a:cubicBezTo>
                    <a:pt x="132778" y="154043"/>
                    <a:pt x="132778" y="155662"/>
                    <a:pt x="131969" y="160520"/>
                  </a:cubicBezTo>
                  <a:cubicBezTo>
                    <a:pt x="131969" y="162949"/>
                    <a:pt x="130350" y="164568"/>
                    <a:pt x="127921" y="164568"/>
                  </a:cubicBezTo>
                  <a:lnTo>
                    <a:pt x="123873" y="164568"/>
                  </a:lnTo>
                  <a:cubicBezTo>
                    <a:pt x="116586" y="164568"/>
                    <a:pt x="110918" y="164568"/>
                    <a:pt x="105251" y="164568"/>
                  </a:cubicBezTo>
                  <a:cubicBezTo>
                    <a:pt x="99584" y="164568"/>
                    <a:pt x="99584" y="164568"/>
                    <a:pt x="97155" y="164568"/>
                  </a:cubicBezTo>
                  <a:cubicBezTo>
                    <a:pt x="93107" y="164568"/>
                    <a:pt x="89868" y="164568"/>
                    <a:pt x="85820" y="164568"/>
                  </a:cubicBezTo>
                  <a:cubicBezTo>
                    <a:pt x="78533" y="164568"/>
                    <a:pt x="70437" y="164568"/>
                    <a:pt x="61532" y="164568"/>
                  </a:cubicBezTo>
                  <a:cubicBezTo>
                    <a:pt x="60722" y="175903"/>
                    <a:pt x="59912" y="190476"/>
                    <a:pt x="59912" y="204240"/>
                  </a:cubicBezTo>
                  <a:close/>
                </a:path>
              </a:pathLst>
            </a:custGeom>
            <a:grpFill/>
            <a:ln w="0"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29A0EB46-36AB-DE16-4FC2-58F2EE2A257B}"/>
                </a:ext>
              </a:extLst>
            </p:cNvPr>
            <p:cNvSpPr/>
            <p:nvPr/>
          </p:nvSpPr>
          <p:spPr>
            <a:xfrm>
              <a:off x="5125306" y="2194969"/>
              <a:ext cx="155098" cy="272034"/>
            </a:xfrm>
            <a:custGeom>
              <a:avLst/>
              <a:gdLst>
                <a:gd name="connsiteX0" fmla="*/ 142619 w 155098"/>
                <a:gd name="connsiteY0" fmla="*/ 60722 h 272034"/>
                <a:gd name="connsiteX1" fmla="*/ 141809 w 155098"/>
                <a:gd name="connsiteY1" fmla="*/ 89868 h 272034"/>
                <a:gd name="connsiteX2" fmla="*/ 127236 w 155098"/>
                <a:gd name="connsiteY2" fmla="*/ 91488 h 272034"/>
                <a:gd name="connsiteX3" fmla="*/ 117520 w 155098"/>
                <a:gd name="connsiteY3" fmla="*/ 91488 h 272034"/>
                <a:gd name="connsiteX4" fmla="*/ 108615 w 155098"/>
                <a:gd name="connsiteY4" fmla="*/ 91488 h 272034"/>
                <a:gd name="connsiteX5" fmla="*/ 106186 w 155098"/>
                <a:gd name="connsiteY5" fmla="*/ 91488 h 272034"/>
                <a:gd name="connsiteX6" fmla="*/ 96470 w 155098"/>
                <a:gd name="connsiteY6" fmla="*/ 88249 h 272034"/>
                <a:gd name="connsiteX7" fmla="*/ 96470 w 155098"/>
                <a:gd name="connsiteY7" fmla="*/ 68009 h 272034"/>
                <a:gd name="connsiteX8" fmla="*/ 92422 w 155098"/>
                <a:gd name="connsiteY8" fmla="*/ 53435 h 272034"/>
                <a:gd name="connsiteX9" fmla="*/ 85945 w 155098"/>
                <a:gd name="connsiteY9" fmla="*/ 46958 h 272034"/>
                <a:gd name="connsiteX10" fmla="*/ 81897 w 155098"/>
                <a:gd name="connsiteY10" fmla="*/ 46958 h 272034"/>
                <a:gd name="connsiteX11" fmla="*/ 72182 w 155098"/>
                <a:gd name="connsiteY11" fmla="*/ 44529 h 272034"/>
                <a:gd name="connsiteX12" fmla="*/ 65705 w 155098"/>
                <a:gd name="connsiteY12" fmla="*/ 46149 h 272034"/>
                <a:gd name="connsiteX13" fmla="*/ 55989 w 155098"/>
                <a:gd name="connsiteY13" fmla="*/ 50197 h 272034"/>
                <a:gd name="connsiteX14" fmla="*/ 51131 w 155098"/>
                <a:gd name="connsiteY14" fmla="*/ 56674 h 272034"/>
                <a:gd name="connsiteX15" fmla="*/ 52750 w 155098"/>
                <a:gd name="connsiteY15" fmla="*/ 74485 h 272034"/>
                <a:gd name="connsiteX16" fmla="*/ 64085 w 155098"/>
                <a:gd name="connsiteY16" fmla="*/ 92297 h 272034"/>
                <a:gd name="connsiteX17" fmla="*/ 68134 w 155098"/>
                <a:gd name="connsiteY17" fmla="*/ 97155 h 272034"/>
                <a:gd name="connsiteX18" fmla="*/ 72182 w 155098"/>
                <a:gd name="connsiteY18" fmla="*/ 100394 h 272034"/>
                <a:gd name="connsiteX19" fmla="*/ 83516 w 155098"/>
                <a:gd name="connsiteY19" fmla="*/ 110109 h 272034"/>
                <a:gd name="connsiteX20" fmla="*/ 99709 w 155098"/>
                <a:gd name="connsiteY20" fmla="*/ 123063 h 272034"/>
                <a:gd name="connsiteX21" fmla="*/ 106995 w 155098"/>
                <a:gd name="connsiteY21" fmla="*/ 129540 h 272034"/>
                <a:gd name="connsiteX22" fmla="*/ 118330 w 155098"/>
                <a:gd name="connsiteY22" fmla="*/ 140065 h 272034"/>
                <a:gd name="connsiteX23" fmla="*/ 128855 w 155098"/>
                <a:gd name="connsiteY23" fmla="*/ 153829 h 272034"/>
                <a:gd name="connsiteX24" fmla="*/ 136142 w 155098"/>
                <a:gd name="connsiteY24" fmla="*/ 166783 h 272034"/>
                <a:gd name="connsiteX25" fmla="*/ 138571 w 155098"/>
                <a:gd name="connsiteY25" fmla="*/ 172450 h 272034"/>
                <a:gd name="connsiteX26" fmla="*/ 138571 w 155098"/>
                <a:gd name="connsiteY26" fmla="*/ 178118 h 272034"/>
                <a:gd name="connsiteX27" fmla="*/ 139380 w 155098"/>
                <a:gd name="connsiteY27" fmla="*/ 182166 h 272034"/>
                <a:gd name="connsiteX28" fmla="*/ 139380 w 155098"/>
                <a:gd name="connsiteY28" fmla="*/ 189452 h 272034"/>
                <a:gd name="connsiteX29" fmla="*/ 134523 w 155098"/>
                <a:gd name="connsiteY29" fmla="*/ 220218 h 272034"/>
                <a:gd name="connsiteX30" fmla="*/ 131284 w 155098"/>
                <a:gd name="connsiteY30" fmla="*/ 229934 h 272034"/>
                <a:gd name="connsiteX31" fmla="*/ 127236 w 155098"/>
                <a:gd name="connsiteY31" fmla="*/ 234791 h 272034"/>
                <a:gd name="connsiteX32" fmla="*/ 125617 w 155098"/>
                <a:gd name="connsiteY32" fmla="*/ 237220 h 272034"/>
                <a:gd name="connsiteX33" fmla="*/ 123188 w 155098"/>
                <a:gd name="connsiteY33" fmla="*/ 239649 h 272034"/>
                <a:gd name="connsiteX34" fmla="*/ 121569 w 155098"/>
                <a:gd name="connsiteY34" fmla="*/ 242888 h 272034"/>
                <a:gd name="connsiteX35" fmla="*/ 119949 w 155098"/>
                <a:gd name="connsiteY35" fmla="*/ 242888 h 272034"/>
                <a:gd name="connsiteX36" fmla="*/ 111044 w 155098"/>
                <a:gd name="connsiteY36" fmla="*/ 250174 h 272034"/>
                <a:gd name="connsiteX37" fmla="*/ 104567 w 155098"/>
                <a:gd name="connsiteY37" fmla="*/ 254222 h 272034"/>
                <a:gd name="connsiteX38" fmla="*/ 100519 w 155098"/>
                <a:gd name="connsiteY38" fmla="*/ 254222 h 272034"/>
                <a:gd name="connsiteX39" fmla="*/ 80278 w 155098"/>
                <a:gd name="connsiteY39" fmla="*/ 258270 h 272034"/>
                <a:gd name="connsiteX40" fmla="*/ 77849 w 155098"/>
                <a:gd name="connsiteY40" fmla="*/ 258270 h 272034"/>
                <a:gd name="connsiteX41" fmla="*/ 74610 w 155098"/>
                <a:gd name="connsiteY41" fmla="*/ 258270 h 272034"/>
                <a:gd name="connsiteX42" fmla="*/ 58418 w 155098"/>
                <a:gd name="connsiteY42" fmla="*/ 258270 h 272034"/>
                <a:gd name="connsiteX43" fmla="*/ 52750 w 155098"/>
                <a:gd name="connsiteY43" fmla="*/ 258270 h 272034"/>
                <a:gd name="connsiteX44" fmla="*/ 49512 w 155098"/>
                <a:gd name="connsiteY44" fmla="*/ 258270 h 272034"/>
                <a:gd name="connsiteX45" fmla="*/ 31700 w 155098"/>
                <a:gd name="connsiteY45" fmla="*/ 250984 h 272034"/>
                <a:gd name="connsiteX46" fmla="*/ 18746 w 155098"/>
                <a:gd name="connsiteY46" fmla="*/ 240459 h 272034"/>
                <a:gd name="connsiteX47" fmla="*/ 9031 w 155098"/>
                <a:gd name="connsiteY47" fmla="*/ 228314 h 272034"/>
                <a:gd name="connsiteX48" fmla="*/ 9031 w 155098"/>
                <a:gd name="connsiteY48" fmla="*/ 226695 h 272034"/>
                <a:gd name="connsiteX49" fmla="*/ 1744 w 155098"/>
                <a:gd name="connsiteY49" fmla="*/ 197549 h 272034"/>
                <a:gd name="connsiteX50" fmla="*/ 1744 w 155098"/>
                <a:gd name="connsiteY50" fmla="*/ 195929 h 272034"/>
                <a:gd name="connsiteX51" fmla="*/ 1744 w 155098"/>
                <a:gd name="connsiteY51" fmla="*/ 170831 h 272034"/>
                <a:gd name="connsiteX52" fmla="*/ 43845 w 155098"/>
                <a:gd name="connsiteY52" fmla="*/ 170831 h 272034"/>
                <a:gd name="connsiteX53" fmla="*/ 45464 w 155098"/>
                <a:gd name="connsiteY53" fmla="*/ 172450 h 272034"/>
                <a:gd name="connsiteX54" fmla="*/ 52750 w 155098"/>
                <a:gd name="connsiteY54" fmla="*/ 213741 h 272034"/>
                <a:gd name="connsiteX55" fmla="*/ 71372 w 155098"/>
                <a:gd name="connsiteY55" fmla="*/ 217789 h 272034"/>
                <a:gd name="connsiteX56" fmla="*/ 89184 w 155098"/>
                <a:gd name="connsiteY56" fmla="*/ 205645 h 272034"/>
                <a:gd name="connsiteX57" fmla="*/ 85135 w 155098"/>
                <a:gd name="connsiteY57" fmla="*/ 174879 h 272034"/>
                <a:gd name="connsiteX58" fmla="*/ 57608 w 155098"/>
                <a:gd name="connsiteY58" fmla="*/ 149781 h 272034"/>
                <a:gd name="connsiteX59" fmla="*/ 55989 w 155098"/>
                <a:gd name="connsiteY59" fmla="*/ 149781 h 272034"/>
                <a:gd name="connsiteX60" fmla="*/ 48702 w 155098"/>
                <a:gd name="connsiteY60" fmla="*/ 143304 h 272034"/>
                <a:gd name="connsiteX61" fmla="*/ 45464 w 155098"/>
                <a:gd name="connsiteY61" fmla="*/ 140065 h 272034"/>
                <a:gd name="connsiteX62" fmla="*/ 39797 w 155098"/>
                <a:gd name="connsiteY62" fmla="*/ 135207 h 272034"/>
                <a:gd name="connsiteX63" fmla="*/ 32510 w 155098"/>
                <a:gd name="connsiteY63" fmla="*/ 128730 h 272034"/>
                <a:gd name="connsiteX64" fmla="*/ 27652 w 155098"/>
                <a:gd name="connsiteY64" fmla="*/ 124682 h 272034"/>
                <a:gd name="connsiteX65" fmla="*/ 24414 w 155098"/>
                <a:gd name="connsiteY65" fmla="*/ 121444 h 272034"/>
                <a:gd name="connsiteX66" fmla="*/ 15508 w 155098"/>
                <a:gd name="connsiteY66" fmla="*/ 114157 h 272034"/>
                <a:gd name="connsiteX67" fmla="*/ 12269 w 155098"/>
                <a:gd name="connsiteY67" fmla="*/ 110919 h 272034"/>
                <a:gd name="connsiteX68" fmla="*/ 6602 w 155098"/>
                <a:gd name="connsiteY68" fmla="*/ 102822 h 272034"/>
                <a:gd name="connsiteX69" fmla="*/ 125 w 155098"/>
                <a:gd name="connsiteY69" fmla="*/ 73676 h 272034"/>
                <a:gd name="connsiteX70" fmla="*/ 125 w 155098"/>
                <a:gd name="connsiteY70" fmla="*/ 70437 h 272034"/>
                <a:gd name="connsiteX71" fmla="*/ 125 w 155098"/>
                <a:gd name="connsiteY71" fmla="*/ 62341 h 272034"/>
                <a:gd name="connsiteX72" fmla="*/ 4173 w 155098"/>
                <a:gd name="connsiteY72" fmla="*/ 43720 h 272034"/>
                <a:gd name="connsiteX73" fmla="*/ 8221 w 155098"/>
                <a:gd name="connsiteY73" fmla="*/ 32385 h 272034"/>
                <a:gd name="connsiteX74" fmla="*/ 11460 w 155098"/>
                <a:gd name="connsiteY74" fmla="*/ 27527 h 272034"/>
                <a:gd name="connsiteX75" fmla="*/ 18746 w 155098"/>
                <a:gd name="connsiteY75" fmla="*/ 19431 h 272034"/>
                <a:gd name="connsiteX76" fmla="*/ 21985 w 155098"/>
                <a:gd name="connsiteY76" fmla="*/ 16193 h 272034"/>
                <a:gd name="connsiteX77" fmla="*/ 43035 w 155098"/>
                <a:gd name="connsiteY77" fmla="*/ 4858 h 272034"/>
                <a:gd name="connsiteX78" fmla="*/ 52750 w 155098"/>
                <a:gd name="connsiteY78" fmla="*/ 1619 h 272034"/>
                <a:gd name="connsiteX79" fmla="*/ 65705 w 155098"/>
                <a:gd name="connsiteY79" fmla="*/ 0 h 272034"/>
                <a:gd name="connsiteX80" fmla="*/ 73801 w 155098"/>
                <a:gd name="connsiteY80" fmla="*/ 0 h 272034"/>
                <a:gd name="connsiteX81" fmla="*/ 87564 w 155098"/>
                <a:gd name="connsiteY81" fmla="*/ 0 h 272034"/>
                <a:gd name="connsiteX82" fmla="*/ 99709 w 155098"/>
                <a:gd name="connsiteY82" fmla="*/ 4858 h 272034"/>
                <a:gd name="connsiteX83" fmla="*/ 107805 w 155098"/>
                <a:gd name="connsiteY83" fmla="*/ 9715 h 272034"/>
                <a:gd name="connsiteX84" fmla="*/ 122378 w 155098"/>
                <a:gd name="connsiteY84" fmla="*/ 21860 h 272034"/>
                <a:gd name="connsiteX85" fmla="*/ 135332 w 155098"/>
                <a:gd name="connsiteY85" fmla="*/ 46958 h 272034"/>
                <a:gd name="connsiteX86" fmla="*/ 138571 w 155098"/>
                <a:gd name="connsiteY86" fmla="*/ 62341 h 272034"/>
                <a:gd name="connsiteX87" fmla="*/ 150715 w 155098"/>
                <a:gd name="connsiteY87" fmla="*/ 216170 h 272034"/>
                <a:gd name="connsiteX88" fmla="*/ 147477 w 155098"/>
                <a:gd name="connsiteY88" fmla="*/ 184595 h 272034"/>
                <a:gd name="connsiteX89" fmla="*/ 147477 w 155098"/>
                <a:gd name="connsiteY89" fmla="*/ 181356 h 272034"/>
                <a:gd name="connsiteX90" fmla="*/ 147477 w 155098"/>
                <a:gd name="connsiteY90" fmla="*/ 178927 h 272034"/>
                <a:gd name="connsiteX91" fmla="*/ 147477 w 155098"/>
                <a:gd name="connsiteY91" fmla="*/ 176498 h 272034"/>
                <a:gd name="connsiteX92" fmla="*/ 147477 w 155098"/>
                <a:gd name="connsiteY92" fmla="*/ 174879 h 272034"/>
                <a:gd name="connsiteX93" fmla="*/ 147477 w 155098"/>
                <a:gd name="connsiteY93" fmla="*/ 174879 h 272034"/>
                <a:gd name="connsiteX94" fmla="*/ 147477 w 155098"/>
                <a:gd name="connsiteY94" fmla="*/ 174879 h 272034"/>
                <a:gd name="connsiteX95" fmla="*/ 149905 w 155098"/>
                <a:gd name="connsiteY95" fmla="*/ 180546 h 272034"/>
                <a:gd name="connsiteX96" fmla="*/ 152334 w 155098"/>
                <a:gd name="connsiteY96" fmla="*/ 186214 h 272034"/>
                <a:gd name="connsiteX97" fmla="*/ 152334 w 155098"/>
                <a:gd name="connsiteY97" fmla="*/ 187833 h 272034"/>
                <a:gd name="connsiteX98" fmla="*/ 153954 w 155098"/>
                <a:gd name="connsiteY98" fmla="*/ 195120 h 272034"/>
                <a:gd name="connsiteX99" fmla="*/ 153954 w 155098"/>
                <a:gd name="connsiteY99" fmla="*/ 195120 h 272034"/>
                <a:gd name="connsiteX100" fmla="*/ 153954 w 155098"/>
                <a:gd name="connsiteY100" fmla="*/ 202406 h 272034"/>
                <a:gd name="connsiteX101" fmla="*/ 149096 w 155098"/>
                <a:gd name="connsiteY101" fmla="*/ 233172 h 272034"/>
                <a:gd name="connsiteX102" fmla="*/ 145048 w 155098"/>
                <a:gd name="connsiteY102" fmla="*/ 242888 h 272034"/>
                <a:gd name="connsiteX103" fmla="*/ 141000 w 155098"/>
                <a:gd name="connsiteY103" fmla="*/ 247745 h 272034"/>
                <a:gd name="connsiteX104" fmla="*/ 139380 w 155098"/>
                <a:gd name="connsiteY104" fmla="*/ 250174 h 272034"/>
                <a:gd name="connsiteX105" fmla="*/ 136952 w 155098"/>
                <a:gd name="connsiteY105" fmla="*/ 252603 h 272034"/>
                <a:gd name="connsiteX106" fmla="*/ 135332 w 155098"/>
                <a:gd name="connsiteY106" fmla="*/ 255842 h 272034"/>
                <a:gd name="connsiteX107" fmla="*/ 133713 w 155098"/>
                <a:gd name="connsiteY107" fmla="*/ 255842 h 272034"/>
                <a:gd name="connsiteX108" fmla="*/ 124807 w 155098"/>
                <a:gd name="connsiteY108" fmla="*/ 263128 h 272034"/>
                <a:gd name="connsiteX109" fmla="*/ 120759 w 155098"/>
                <a:gd name="connsiteY109" fmla="*/ 265557 h 272034"/>
                <a:gd name="connsiteX110" fmla="*/ 115092 w 155098"/>
                <a:gd name="connsiteY110" fmla="*/ 267986 h 272034"/>
                <a:gd name="connsiteX111" fmla="*/ 115092 w 155098"/>
                <a:gd name="connsiteY111" fmla="*/ 267986 h 272034"/>
                <a:gd name="connsiteX112" fmla="*/ 94851 w 155098"/>
                <a:gd name="connsiteY112" fmla="*/ 272034 h 272034"/>
                <a:gd name="connsiteX113" fmla="*/ 92422 w 155098"/>
                <a:gd name="connsiteY113" fmla="*/ 272034 h 272034"/>
                <a:gd name="connsiteX114" fmla="*/ 85135 w 155098"/>
                <a:gd name="connsiteY114" fmla="*/ 272034 h 272034"/>
                <a:gd name="connsiteX115" fmla="*/ 72991 w 155098"/>
                <a:gd name="connsiteY115" fmla="*/ 272034 h 272034"/>
                <a:gd name="connsiteX116" fmla="*/ 67324 w 155098"/>
                <a:gd name="connsiteY116" fmla="*/ 272034 h 272034"/>
                <a:gd name="connsiteX117" fmla="*/ 64085 w 155098"/>
                <a:gd name="connsiteY117" fmla="*/ 272034 h 272034"/>
                <a:gd name="connsiteX118" fmla="*/ 50322 w 155098"/>
                <a:gd name="connsiteY118" fmla="*/ 267176 h 272034"/>
                <a:gd name="connsiteX119" fmla="*/ 50322 w 155098"/>
                <a:gd name="connsiteY119" fmla="*/ 267176 h 272034"/>
                <a:gd name="connsiteX120" fmla="*/ 51941 w 155098"/>
                <a:gd name="connsiteY120" fmla="*/ 267176 h 272034"/>
                <a:gd name="connsiteX121" fmla="*/ 53560 w 155098"/>
                <a:gd name="connsiteY121" fmla="*/ 267176 h 272034"/>
                <a:gd name="connsiteX122" fmla="*/ 58418 w 155098"/>
                <a:gd name="connsiteY122" fmla="*/ 267176 h 272034"/>
                <a:gd name="connsiteX123" fmla="*/ 64085 w 155098"/>
                <a:gd name="connsiteY123" fmla="*/ 268795 h 272034"/>
                <a:gd name="connsiteX124" fmla="*/ 80278 w 155098"/>
                <a:gd name="connsiteY124" fmla="*/ 268795 h 272034"/>
                <a:gd name="connsiteX125" fmla="*/ 87564 w 155098"/>
                <a:gd name="connsiteY125" fmla="*/ 268795 h 272034"/>
                <a:gd name="connsiteX126" fmla="*/ 95661 w 155098"/>
                <a:gd name="connsiteY126" fmla="*/ 268795 h 272034"/>
                <a:gd name="connsiteX127" fmla="*/ 106995 w 155098"/>
                <a:gd name="connsiteY127" fmla="*/ 266367 h 272034"/>
                <a:gd name="connsiteX128" fmla="*/ 115092 w 155098"/>
                <a:gd name="connsiteY128" fmla="*/ 263128 h 272034"/>
                <a:gd name="connsiteX129" fmla="*/ 119140 w 155098"/>
                <a:gd name="connsiteY129" fmla="*/ 259890 h 272034"/>
                <a:gd name="connsiteX130" fmla="*/ 125617 w 155098"/>
                <a:gd name="connsiteY130" fmla="*/ 256651 h 272034"/>
                <a:gd name="connsiteX131" fmla="*/ 132904 w 155098"/>
                <a:gd name="connsiteY131" fmla="*/ 247745 h 272034"/>
                <a:gd name="connsiteX132" fmla="*/ 141809 w 155098"/>
                <a:gd name="connsiteY132" fmla="*/ 237220 h 272034"/>
                <a:gd name="connsiteX133" fmla="*/ 145048 w 155098"/>
                <a:gd name="connsiteY133" fmla="*/ 226695 h 272034"/>
                <a:gd name="connsiteX134" fmla="*/ 148286 w 155098"/>
                <a:gd name="connsiteY134" fmla="*/ 214551 h 272034"/>
                <a:gd name="connsiteX135" fmla="*/ 63276 w 155098"/>
                <a:gd name="connsiteY135" fmla="*/ 208883 h 272034"/>
                <a:gd name="connsiteX136" fmla="*/ 62466 w 155098"/>
                <a:gd name="connsiteY136" fmla="*/ 208883 h 272034"/>
                <a:gd name="connsiteX137" fmla="*/ 60847 w 155098"/>
                <a:gd name="connsiteY137" fmla="*/ 208074 h 272034"/>
                <a:gd name="connsiteX138" fmla="*/ 60847 w 155098"/>
                <a:gd name="connsiteY138" fmla="*/ 208074 h 272034"/>
                <a:gd name="connsiteX139" fmla="*/ 60847 w 155098"/>
                <a:gd name="connsiteY139" fmla="*/ 204835 h 272034"/>
                <a:gd name="connsiteX140" fmla="*/ 60847 w 155098"/>
                <a:gd name="connsiteY140" fmla="*/ 187833 h 272034"/>
                <a:gd name="connsiteX141" fmla="*/ 60037 w 155098"/>
                <a:gd name="connsiteY141" fmla="*/ 187833 h 272034"/>
                <a:gd name="connsiteX142" fmla="*/ 58418 w 155098"/>
                <a:gd name="connsiteY142" fmla="*/ 186214 h 272034"/>
                <a:gd name="connsiteX143" fmla="*/ 60037 w 155098"/>
                <a:gd name="connsiteY143" fmla="*/ 184595 h 272034"/>
                <a:gd name="connsiteX144" fmla="*/ 60037 w 155098"/>
                <a:gd name="connsiteY144" fmla="*/ 184595 h 272034"/>
                <a:gd name="connsiteX145" fmla="*/ 62466 w 155098"/>
                <a:gd name="connsiteY145" fmla="*/ 185404 h 272034"/>
                <a:gd name="connsiteX146" fmla="*/ 63276 w 155098"/>
                <a:gd name="connsiteY146" fmla="*/ 187833 h 272034"/>
                <a:gd name="connsiteX147" fmla="*/ 63276 w 155098"/>
                <a:gd name="connsiteY147" fmla="*/ 208883 h 272034"/>
                <a:gd name="connsiteX148" fmla="*/ 81897 w 155098"/>
                <a:gd name="connsiteY148" fmla="*/ 54245 h 272034"/>
                <a:gd name="connsiteX149" fmla="*/ 84326 w 155098"/>
                <a:gd name="connsiteY149" fmla="*/ 55055 h 272034"/>
                <a:gd name="connsiteX150" fmla="*/ 84326 w 155098"/>
                <a:gd name="connsiteY150" fmla="*/ 55055 h 272034"/>
                <a:gd name="connsiteX151" fmla="*/ 84326 w 155098"/>
                <a:gd name="connsiteY151" fmla="*/ 56674 h 272034"/>
                <a:gd name="connsiteX152" fmla="*/ 84326 w 155098"/>
                <a:gd name="connsiteY152" fmla="*/ 56674 h 272034"/>
                <a:gd name="connsiteX153" fmla="*/ 83516 w 155098"/>
                <a:gd name="connsiteY153" fmla="*/ 56674 h 272034"/>
                <a:gd name="connsiteX154" fmla="*/ 77039 w 155098"/>
                <a:gd name="connsiteY154" fmla="*/ 58293 h 272034"/>
                <a:gd name="connsiteX155" fmla="*/ 69753 w 155098"/>
                <a:gd name="connsiteY155" fmla="*/ 60722 h 272034"/>
                <a:gd name="connsiteX156" fmla="*/ 64085 w 155098"/>
                <a:gd name="connsiteY156" fmla="*/ 65580 h 272034"/>
                <a:gd name="connsiteX157" fmla="*/ 61656 w 155098"/>
                <a:gd name="connsiteY157" fmla="*/ 69628 h 272034"/>
                <a:gd name="connsiteX158" fmla="*/ 61656 w 155098"/>
                <a:gd name="connsiteY158" fmla="*/ 76914 h 272034"/>
                <a:gd name="connsiteX159" fmla="*/ 60037 w 155098"/>
                <a:gd name="connsiteY159" fmla="*/ 76914 h 272034"/>
                <a:gd name="connsiteX160" fmla="*/ 60037 w 155098"/>
                <a:gd name="connsiteY160" fmla="*/ 70437 h 272034"/>
                <a:gd name="connsiteX161" fmla="*/ 64085 w 155098"/>
                <a:gd name="connsiteY161" fmla="*/ 62341 h 272034"/>
                <a:gd name="connsiteX162" fmla="*/ 67324 w 155098"/>
                <a:gd name="connsiteY162" fmla="*/ 59103 h 272034"/>
                <a:gd name="connsiteX163" fmla="*/ 69753 w 155098"/>
                <a:gd name="connsiteY163" fmla="*/ 57483 h 272034"/>
                <a:gd name="connsiteX164" fmla="*/ 76230 w 155098"/>
                <a:gd name="connsiteY164" fmla="*/ 54245 h 272034"/>
                <a:gd name="connsiteX165" fmla="*/ 81897 w 155098"/>
                <a:gd name="connsiteY165" fmla="*/ 54245 h 272034"/>
                <a:gd name="connsiteX166" fmla="*/ 154763 w 155098"/>
                <a:gd name="connsiteY166" fmla="*/ 73676 h 272034"/>
                <a:gd name="connsiteX167" fmla="*/ 153954 w 155098"/>
                <a:gd name="connsiteY167" fmla="*/ 98774 h 272034"/>
                <a:gd name="connsiteX168" fmla="*/ 150715 w 155098"/>
                <a:gd name="connsiteY168" fmla="*/ 103632 h 272034"/>
                <a:gd name="connsiteX169" fmla="*/ 140190 w 155098"/>
                <a:gd name="connsiteY169" fmla="*/ 103632 h 272034"/>
                <a:gd name="connsiteX170" fmla="*/ 130475 w 155098"/>
                <a:gd name="connsiteY170" fmla="*/ 103632 h 272034"/>
                <a:gd name="connsiteX171" fmla="*/ 123188 w 155098"/>
                <a:gd name="connsiteY171" fmla="*/ 103632 h 272034"/>
                <a:gd name="connsiteX172" fmla="*/ 115901 w 155098"/>
                <a:gd name="connsiteY172" fmla="*/ 102013 h 272034"/>
                <a:gd name="connsiteX173" fmla="*/ 110234 w 155098"/>
                <a:gd name="connsiteY173" fmla="*/ 100394 h 272034"/>
                <a:gd name="connsiteX174" fmla="*/ 110234 w 155098"/>
                <a:gd name="connsiteY174" fmla="*/ 98774 h 272034"/>
                <a:gd name="connsiteX175" fmla="*/ 110234 w 155098"/>
                <a:gd name="connsiteY175" fmla="*/ 97965 h 272034"/>
                <a:gd name="connsiteX176" fmla="*/ 110234 w 155098"/>
                <a:gd name="connsiteY176" fmla="*/ 97965 h 272034"/>
                <a:gd name="connsiteX177" fmla="*/ 113472 w 155098"/>
                <a:gd name="connsiteY177" fmla="*/ 97965 h 272034"/>
                <a:gd name="connsiteX178" fmla="*/ 150715 w 155098"/>
                <a:gd name="connsiteY178" fmla="*/ 99584 h 272034"/>
                <a:gd name="connsiteX179" fmla="*/ 150715 w 155098"/>
                <a:gd name="connsiteY179" fmla="*/ 86630 h 272034"/>
                <a:gd name="connsiteX180" fmla="*/ 150715 w 155098"/>
                <a:gd name="connsiteY180" fmla="*/ 68009 h 272034"/>
                <a:gd name="connsiteX181" fmla="*/ 149096 w 155098"/>
                <a:gd name="connsiteY181" fmla="*/ 60722 h 272034"/>
                <a:gd name="connsiteX182" fmla="*/ 149096 w 155098"/>
                <a:gd name="connsiteY182" fmla="*/ 60722 h 272034"/>
                <a:gd name="connsiteX183" fmla="*/ 146667 w 155098"/>
                <a:gd name="connsiteY183" fmla="*/ 46958 h 272034"/>
                <a:gd name="connsiteX184" fmla="*/ 146667 w 155098"/>
                <a:gd name="connsiteY184" fmla="*/ 45339 h 272034"/>
                <a:gd name="connsiteX185" fmla="*/ 146667 w 155098"/>
                <a:gd name="connsiteY185" fmla="*/ 45339 h 272034"/>
                <a:gd name="connsiteX186" fmla="*/ 151525 w 155098"/>
                <a:gd name="connsiteY186" fmla="*/ 57483 h 272034"/>
                <a:gd name="connsiteX187" fmla="*/ 154763 w 155098"/>
                <a:gd name="connsiteY187" fmla="*/ 72866 h 272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Lst>
              <a:rect l="l" t="t" r="r" b="b"/>
              <a:pathLst>
                <a:path w="155098" h="272034">
                  <a:moveTo>
                    <a:pt x="142619" y="60722"/>
                  </a:moveTo>
                  <a:cubicBezTo>
                    <a:pt x="143429" y="69628"/>
                    <a:pt x="142619" y="79343"/>
                    <a:pt x="141809" y="89868"/>
                  </a:cubicBezTo>
                  <a:cubicBezTo>
                    <a:pt x="137761" y="91488"/>
                    <a:pt x="132094" y="91488"/>
                    <a:pt x="127236" y="91488"/>
                  </a:cubicBezTo>
                  <a:cubicBezTo>
                    <a:pt x="122378" y="91488"/>
                    <a:pt x="120759" y="91488"/>
                    <a:pt x="117520" y="91488"/>
                  </a:cubicBezTo>
                  <a:cubicBezTo>
                    <a:pt x="114282" y="91488"/>
                    <a:pt x="111044" y="91488"/>
                    <a:pt x="108615" y="91488"/>
                  </a:cubicBezTo>
                  <a:cubicBezTo>
                    <a:pt x="107805" y="91488"/>
                    <a:pt x="107805" y="91488"/>
                    <a:pt x="106186" y="91488"/>
                  </a:cubicBezTo>
                  <a:cubicBezTo>
                    <a:pt x="102138" y="90678"/>
                    <a:pt x="98899" y="91488"/>
                    <a:pt x="96470" y="88249"/>
                  </a:cubicBezTo>
                  <a:cubicBezTo>
                    <a:pt x="96470" y="82582"/>
                    <a:pt x="97280" y="74485"/>
                    <a:pt x="96470" y="68009"/>
                  </a:cubicBezTo>
                  <a:cubicBezTo>
                    <a:pt x="95661" y="62341"/>
                    <a:pt x="94851" y="57483"/>
                    <a:pt x="92422" y="53435"/>
                  </a:cubicBezTo>
                  <a:cubicBezTo>
                    <a:pt x="90803" y="50197"/>
                    <a:pt x="88374" y="48578"/>
                    <a:pt x="85945" y="46958"/>
                  </a:cubicBezTo>
                  <a:cubicBezTo>
                    <a:pt x="85135" y="46958"/>
                    <a:pt x="83516" y="46958"/>
                    <a:pt x="81897" y="46958"/>
                  </a:cubicBezTo>
                  <a:cubicBezTo>
                    <a:pt x="78659" y="46149"/>
                    <a:pt x="76230" y="44529"/>
                    <a:pt x="72182" y="44529"/>
                  </a:cubicBezTo>
                  <a:cubicBezTo>
                    <a:pt x="71372" y="44529"/>
                    <a:pt x="68943" y="44529"/>
                    <a:pt x="65705" y="46149"/>
                  </a:cubicBezTo>
                  <a:cubicBezTo>
                    <a:pt x="61656" y="47768"/>
                    <a:pt x="58418" y="47768"/>
                    <a:pt x="55989" y="50197"/>
                  </a:cubicBezTo>
                  <a:cubicBezTo>
                    <a:pt x="53560" y="51816"/>
                    <a:pt x="52750" y="54245"/>
                    <a:pt x="51131" y="56674"/>
                  </a:cubicBezTo>
                  <a:cubicBezTo>
                    <a:pt x="50322" y="62341"/>
                    <a:pt x="51131" y="68009"/>
                    <a:pt x="52750" y="74485"/>
                  </a:cubicBezTo>
                  <a:cubicBezTo>
                    <a:pt x="55179" y="81772"/>
                    <a:pt x="60037" y="86630"/>
                    <a:pt x="64085" y="92297"/>
                  </a:cubicBezTo>
                  <a:cubicBezTo>
                    <a:pt x="65705" y="93917"/>
                    <a:pt x="66514" y="95536"/>
                    <a:pt x="68134" y="97155"/>
                  </a:cubicBezTo>
                  <a:cubicBezTo>
                    <a:pt x="68943" y="98774"/>
                    <a:pt x="70562" y="99584"/>
                    <a:pt x="72182" y="100394"/>
                  </a:cubicBezTo>
                  <a:cubicBezTo>
                    <a:pt x="76230" y="103632"/>
                    <a:pt x="79468" y="107680"/>
                    <a:pt x="83516" y="110109"/>
                  </a:cubicBezTo>
                  <a:cubicBezTo>
                    <a:pt x="89993" y="114157"/>
                    <a:pt x="94851" y="118205"/>
                    <a:pt x="99709" y="123063"/>
                  </a:cubicBezTo>
                  <a:cubicBezTo>
                    <a:pt x="102947" y="123873"/>
                    <a:pt x="104567" y="127111"/>
                    <a:pt x="106995" y="129540"/>
                  </a:cubicBezTo>
                  <a:cubicBezTo>
                    <a:pt x="111044" y="133588"/>
                    <a:pt x="114282" y="136017"/>
                    <a:pt x="118330" y="140065"/>
                  </a:cubicBezTo>
                  <a:cubicBezTo>
                    <a:pt x="122378" y="144113"/>
                    <a:pt x="126426" y="148161"/>
                    <a:pt x="128855" y="153829"/>
                  </a:cubicBezTo>
                  <a:cubicBezTo>
                    <a:pt x="132094" y="157067"/>
                    <a:pt x="132904" y="162735"/>
                    <a:pt x="136142" y="166783"/>
                  </a:cubicBezTo>
                  <a:cubicBezTo>
                    <a:pt x="136952" y="169212"/>
                    <a:pt x="138571" y="170021"/>
                    <a:pt x="138571" y="172450"/>
                  </a:cubicBezTo>
                  <a:cubicBezTo>
                    <a:pt x="138571" y="174069"/>
                    <a:pt x="138571" y="176498"/>
                    <a:pt x="138571" y="178118"/>
                  </a:cubicBezTo>
                  <a:cubicBezTo>
                    <a:pt x="138571" y="179737"/>
                    <a:pt x="139380" y="180546"/>
                    <a:pt x="139380" y="182166"/>
                  </a:cubicBezTo>
                  <a:cubicBezTo>
                    <a:pt x="139380" y="184595"/>
                    <a:pt x="139380" y="186214"/>
                    <a:pt x="139380" y="189452"/>
                  </a:cubicBezTo>
                  <a:cubicBezTo>
                    <a:pt x="140190" y="202406"/>
                    <a:pt x="136952" y="211312"/>
                    <a:pt x="134523" y="220218"/>
                  </a:cubicBezTo>
                  <a:cubicBezTo>
                    <a:pt x="133713" y="223457"/>
                    <a:pt x="132094" y="227505"/>
                    <a:pt x="131284" y="229934"/>
                  </a:cubicBezTo>
                  <a:cubicBezTo>
                    <a:pt x="130475" y="231553"/>
                    <a:pt x="128046" y="233172"/>
                    <a:pt x="127236" y="234791"/>
                  </a:cubicBezTo>
                  <a:lnTo>
                    <a:pt x="125617" y="237220"/>
                  </a:lnTo>
                  <a:lnTo>
                    <a:pt x="123188" y="239649"/>
                  </a:lnTo>
                  <a:cubicBezTo>
                    <a:pt x="122378" y="240459"/>
                    <a:pt x="123188" y="241268"/>
                    <a:pt x="121569" y="242888"/>
                  </a:cubicBezTo>
                  <a:lnTo>
                    <a:pt x="119949" y="242888"/>
                  </a:lnTo>
                  <a:cubicBezTo>
                    <a:pt x="117520" y="246936"/>
                    <a:pt x="115092" y="249365"/>
                    <a:pt x="111044" y="250174"/>
                  </a:cubicBezTo>
                  <a:cubicBezTo>
                    <a:pt x="108615" y="251793"/>
                    <a:pt x="106186" y="252603"/>
                    <a:pt x="104567" y="254222"/>
                  </a:cubicBezTo>
                  <a:cubicBezTo>
                    <a:pt x="102947" y="254222"/>
                    <a:pt x="102138" y="255032"/>
                    <a:pt x="100519" y="254222"/>
                  </a:cubicBezTo>
                  <a:cubicBezTo>
                    <a:pt x="93232" y="257461"/>
                    <a:pt x="87564" y="257461"/>
                    <a:pt x="80278" y="258270"/>
                  </a:cubicBezTo>
                  <a:cubicBezTo>
                    <a:pt x="79468" y="258270"/>
                    <a:pt x="79468" y="258270"/>
                    <a:pt x="77849" y="258270"/>
                  </a:cubicBezTo>
                  <a:cubicBezTo>
                    <a:pt x="76230" y="258270"/>
                    <a:pt x="75420" y="258270"/>
                    <a:pt x="74610" y="258270"/>
                  </a:cubicBezTo>
                  <a:cubicBezTo>
                    <a:pt x="70562" y="258270"/>
                    <a:pt x="64085" y="258270"/>
                    <a:pt x="58418" y="258270"/>
                  </a:cubicBezTo>
                  <a:cubicBezTo>
                    <a:pt x="52750" y="258270"/>
                    <a:pt x="54370" y="258270"/>
                    <a:pt x="52750" y="258270"/>
                  </a:cubicBezTo>
                  <a:cubicBezTo>
                    <a:pt x="51941" y="258270"/>
                    <a:pt x="51131" y="258270"/>
                    <a:pt x="49512" y="258270"/>
                  </a:cubicBezTo>
                  <a:cubicBezTo>
                    <a:pt x="43035" y="255842"/>
                    <a:pt x="37368" y="255032"/>
                    <a:pt x="31700" y="250984"/>
                  </a:cubicBezTo>
                  <a:cubicBezTo>
                    <a:pt x="26843" y="250984"/>
                    <a:pt x="18746" y="240459"/>
                    <a:pt x="18746" y="240459"/>
                  </a:cubicBezTo>
                  <a:cubicBezTo>
                    <a:pt x="14698" y="238030"/>
                    <a:pt x="13079" y="232362"/>
                    <a:pt x="9031" y="228314"/>
                  </a:cubicBezTo>
                  <a:cubicBezTo>
                    <a:pt x="9031" y="227505"/>
                    <a:pt x="9031" y="228314"/>
                    <a:pt x="9031" y="226695"/>
                  </a:cubicBezTo>
                  <a:cubicBezTo>
                    <a:pt x="3364" y="217789"/>
                    <a:pt x="4173" y="208074"/>
                    <a:pt x="1744" y="197549"/>
                  </a:cubicBezTo>
                  <a:cubicBezTo>
                    <a:pt x="1744" y="197549"/>
                    <a:pt x="1744" y="196739"/>
                    <a:pt x="1744" y="195929"/>
                  </a:cubicBezTo>
                  <a:cubicBezTo>
                    <a:pt x="125" y="187833"/>
                    <a:pt x="1744" y="177308"/>
                    <a:pt x="1744" y="170831"/>
                  </a:cubicBezTo>
                  <a:cubicBezTo>
                    <a:pt x="15508" y="165973"/>
                    <a:pt x="30081" y="170021"/>
                    <a:pt x="43845" y="170831"/>
                  </a:cubicBezTo>
                  <a:cubicBezTo>
                    <a:pt x="44654" y="171640"/>
                    <a:pt x="43845" y="172450"/>
                    <a:pt x="45464" y="172450"/>
                  </a:cubicBezTo>
                  <a:cubicBezTo>
                    <a:pt x="45464" y="187023"/>
                    <a:pt x="43845" y="206454"/>
                    <a:pt x="52750" y="213741"/>
                  </a:cubicBezTo>
                  <a:cubicBezTo>
                    <a:pt x="58418" y="215360"/>
                    <a:pt x="64895" y="219408"/>
                    <a:pt x="71372" y="217789"/>
                  </a:cubicBezTo>
                  <a:cubicBezTo>
                    <a:pt x="79468" y="216170"/>
                    <a:pt x="85135" y="209693"/>
                    <a:pt x="89184" y="205645"/>
                  </a:cubicBezTo>
                  <a:cubicBezTo>
                    <a:pt x="93232" y="195120"/>
                    <a:pt x="89184" y="182975"/>
                    <a:pt x="85135" y="174879"/>
                  </a:cubicBezTo>
                  <a:cubicBezTo>
                    <a:pt x="77849" y="164354"/>
                    <a:pt x="65705" y="159496"/>
                    <a:pt x="57608" y="149781"/>
                  </a:cubicBezTo>
                  <a:cubicBezTo>
                    <a:pt x="56799" y="149781"/>
                    <a:pt x="57608" y="149781"/>
                    <a:pt x="55989" y="149781"/>
                  </a:cubicBezTo>
                  <a:cubicBezTo>
                    <a:pt x="54370" y="147352"/>
                    <a:pt x="51131" y="145733"/>
                    <a:pt x="48702" y="143304"/>
                  </a:cubicBezTo>
                  <a:cubicBezTo>
                    <a:pt x="47083" y="143304"/>
                    <a:pt x="46274" y="142494"/>
                    <a:pt x="45464" y="140065"/>
                  </a:cubicBezTo>
                  <a:cubicBezTo>
                    <a:pt x="43845" y="139255"/>
                    <a:pt x="41416" y="137636"/>
                    <a:pt x="39797" y="135207"/>
                  </a:cubicBezTo>
                  <a:cubicBezTo>
                    <a:pt x="35749" y="134398"/>
                    <a:pt x="34939" y="131159"/>
                    <a:pt x="32510" y="128730"/>
                  </a:cubicBezTo>
                  <a:cubicBezTo>
                    <a:pt x="30891" y="127111"/>
                    <a:pt x="29271" y="126302"/>
                    <a:pt x="27652" y="124682"/>
                  </a:cubicBezTo>
                  <a:lnTo>
                    <a:pt x="24414" y="121444"/>
                  </a:lnTo>
                  <a:cubicBezTo>
                    <a:pt x="21985" y="119015"/>
                    <a:pt x="18746" y="116586"/>
                    <a:pt x="15508" y="114157"/>
                  </a:cubicBezTo>
                  <a:lnTo>
                    <a:pt x="12269" y="110919"/>
                  </a:lnTo>
                  <a:cubicBezTo>
                    <a:pt x="9840" y="108490"/>
                    <a:pt x="9031" y="105251"/>
                    <a:pt x="6602" y="102822"/>
                  </a:cubicBezTo>
                  <a:cubicBezTo>
                    <a:pt x="2554" y="94726"/>
                    <a:pt x="-685" y="85820"/>
                    <a:pt x="125" y="73676"/>
                  </a:cubicBezTo>
                  <a:cubicBezTo>
                    <a:pt x="125" y="72866"/>
                    <a:pt x="125" y="71247"/>
                    <a:pt x="125" y="70437"/>
                  </a:cubicBezTo>
                  <a:cubicBezTo>
                    <a:pt x="125" y="68009"/>
                    <a:pt x="125" y="64770"/>
                    <a:pt x="125" y="62341"/>
                  </a:cubicBezTo>
                  <a:cubicBezTo>
                    <a:pt x="935" y="55864"/>
                    <a:pt x="1744" y="49387"/>
                    <a:pt x="4173" y="43720"/>
                  </a:cubicBezTo>
                  <a:cubicBezTo>
                    <a:pt x="4173" y="39672"/>
                    <a:pt x="6602" y="36433"/>
                    <a:pt x="8221" y="32385"/>
                  </a:cubicBezTo>
                  <a:cubicBezTo>
                    <a:pt x="9031" y="30766"/>
                    <a:pt x="9840" y="28337"/>
                    <a:pt x="11460" y="27527"/>
                  </a:cubicBezTo>
                  <a:cubicBezTo>
                    <a:pt x="13889" y="24289"/>
                    <a:pt x="17127" y="22670"/>
                    <a:pt x="18746" y="19431"/>
                  </a:cubicBezTo>
                  <a:lnTo>
                    <a:pt x="21985" y="16193"/>
                  </a:lnTo>
                  <a:cubicBezTo>
                    <a:pt x="27652" y="11335"/>
                    <a:pt x="34939" y="7287"/>
                    <a:pt x="43035" y="4858"/>
                  </a:cubicBezTo>
                  <a:lnTo>
                    <a:pt x="52750" y="1619"/>
                  </a:lnTo>
                  <a:cubicBezTo>
                    <a:pt x="56799" y="810"/>
                    <a:pt x="61656" y="0"/>
                    <a:pt x="65705" y="0"/>
                  </a:cubicBezTo>
                  <a:cubicBezTo>
                    <a:pt x="68943" y="0"/>
                    <a:pt x="71372" y="0"/>
                    <a:pt x="73801" y="0"/>
                  </a:cubicBezTo>
                  <a:lnTo>
                    <a:pt x="87564" y="0"/>
                  </a:lnTo>
                  <a:cubicBezTo>
                    <a:pt x="93232" y="1619"/>
                    <a:pt x="95661" y="3239"/>
                    <a:pt x="99709" y="4858"/>
                  </a:cubicBezTo>
                  <a:cubicBezTo>
                    <a:pt x="101328" y="7287"/>
                    <a:pt x="105376" y="8096"/>
                    <a:pt x="107805" y="9715"/>
                  </a:cubicBezTo>
                  <a:cubicBezTo>
                    <a:pt x="113472" y="12954"/>
                    <a:pt x="117520" y="17812"/>
                    <a:pt x="122378" y="21860"/>
                  </a:cubicBezTo>
                  <a:cubicBezTo>
                    <a:pt x="128046" y="29147"/>
                    <a:pt x="132904" y="36433"/>
                    <a:pt x="135332" y="46958"/>
                  </a:cubicBezTo>
                  <a:cubicBezTo>
                    <a:pt x="136142" y="51816"/>
                    <a:pt x="138571" y="56674"/>
                    <a:pt x="138571" y="62341"/>
                  </a:cubicBezTo>
                  <a:close/>
                  <a:moveTo>
                    <a:pt x="150715" y="216170"/>
                  </a:moveTo>
                  <a:cubicBezTo>
                    <a:pt x="151525" y="205645"/>
                    <a:pt x="150715" y="195120"/>
                    <a:pt x="147477" y="184595"/>
                  </a:cubicBezTo>
                  <a:cubicBezTo>
                    <a:pt x="147477" y="184595"/>
                    <a:pt x="147477" y="182975"/>
                    <a:pt x="147477" y="181356"/>
                  </a:cubicBezTo>
                  <a:cubicBezTo>
                    <a:pt x="147477" y="179737"/>
                    <a:pt x="147477" y="179737"/>
                    <a:pt x="147477" y="178927"/>
                  </a:cubicBezTo>
                  <a:cubicBezTo>
                    <a:pt x="147477" y="177308"/>
                    <a:pt x="147477" y="176498"/>
                    <a:pt x="147477" y="176498"/>
                  </a:cubicBezTo>
                  <a:cubicBezTo>
                    <a:pt x="147477" y="176498"/>
                    <a:pt x="147477" y="176498"/>
                    <a:pt x="147477" y="174879"/>
                  </a:cubicBezTo>
                  <a:lnTo>
                    <a:pt x="147477" y="174879"/>
                  </a:lnTo>
                  <a:cubicBezTo>
                    <a:pt x="147477" y="174879"/>
                    <a:pt x="147477" y="174879"/>
                    <a:pt x="147477" y="174879"/>
                  </a:cubicBezTo>
                  <a:cubicBezTo>
                    <a:pt x="148286" y="176498"/>
                    <a:pt x="149096" y="178927"/>
                    <a:pt x="149905" y="180546"/>
                  </a:cubicBezTo>
                  <a:cubicBezTo>
                    <a:pt x="150715" y="182975"/>
                    <a:pt x="152334" y="184595"/>
                    <a:pt x="152334" y="186214"/>
                  </a:cubicBezTo>
                  <a:lnTo>
                    <a:pt x="152334" y="187833"/>
                  </a:lnTo>
                  <a:lnTo>
                    <a:pt x="153954" y="195120"/>
                  </a:lnTo>
                  <a:lnTo>
                    <a:pt x="153954" y="195120"/>
                  </a:lnTo>
                  <a:cubicBezTo>
                    <a:pt x="153954" y="198358"/>
                    <a:pt x="153954" y="199977"/>
                    <a:pt x="153954" y="202406"/>
                  </a:cubicBezTo>
                  <a:cubicBezTo>
                    <a:pt x="154763" y="215360"/>
                    <a:pt x="151525" y="224266"/>
                    <a:pt x="149096" y="233172"/>
                  </a:cubicBezTo>
                  <a:cubicBezTo>
                    <a:pt x="148286" y="236410"/>
                    <a:pt x="146667" y="240459"/>
                    <a:pt x="145048" y="242888"/>
                  </a:cubicBezTo>
                  <a:cubicBezTo>
                    <a:pt x="144238" y="244507"/>
                    <a:pt x="141809" y="246126"/>
                    <a:pt x="141000" y="247745"/>
                  </a:cubicBezTo>
                  <a:lnTo>
                    <a:pt x="139380" y="250174"/>
                  </a:lnTo>
                  <a:lnTo>
                    <a:pt x="136952" y="252603"/>
                  </a:lnTo>
                  <a:cubicBezTo>
                    <a:pt x="136142" y="253413"/>
                    <a:pt x="136952" y="254222"/>
                    <a:pt x="135332" y="255842"/>
                  </a:cubicBezTo>
                  <a:lnTo>
                    <a:pt x="133713" y="255842"/>
                  </a:lnTo>
                  <a:cubicBezTo>
                    <a:pt x="131284" y="259080"/>
                    <a:pt x="128855" y="262319"/>
                    <a:pt x="124807" y="263128"/>
                  </a:cubicBezTo>
                  <a:cubicBezTo>
                    <a:pt x="123188" y="263938"/>
                    <a:pt x="121569" y="264747"/>
                    <a:pt x="120759" y="265557"/>
                  </a:cubicBezTo>
                  <a:cubicBezTo>
                    <a:pt x="119140" y="266367"/>
                    <a:pt x="117520" y="267986"/>
                    <a:pt x="115092" y="267986"/>
                  </a:cubicBezTo>
                  <a:lnTo>
                    <a:pt x="115092" y="267986"/>
                  </a:lnTo>
                  <a:cubicBezTo>
                    <a:pt x="107805" y="271224"/>
                    <a:pt x="102138" y="271224"/>
                    <a:pt x="94851" y="272034"/>
                  </a:cubicBezTo>
                  <a:cubicBezTo>
                    <a:pt x="94041" y="272034"/>
                    <a:pt x="94041" y="272034"/>
                    <a:pt x="92422" y="272034"/>
                  </a:cubicBezTo>
                  <a:cubicBezTo>
                    <a:pt x="89993" y="272034"/>
                    <a:pt x="87564" y="272034"/>
                    <a:pt x="85135" y="272034"/>
                  </a:cubicBezTo>
                  <a:cubicBezTo>
                    <a:pt x="81087" y="272034"/>
                    <a:pt x="77039" y="272034"/>
                    <a:pt x="72991" y="272034"/>
                  </a:cubicBezTo>
                  <a:cubicBezTo>
                    <a:pt x="68943" y="272034"/>
                    <a:pt x="68943" y="272034"/>
                    <a:pt x="67324" y="272034"/>
                  </a:cubicBezTo>
                  <a:cubicBezTo>
                    <a:pt x="66514" y="272034"/>
                    <a:pt x="65705" y="272034"/>
                    <a:pt x="64085" y="272034"/>
                  </a:cubicBezTo>
                  <a:cubicBezTo>
                    <a:pt x="60037" y="270415"/>
                    <a:pt x="53560" y="269605"/>
                    <a:pt x="50322" y="267176"/>
                  </a:cubicBezTo>
                  <a:cubicBezTo>
                    <a:pt x="50322" y="267176"/>
                    <a:pt x="50322" y="267176"/>
                    <a:pt x="50322" y="267176"/>
                  </a:cubicBezTo>
                  <a:cubicBezTo>
                    <a:pt x="51131" y="267176"/>
                    <a:pt x="51941" y="267176"/>
                    <a:pt x="51941" y="267176"/>
                  </a:cubicBezTo>
                  <a:cubicBezTo>
                    <a:pt x="52750" y="267176"/>
                    <a:pt x="52750" y="267176"/>
                    <a:pt x="53560" y="267176"/>
                  </a:cubicBezTo>
                  <a:cubicBezTo>
                    <a:pt x="55989" y="267176"/>
                    <a:pt x="57608" y="267176"/>
                    <a:pt x="58418" y="267176"/>
                  </a:cubicBezTo>
                  <a:lnTo>
                    <a:pt x="64085" y="268795"/>
                  </a:lnTo>
                  <a:cubicBezTo>
                    <a:pt x="68943" y="269605"/>
                    <a:pt x="74610" y="268795"/>
                    <a:pt x="80278" y="268795"/>
                  </a:cubicBezTo>
                  <a:cubicBezTo>
                    <a:pt x="83516" y="268795"/>
                    <a:pt x="85135" y="268795"/>
                    <a:pt x="87564" y="268795"/>
                  </a:cubicBezTo>
                  <a:lnTo>
                    <a:pt x="95661" y="268795"/>
                  </a:lnTo>
                  <a:cubicBezTo>
                    <a:pt x="99709" y="266367"/>
                    <a:pt x="103757" y="267986"/>
                    <a:pt x="106995" y="266367"/>
                  </a:cubicBezTo>
                  <a:cubicBezTo>
                    <a:pt x="110234" y="265557"/>
                    <a:pt x="112663" y="264747"/>
                    <a:pt x="115092" y="263128"/>
                  </a:cubicBezTo>
                  <a:lnTo>
                    <a:pt x="119140" y="259890"/>
                  </a:lnTo>
                  <a:cubicBezTo>
                    <a:pt x="121569" y="258270"/>
                    <a:pt x="123998" y="258270"/>
                    <a:pt x="125617" y="256651"/>
                  </a:cubicBezTo>
                  <a:cubicBezTo>
                    <a:pt x="128855" y="254222"/>
                    <a:pt x="130475" y="250984"/>
                    <a:pt x="132904" y="247745"/>
                  </a:cubicBezTo>
                  <a:cubicBezTo>
                    <a:pt x="136142" y="244507"/>
                    <a:pt x="139380" y="240459"/>
                    <a:pt x="141809" y="237220"/>
                  </a:cubicBezTo>
                  <a:cubicBezTo>
                    <a:pt x="143429" y="233982"/>
                    <a:pt x="144238" y="230743"/>
                    <a:pt x="145048" y="226695"/>
                  </a:cubicBezTo>
                  <a:lnTo>
                    <a:pt x="148286" y="214551"/>
                  </a:lnTo>
                  <a:close/>
                  <a:moveTo>
                    <a:pt x="63276" y="208883"/>
                  </a:moveTo>
                  <a:cubicBezTo>
                    <a:pt x="63276" y="209693"/>
                    <a:pt x="63276" y="209693"/>
                    <a:pt x="62466" y="208883"/>
                  </a:cubicBezTo>
                  <a:cubicBezTo>
                    <a:pt x="62466" y="208883"/>
                    <a:pt x="62466" y="208883"/>
                    <a:pt x="60847" y="208074"/>
                  </a:cubicBezTo>
                  <a:cubicBezTo>
                    <a:pt x="60847" y="208074"/>
                    <a:pt x="60847" y="208074"/>
                    <a:pt x="60847" y="208074"/>
                  </a:cubicBezTo>
                  <a:cubicBezTo>
                    <a:pt x="60847" y="208074"/>
                    <a:pt x="60847" y="206454"/>
                    <a:pt x="60847" y="204835"/>
                  </a:cubicBezTo>
                  <a:cubicBezTo>
                    <a:pt x="60847" y="199168"/>
                    <a:pt x="60847" y="193500"/>
                    <a:pt x="60847" y="187833"/>
                  </a:cubicBezTo>
                  <a:lnTo>
                    <a:pt x="60037" y="187833"/>
                  </a:lnTo>
                  <a:cubicBezTo>
                    <a:pt x="59228" y="187833"/>
                    <a:pt x="58418" y="187833"/>
                    <a:pt x="58418" y="186214"/>
                  </a:cubicBezTo>
                  <a:cubicBezTo>
                    <a:pt x="58418" y="184595"/>
                    <a:pt x="58418" y="184595"/>
                    <a:pt x="60037" y="184595"/>
                  </a:cubicBezTo>
                  <a:lnTo>
                    <a:pt x="60037" y="184595"/>
                  </a:lnTo>
                  <a:cubicBezTo>
                    <a:pt x="60847" y="184595"/>
                    <a:pt x="61656" y="184595"/>
                    <a:pt x="62466" y="185404"/>
                  </a:cubicBezTo>
                  <a:cubicBezTo>
                    <a:pt x="62466" y="186214"/>
                    <a:pt x="63276" y="186214"/>
                    <a:pt x="63276" y="187833"/>
                  </a:cubicBezTo>
                  <a:cubicBezTo>
                    <a:pt x="63276" y="195120"/>
                    <a:pt x="63276" y="202406"/>
                    <a:pt x="63276" y="208883"/>
                  </a:cubicBezTo>
                  <a:close/>
                  <a:moveTo>
                    <a:pt x="81897" y="54245"/>
                  </a:moveTo>
                  <a:cubicBezTo>
                    <a:pt x="82707" y="54245"/>
                    <a:pt x="83516" y="54245"/>
                    <a:pt x="84326" y="55055"/>
                  </a:cubicBezTo>
                  <a:lnTo>
                    <a:pt x="84326" y="55055"/>
                  </a:lnTo>
                  <a:cubicBezTo>
                    <a:pt x="84326" y="55597"/>
                    <a:pt x="84326" y="56131"/>
                    <a:pt x="84326" y="56674"/>
                  </a:cubicBezTo>
                  <a:lnTo>
                    <a:pt x="84326" y="56674"/>
                  </a:lnTo>
                  <a:cubicBezTo>
                    <a:pt x="84326" y="56674"/>
                    <a:pt x="83516" y="56674"/>
                    <a:pt x="83516" y="56674"/>
                  </a:cubicBezTo>
                  <a:cubicBezTo>
                    <a:pt x="82707" y="56674"/>
                    <a:pt x="80278" y="56674"/>
                    <a:pt x="77039" y="58293"/>
                  </a:cubicBezTo>
                  <a:cubicBezTo>
                    <a:pt x="74610" y="59103"/>
                    <a:pt x="72991" y="59103"/>
                    <a:pt x="69753" y="60722"/>
                  </a:cubicBezTo>
                  <a:cubicBezTo>
                    <a:pt x="67324" y="61532"/>
                    <a:pt x="65705" y="63151"/>
                    <a:pt x="64085" y="65580"/>
                  </a:cubicBezTo>
                  <a:cubicBezTo>
                    <a:pt x="63276" y="67199"/>
                    <a:pt x="63276" y="68009"/>
                    <a:pt x="61656" y="69628"/>
                  </a:cubicBezTo>
                  <a:cubicBezTo>
                    <a:pt x="61656" y="72057"/>
                    <a:pt x="61656" y="73676"/>
                    <a:pt x="61656" y="76914"/>
                  </a:cubicBezTo>
                  <a:cubicBezTo>
                    <a:pt x="61656" y="80153"/>
                    <a:pt x="60847" y="76914"/>
                    <a:pt x="60037" y="76914"/>
                  </a:cubicBezTo>
                  <a:cubicBezTo>
                    <a:pt x="59228" y="74485"/>
                    <a:pt x="58418" y="72866"/>
                    <a:pt x="60037" y="70437"/>
                  </a:cubicBezTo>
                  <a:cubicBezTo>
                    <a:pt x="60037" y="67199"/>
                    <a:pt x="61656" y="64770"/>
                    <a:pt x="64085" y="62341"/>
                  </a:cubicBezTo>
                  <a:lnTo>
                    <a:pt x="67324" y="59103"/>
                  </a:lnTo>
                  <a:lnTo>
                    <a:pt x="69753" y="57483"/>
                  </a:lnTo>
                  <a:cubicBezTo>
                    <a:pt x="72182" y="55864"/>
                    <a:pt x="73801" y="55055"/>
                    <a:pt x="76230" y="54245"/>
                  </a:cubicBezTo>
                  <a:cubicBezTo>
                    <a:pt x="78659" y="54245"/>
                    <a:pt x="80278" y="54245"/>
                    <a:pt x="81897" y="54245"/>
                  </a:cubicBezTo>
                  <a:close/>
                  <a:moveTo>
                    <a:pt x="154763" y="73676"/>
                  </a:moveTo>
                  <a:cubicBezTo>
                    <a:pt x="155573" y="81772"/>
                    <a:pt x="154763" y="89868"/>
                    <a:pt x="153954" y="98774"/>
                  </a:cubicBezTo>
                  <a:cubicBezTo>
                    <a:pt x="153954" y="102013"/>
                    <a:pt x="153144" y="102822"/>
                    <a:pt x="150715" y="103632"/>
                  </a:cubicBezTo>
                  <a:cubicBezTo>
                    <a:pt x="147477" y="104442"/>
                    <a:pt x="144238" y="103632"/>
                    <a:pt x="140190" y="103632"/>
                  </a:cubicBezTo>
                  <a:cubicBezTo>
                    <a:pt x="136142" y="103632"/>
                    <a:pt x="133713" y="103632"/>
                    <a:pt x="130475" y="103632"/>
                  </a:cubicBezTo>
                  <a:cubicBezTo>
                    <a:pt x="127236" y="103632"/>
                    <a:pt x="125617" y="103632"/>
                    <a:pt x="123188" y="103632"/>
                  </a:cubicBezTo>
                  <a:cubicBezTo>
                    <a:pt x="120759" y="103632"/>
                    <a:pt x="118330" y="102822"/>
                    <a:pt x="115901" y="102013"/>
                  </a:cubicBezTo>
                  <a:cubicBezTo>
                    <a:pt x="114282" y="102013"/>
                    <a:pt x="111853" y="102013"/>
                    <a:pt x="110234" y="100394"/>
                  </a:cubicBezTo>
                  <a:cubicBezTo>
                    <a:pt x="110234" y="100394"/>
                    <a:pt x="110234" y="99584"/>
                    <a:pt x="110234" y="98774"/>
                  </a:cubicBezTo>
                  <a:cubicBezTo>
                    <a:pt x="110234" y="98774"/>
                    <a:pt x="110234" y="97965"/>
                    <a:pt x="110234" y="97965"/>
                  </a:cubicBezTo>
                  <a:lnTo>
                    <a:pt x="110234" y="97965"/>
                  </a:lnTo>
                  <a:cubicBezTo>
                    <a:pt x="111044" y="97965"/>
                    <a:pt x="111853" y="97965"/>
                    <a:pt x="113472" y="97965"/>
                  </a:cubicBezTo>
                  <a:cubicBezTo>
                    <a:pt x="124807" y="102013"/>
                    <a:pt x="138571" y="99584"/>
                    <a:pt x="150715" y="99584"/>
                  </a:cubicBezTo>
                  <a:cubicBezTo>
                    <a:pt x="151525" y="95536"/>
                    <a:pt x="150715" y="91488"/>
                    <a:pt x="150715" y="86630"/>
                  </a:cubicBezTo>
                  <a:cubicBezTo>
                    <a:pt x="150715" y="79343"/>
                    <a:pt x="150715" y="73676"/>
                    <a:pt x="150715" y="68009"/>
                  </a:cubicBezTo>
                  <a:cubicBezTo>
                    <a:pt x="150715" y="66389"/>
                    <a:pt x="149905" y="63960"/>
                    <a:pt x="149096" y="60722"/>
                  </a:cubicBezTo>
                  <a:lnTo>
                    <a:pt x="149096" y="60722"/>
                  </a:lnTo>
                  <a:cubicBezTo>
                    <a:pt x="149096" y="55864"/>
                    <a:pt x="148286" y="51006"/>
                    <a:pt x="146667" y="46958"/>
                  </a:cubicBezTo>
                  <a:lnTo>
                    <a:pt x="146667" y="45339"/>
                  </a:lnTo>
                  <a:cubicBezTo>
                    <a:pt x="146667" y="45339"/>
                    <a:pt x="146667" y="45339"/>
                    <a:pt x="146667" y="45339"/>
                  </a:cubicBezTo>
                  <a:cubicBezTo>
                    <a:pt x="148286" y="49387"/>
                    <a:pt x="149905" y="53435"/>
                    <a:pt x="151525" y="57483"/>
                  </a:cubicBezTo>
                  <a:cubicBezTo>
                    <a:pt x="152334" y="62341"/>
                    <a:pt x="154763" y="67199"/>
                    <a:pt x="154763" y="72866"/>
                  </a:cubicBezTo>
                  <a:close/>
                </a:path>
              </a:pathLst>
            </a:custGeom>
            <a:grpFill/>
            <a:ln w="0" cap="flat">
              <a:noFill/>
              <a:prstDash val="solid"/>
              <a:miter/>
            </a:ln>
          </p:spPr>
          <p:txBody>
            <a:bodyPr rtlCol="0" anchor="ctr"/>
            <a:lstStyle/>
            <a:p>
              <a:endParaRPr lang="en-US"/>
            </a:p>
          </p:txBody>
        </p:sp>
      </p:grpSp>
      <p:cxnSp>
        <p:nvCxnSpPr>
          <p:cNvPr id="66" name="Straight Connector 65">
            <a:extLst>
              <a:ext uri="{FF2B5EF4-FFF2-40B4-BE49-F238E27FC236}">
                <a16:creationId xmlns:a16="http://schemas.microsoft.com/office/drawing/2014/main" id="{862DB2C3-EE8F-54BE-F566-8944AF54AA6B}"/>
              </a:ext>
            </a:extLst>
          </p:cNvPr>
          <p:cNvCxnSpPr>
            <a:cxnSpLocks/>
          </p:cNvCxnSpPr>
          <p:nvPr/>
        </p:nvCxnSpPr>
        <p:spPr>
          <a:xfrm flipV="1">
            <a:off x="746104" y="3370841"/>
            <a:ext cx="1280160" cy="2755392"/>
          </a:xfrm>
          <a:prstGeom prst="line">
            <a:avLst/>
          </a:prstGeom>
          <a:ln w="8890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38FDC54A-393B-0E75-5425-C6E6F2E83D4E}"/>
              </a:ext>
            </a:extLst>
          </p:cNvPr>
          <p:cNvCxnSpPr>
            <a:cxnSpLocks/>
          </p:cNvCxnSpPr>
          <p:nvPr/>
        </p:nvCxnSpPr>
        <p:spPr>
          <a:xfrm flipV="1">
            <a:off x="3703276" y="3370841"/>
            <a:ext cx="1280160" cy="2755392"/>
          </a:xfrm>
          <a:prstGeom prst="line">
            <a:avLst/>
          </a:prstGeom>
          <a:ln w="8890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3E93CCD2-0FF7-190A-511B-A917C59F1494}"/>
              </a:ext>
            </a:extLst>
          </p:cNvPr>
          <p:cNvCxnSpPr>
            <a:cxnSpLocks/>
          </p:cNvCxnSpPr>
          <p:nvPr/>
        </p:nvCxnSpPr>
        <p:spPr>
          <a:xfrm flipV="1">
            <a:off x="6639757" y="3370841"/>
            <a:ext cx="1280160" cy="2755392"/>
          </a:xfrm>
          <a:prstGeom prst="line">
            <a:avLst/>
          </a:prstGeom>
          <a:ln w="8890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80776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Folded Corner 1">
            <a:extLst>
              <a:ext uri="{FF2B5EF4-FFF2-40B4-BE49-F238E27FC236}">
                <a16:creationId xmlns:a16="http://schemas.microsoft.com/office/drawing/2014/main" id="{E1B96521-3292-E517-7C5B-2F21ED047AFA}"/>
              </a:ext>
            </a:extLst>
          </p:cNvPr>
          <p:cNvSpPr/>
          <p:nvPr/>
        </p:nvSpPr>
        <p:spPr>
          <a:xfrm>
            <a:off x="191702" y="210790"/>
            <a:ext cx="2651760" cy="548640"/>
          </a:xfrm>
          <a:prstGeom prst="foldedCorner">
            <a:avLst>
              <a:gd name="adj" fmla="val 50000"/>
            </a:avLst>
          </a:prstGeom>
          <a:gradFill>
            <a:gsLst>
              <a:gs pos="30000">
                <a:srgbClr val="52D1D0"/>
              </a:gs>
              <a:gs pos="100000">
                <a:srgbClr val="42ABAB"/>
              </a:gs>
            </a:gsLst>
            <a:lin ang="2700000" scaled="0"/>
          </a:gra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tIns="274320" bIns="0" rtlCol="0" anchor="ctr"/>
          <a:lstStyle/>
          <a:p>
            <a:pPr algn="ctr"/>
            <a:r>
              <a:rPr lang="en-US" sz="2000" dirty="0">
                <a:latin typeface="Century Gothic" panose="020B0502020202020204" pitchFamily="34" charset="0"/>
              </a:rPr>
              <a:t>Category </a:t>
            </a:r>
          </a:p>
        </p:txBody>
      </p:sp>
      <p:sp>
        <p:nvSpPr>
          <p:cNvPr id="3" name="Folded Corner 2">
            <a:extLst>
              <a:ext uri="{FF2B5EF4-FFF2-40B4-BE49-F238E27FC236}">
                <a16:creationId xmlns:a16="http://schemas.microsoft.com/office/drawing/2014/main" id="{707AC010-5FDB-7577-4CDB-6FBE65C281C0}"/>
              </a:ext>
            </a:extLst>
          </p:cNvPr>
          <p:cNvSpPr/>
          <p:nvPr/>
        </p:nvSpPr>
        <p:spPr>
          <a:xfrm>
            <a:off x="937805" y="1028197"/>
            <a:ext cx="2364879" cy="750802"/>
          </a:xfrm>
          <a:prstGeom prst="foldedCorner">
            <a:avLst/>
          </a:prstGeom>
          <a:gradFill>
            <a:gsLst>
              <a:gs pos="30000">
                <a:srgbClr val="BDF4F0"/>
              </a:gs>
              <a:gs pos="100000">
                <a:srgbClr val="97C5C3"/>
              </a:gs>
            </a:gsLst>
            <a:lin ang="2700000" scaled="0"/>
          </a:gra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lang="en-US" sz="1400" dirty="0">
                <a:solidFill>
                  <a:schemeClr val="tx1">
                    <a:lumMod val="75000"/>
                    <a:lumOff val="25000"/>
                  </a:schemeClr>
                </a:solidFill>
                <a:latin typeface="Century Gothic" panose="020B0502020202020204" pitchFamily="34" charset="0"/>
              </a:rPr>
              <a:t>Cause</a:t>
            </a:r>
          </a:p>
        </p:txBody>
      </p:sp>
      <p:sp>
        <p:nvSpPr>
          <p:cNvPr id="4" name="Folded Corner 3">
            <a:extLst>
              <a:ext uri="{FF2B5EF4-FFF2-40B4-BE49-F238E27FC236}">
                <a16:creationId xmlns:a16="http://schemas.microsoft.com/office/drawing/2014/main" id="{E8CCF417-8517-C505-E0E7-83D6CFFF15F2}"/>
              </a:ext>
            </a:extLst>
          </p:cNvPr>
          <p:cNvSpPr/>
          <p:nvPr/>
        </p:nvSpPr>
        <p:spPr>
          <a:xfrm>
            <a:off x="3148874" y="210790"/>
            <a:ext cx="2651760" cy="548640"/>
          </a:xfrm>
          <a:prstGeom prst="foldedCorner">
            <a:avLst>
              <a:gd name="adj" fmla="val 50000"/>
            </a:avLst>
          </a:prstGeom>
          <a:gradFill>
            <a:gsLst>
              <a:gs pos="30000">
                <a:srgbClr val="FF5C4B"/>
              </a:gs>
              <a:gs pos="100000">
                <a:srgbClr val="E05143"/>
              </a:gs>
            </a:gsLst>
            <a:lin ang="2700000" scaled="0"/>
          </a:gra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tIns="274320" bIns="0" rtlCol="0" anchor="ctr"/>
          <a:lstStyle/>
          <a:p>
            <a:pPr algn="ctr"/>
            <a:r>
              <a:rPr lang="en-US" sz="2000" dirty="0">
                <a:latin typeface="Century Gothic" panose="020B0502020202020204" pitchFamily="34" charset="0"/>
              </a:rPr>
              <a:t>Category</a:t>
            </a:r>
          </a:p>
        </p:txBody>
      </p:sp>
      <p:sp>
        <p:nvSpPr>
          <p:cNvPr id="5" name="Folded Corner 4">
            <a:extLst>
              <a:ext uri="{FF2B5EF4-FFF2-40B4-BE49-F238E27FC236}">
                <a16:creationId xmlns:a16="http://schemas.microsoft.com/office/drawing/2014/main" id="{630F135A-A597-4312-027D-4AF33BC3B421}"/>
              </a:ext>
            </a:extLst>
          </p:cNvPr>
          <p:cNvSpPr/>
          <p:nvPr/>
        </p:nvSpPr>
        <p:spPr>
          <a:xfrm>
            <a:off x="3981147" y="933187"/>
            <a:ext cx="1884962" cy="1792224"/>
          </a:xfrm>
          <a:prstGeom prst="foldedCorner">
            <a:avLst/>
          </a:prstGeom>
          <a:gradFill>
            <a:gsLst>
              <a:gs pos="92000">
                <a:srgbClr val="FF7F74"/>
              </a:gs>
              <a:gs pos="22000">
                <a:srgbClr val="FFAC9A"/>
              </a:gs>
            </a:gsLst>
            <a:lin ang="2700000" scaled="0"/>
          </a:gra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lang="en-US" sz="1400" dirty="0">
                <a:solidFill>
                  <a:sysClr val="windowText" lastClr="000000"/>
                </a:solidFill>
                <a:latin typeface="Century Gothic" panose="020B0502020202020204" pitchFamily="34" charset="0"/>
              </a:rPr>
              <a:t>Cause</a:t>
            </a:r>
          </a:p>
        </p:txBody>
      </p:sp>
      <p:sp>
        <p:nvSpPr>
          <p:cNvPr id="6" name="Folded Corner 5">
            <a:extLst>
              <a:ext uri="{FF2B5EF4-FFF2-40B4-BE49-F238E27FC236}">
                <a16:creationId xmlns:a16="http://schemas.microsoft.com/office/drawing/2014/main" id="{87E3F3E1-EAE8-BBE9-EEF0-641C7F0DCCF6}"/>
              </a:ext>
            </a:extLst>
          </p:cNvPr>
          <p:cNvSpPr/>
          <p:nvPr/>
        </p:nvSpPr>
        <p:spPr>
          <a:xfrm>
            <a:off x="1189945" y="2009303"/>
            <a:ext cx="1317183" cy="750802"/>
          </a:xfrm>
          <a:prstGeom prst="foldedCorner">
            <a:avLst/>
          </a:prstGeom>
          <a:gradFill>
            <a:gsLst>
              <a:gs pos="30000">
                <a:srgbClr val="BDF4F0"/>
              </a:gs>
              <a:gs pos="100000">
                <a:srgbClr val="97C5C3"/>
              </a:gs>
            </a:gsLst>
            <a:lin ang="2700000" scaled="0"/>
          </a:gra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lang="en-US" sz="1400" dirty="0">
                <a:solidFill>
                  <a:schemeClr val="tx1">
                    <a:lumMod val="75000"/>
                    <a:lumOff val="25000"/>
                  </a:schemeClr>
                </a:solidFill>
                <a:latin typeface="Century Gothic" panose="020B0502020202020204" pitchFamily="34" charset="0"/>
              </a:rPr>
              <a:t>Cause</a:t>
            </a:r>
          </a:p>
        </p:txBody>
      </p:sp>
      <p:sp>
        <p:nvSpPr>
          <p:cNvPr id="7" name="Folded Corner 6">
            <a:extLst>
              <a:ext uri="{FF2B5EF4-FFF2-40B4-BE49-F238E27FC236}">
                <a16:creationId xmlns:a16="http://schemas.microsoft.com/office/drawing/2014/main" id="{1114CAE8-16FE-3351-74AE-E42D054BAEAA}"/>
              </a:ext>
            </a:extLst>
          </p:cNvPr>
          <p:cNvSpPr/>
          <p:nvPr/>
        </p:nvSpPr>
        <p:spPr>
          <a:xfrm>
            <a:off x="6085355" y="210790"/>
            <a:ext cx="2651760" cy="548640"/>
          </a:xfrm>
          <a:prstGeom prst="foldedCorner">
            <a:avLst>
              <a:gd name="adj" fmla="val 50000"/>
            </a:avLst>
          </a:prstGeom>
          <a:gradFill>
            <a:gsLst>
              <a:gs pos="30000">
                <a:srgbClr val="E2AA00"/>
              </a:gs>
              <a:gs pos="100000">
                <a:srgbClr val="B58900"/>
              </a:gs>
            </a:gsLst>
            <a:lin ang="2700000" scaled="0"/>
          </a:gra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tIns="274320" bIns="0" rtlCol="0" anchor="ctr"/>
          <a:lstStyle/>
          <a:p>
            <a:pPr algn="ctr"/>
            <a:r>
              <a:rPr lang="en-US" sz="2000" dirty="0">
                <a:latin typeface="Century Gothic" panose="020B0502020202020204" pitchFamily="34" charset="0"/>
              </a:rPr>
              <a:t>Category </a:t>
            </a:r>
          </a:p>
        </p:txBody>
      </p:sp>
      <p:sp>
        <p:nvSpPr>
          <p:cNvPr id="8" name="Folded Corner 7">
            <a:extLst>
              <a:ext uri="{FF2B5EF4-FFF2-40B4-BE49-F238E27FC236}">
                <a16:creationId xmlns:a16="http://schemas.microsoft.com/office/drawing/2014/main" id="{824A2A49-7C21-3989-0780-CF353F9503B6}"/>
              </a:ext>
            </a:extLst>
          </p:cNvPr>
          <p:cNvSpPr/>
          <p:nvPr/>
        </p:nvSpPr>
        <p:spPr>
          <a:xfrm>
            <a:off x="6761195" y="1880885"/>
            <a:ext cx="2364879" cy="750802"/>
          </a:xfrm>
          <a:prstGeom prst="foldedCorner">
            <a:avLst/>
          </a:prstGeom>
          <a:gradFill>
            <a:gsLst>
              <a:gs pos="30000">
                <a:schemeClr val="accent4">
                  <a:lumMod val="40000"/>
                  <a:lumOff val="60000"/>
                </a:schemeClr>
              </a:gs>
              <a:gs pos="100000">
                <a:schemeClr val="accent4"/>
              </a:gs>
            </a:gsLst>
            <a:lin ang="2700000" scaled="0"/>
          </a:gra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lang="en-US" sz="1400" dirty="0">
                <a:solidFill>
                  <a:schemeClr val="tx1">
                    <a:lumMod val="75000"/>
                    <a:lumOff val="25000"/>
                  </a:schemeClr>
                </a:solidFill>
                <a:latin typeface="Century Gothic" panose="020B0502020202020204" pitchFamily="34" charset="0"/>
              </a:rPr>
              <a:t>Cause</a:t>
            </a:r>
          </a:p>
        </p:txBody>
      </p:sp>
      <p:sp>
        <p:nvSpPr>
          <p:cNvPr id="9" name="Folded Corner 8">
            <a:extLst>
              <a:ext uri="{FF2B5EF4-FFF2-40B4-BE49-F238E27FC236}">
                <a16:creationId xmlns:a16="http://schemas.microsoft.com/office/drawing/2014/main" id="{2F732AC3-B782-C615-54BB-912B1B753DEF}"/>
              </a:ext>
            </a:extLst>
          </p:cNvPr>
          <p:cNvSpPr/>
          <p:nvPr/>
        </p:nvSpPr>
        <p:spPr>
          <a:xfrm>
            <a:off x="6885841" y="933187"/>
            <a:ext cx="2135988" cy="750802"/>
          </a:xfrm>
          <a:prstGeom prst="foldedCorner">
            <a:avLst/>
          </a:prstGeom>
          <a:gradFill>
            <a:gsLst>
              <a:gs pos="30000">
                <a:schemeClr val="accent4">
                  <a:lumMod val="40000"/>
                  <a:lumOff val="60000"/>
                </a:schemeClr>
              </a:gs>
              <a:gs pos="100000">
                <a:schemeClr val="accent4"/>
              </a:gs>
            </a:gsLst>
            <a:lin ang="2700000" scaled="0"/>
          </a:gra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lang="en-US" sz="1400" dirty="0">
                <a:solidFill>
                  <a:schemeClr val="tx1">
                    <a:lumMod val="75000"/>
                    <a:lumOff val="25000"/>
                  </a:schemeClr>
                </a:solidFill>
                <a:latin typeface="Century Gothic" panose="020B0502020202020204" pitchFamily="34" charset="0"/>
              </a:rPr>
              <a:t>Cause</a:t>
            </a:r>
          </a:p>
        </p:txBody>
      </p:sp>
      <p:sp>
        <p:nvSpPr>
          <p:cNvPr id="10" name="Folded Corner 9">
            <a:extLst>
              <a:ext uri="{FF2B5EF4-FFF2-40B4-BE49-F238E27FC236}">
                <a16:creationId xmlns:a16="http://schemas.microsoft.com/office/drawing/2014/main" id="{9648E4B0-81C2-2B2B-16E4-68760FD976E1}"/>
              </a:ext>
            </a:extLst>
          </p:cNvPr>
          <p:cNvSpPr/>
          <p:nvPr/>
        </p:nvSpPr>
        <p:spPr>
          <a:xfrm>
            <a:off x="10388902" y="3976387"/>
            <a:ext cx="1566874" cy="1472465"/>
          </a:xfrm>
          <a:prstGeom prst="foldedCorner">
            <a:avLst/>
          </a:prstGeom>
          <a:gradFill>
            <a:gsLst>
              <a:gs pos="19000">
                <a:srgbClr val="A8FE0F"/>
              </a:gs>
              <a:gs pos="100000">
                <a:srgbClr val="92D050"/>
              </a:gs>
            </a:gsLst>
            <a:lin ang="2700000" scaled="0"/>
          </a:gra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lang="en-US" sz="2000" dirty="0">
                <a:solidFill>
                  <a:sysClr val="windowText" lastClr="000000"/>
                </a:solidFill>
                <a:latin typeface="Century Gothic" panose="020B0502020202020204" pitchFamily="34" charset="0"/>
              </a:rPr>
              <a:t>Problem Statement Title</a:t>
            </a:r>
          </a:p>
        </p:txBody>
      </p:sp>
      <p:sp>
        <p:nvSpPr>
          <p:cNvPr id="11" name="Folded Corner 10">
            <a:extLst>
              <a:ext uri="{FF2B5EF4-FFF2-40B4-BE49-F238E27FC236}">
                <a16:creationId xmlns:a16="http://schemas.microsoft.com/office/drawing/2014/main" id="{FD781775-5319-A473-DF94-EEF3C38CAF96}"/>
              </a:ext>
            </a:extLst>
          </p:cNvPr>
          <p:cNvSpPr/>
          <p:nvPr/>
        </p:nvSpPr>
        <p:spPr>
          <a:xfrm>
            <a:off x="191702" y="4185748"/>
            <a:ext cx="2651760" cy="548640"/>
          </a:xfrm>
          <a:prstGeom prst="foldedCorner">
            <a:avLst>
              <a:gd name="adj" fmla="val 50000"/>
            </a:avLst>
          </a:prstGeom>
          <a:gradFill>
            <a:gsLst>
              <a:gs pos="30000">
                <a:srgbClr val="0099FF"/>
              </a:gs>
              <a:gs pos="100000">
                <a:srgbClr val="1255FF"/>
              </a:gs>
            </a:gsLst>
            <a:lin ang="2700000" scaled="0"/>
          </a:gra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tIns="274320" bIns="0" rtlCol="0" anchor="ctr"/>
          <a:lstStyle/>
          <a:p>
            <a:pPr algn="ctr"/>
            <a:r>
              <a:rPr lang="en-US" sz="2000" dirty="0">
                <a:latin typeface="Century Gothic" panose="020B0502020202020204" pitchFamily="34" charset="0"/>
              </a:rPr>
              <a:t>Category </a:t>
            </a:r>
          </a:p>
        </p:txBody>
      </p:sp>
      <p:sp>
        <p:nvSpPr>
          <p:cNvPr id="12" name="Folded Corner 11">
            <a:extLst>
              <a:ext uri="{FF2B5EF4-FFF2-40B4-BE49-F238E27FC236}">
                <a16:creationId xmlns:a16="http://schemas.microsoft.com/office/drawing/2014/main" id="{57FAF325-526F-A0C5-99C1-976CA8EB4A06}"/>
              </a:ext>
            </a:extLst>
          </p:cNvPr>
          <p:cNvSpPr/>
          <p:nvPr/>
        </p:nvSpPr>
        <p:spPr>
          <a:xfrm>
            <a:off x="3207510" y="5819527"/>
            <a:ext cx="2364879" cy="750802"/>
          </a:xfrm>
          <a:prstGeom prst="foldedCorner">
            <a:avLst/>
          </a:prstGeom>
          <a:gradFill>
            <a:gsLst>
              <a:gs pos="30000">
                <a:schemeClr val="accent2">
                  <a:lumMod val="20000"/>
                  <a:lumOff val="80000"/>
                </a:schemeClr>
              </a:gs>
              <a:gs pos="100000">
                <a:schemeClr val="accent2">
                  <a:lumMod val="60000"/>
                  <a:lumOff val="40000"/>
                </a:schemeClr>
              </a:gs>
            </a:gsLst>
            <a:lin ang="2700000" scaled="0"/>
          </a:gra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lang="en-US" sz="1400" dirty="0">
                <a:solidFill>
                  <a:schemeClr val="tx1">
                    <a:lumMod val="75000"/>
                    <a:lumOff val="25000"/>
                  </a:schemeClr>
                </a:solidFill>
                <a:latin typeface="Century Gothic" panose="020B0502020202020204" pitchFamily="34" charset="0"/>
              </a:rPr>
              <a:t>Cause</a:t>
            </a:r>
          </a:p>
        </p:txBody>
      </p:sp>
      <p:sp>
        <p:nvSpPr>
          <p:cNvPr id="13" name="Folded Corner 12">
            <a:extLst>
              <a:ext uri="{FF2B5EF4-FFF2-40B4-BE49-F238E27FC236}">
                <a16:creationId xmlns:a16="http://schemas.microsoft.com/office/drawing/2014/main" id="{6448E4FE-21E5-8FBD-8A32-E17FECFA8FC1}"/>
              </a:ext>
            </a:extLst>
          </p:cNvPr>
          <p:cNvSpPr/>
          <p:nvPr/>
        </p:nvSpPr>
        <p:spPr>
          <a:xfrm>
            <a:off x="3148874" y="4185748"/>
            <a:ext cx="2651760" cy="548640"/>
          </a:xfrm>
          <a:prstGeom prst="foldedCorner">
            <a:avLst>
              <a:gd name="adj" fmla="val 50000"/>
            </a:avLst>
          </a:prstGeom>
          <a:gradFill>
            <a:gsLst>
              <a:gs pos="30000">
                <a:schemeClr val="accent2">
                  <a:lumMod val="60000"/>
                  <a:lumOff val="40000"/>
                </a:schemeClr>
              </a:gs>
              <a:gs pos="100000">
                <a:srgbClr val="D16E2A"/>
              </a:gs>
            </a:gsLst>
            <a:lin ang="2700000" scaled="0"/>
          </a:gra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tIns="274320" bIns="0" rtlCol="0" anchor="ctr"/>
          <a:lstStyle/>
          <a:p>
            <a:pPr algn="ctr"/>
            <a:r>
              <a:rPr lang="en-US" sz="2000" dirty="0">
                <a:latin typeface="Century Gothic" panose="020B0502020202020204" pitchFamily="34" charset="0"/>
              </a:rPr>
              <a:t>Category</a:t>
            </a:r>
          </a:p>
        </p:txBody>
      </p:sp>
      <p:sp>
        <p:nvSpPr>
          <p:cNvPr id="14" name="Folded Corner 13">
            <a:extLst>
              <a:ext uri="{FF2B5EF4-FFF2-40B4-BE49-F238E27FC236}">
                <a16:creationId xmlns:a16="http://schemas.microsoft.com/office/drawing/2014/main" id="{C32B3EF6-947C-EE93-56AB-851545CD467A}"/>
              </a:ext>
            </a:extLst>
          </p:cNvPr>
          <p:cNvSpPr/>
          <p:nvPr/>
        </p:nvSpPr>
        <p:spPr>
          <a:xfrm>
            <a:off x="653622" y="4854986"/>
            <a:ext cx="2189840" cy="1792224"/>
          </a:xfrm>
          <a:prstGeom prst="foldedCorner">
            <a:avLst/>
          </a:prstGeom>
          <a:gradFill>
            <a:gsLst>
              <a:gs pos="92000">
                <a:srgbClr val="63BBFC"/>
              </a:gs>
              <a:gs pos="22000">
                <a:srgbClr val="A2D7FC"/>
              </a:gs>
            </a:gsLst>
            <a:lin ang="2700000" scaled="0"/>
          </a:gra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lang="en-US" sz="1400" dirty="0">
                <a:solidFill>
                  <a:sysClr val="windowText" lastClr="000000"/>
                </a:solidFill>
                <a:latin typeface="Century Gothic" panose="020B0502020202020204" pitchFamily="34" charset="0"/>
              </a:rPr>
              <a:t>Cause</a:t>
            </a:r>
          </a:p>
        </p:txBody>
      </p:sp>
      <p:sp>
        <p:nvSpPr>
          <p:cNvPr id="15" name="Folded Corner 14">
            <a:extLst>
              <a:ext uri="{FF2B5EF4-FFF2-40B4-BE49-F238E27FC236}">
                <a16:creationId xmlns:a16="http://schemas.microsoft.com/office/drawing/2014/main" id="{D9984A92-BE1F-CD5A-E40A-2C0AF2F8AEAF}"/>
              </a:ext>
            </a:extLst>
          </p:cNvPr>
          <p:cNvSpPr/>
          <p:nvPr/>
        </p:nvSpPr>
        <p:spPr>
          <a:xfrm>
            <a:off x="6085355" y="4185748"/>
            <a:ext cx="2651760" cy="548640"/>
          </a:xfrm>
          <a:prstGeom prst="foldedCorner">
            <a:avLst>
              <a:gd name="adj" fmla="val 50000"/>
            </a:avLst>
          </a:prstGeom>
          <a:gradFill>
            <a:gsLst>
              <a:gs pos="30000">
                <a:srgbClr val="E967D8"/>
              </a:gs>
              <a:gs pos="100000">
                <a:srgbClr val="8734A0"/>
              </a:gs>
            </a:gsLst>
            <a:lin ang="2700000" scaled="0"/>
          </a:gra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tIns="274320" bIns="0" rtlCol="0" anchor="ctr"/>
          <a:lstStyle/>
          <a:p>
            <a:pPr algn="ctr"/>
            <a:r>
              <a:rPr lang="en-US" sz="2000" dirty="0">
                <a:latin typeface="Century Gothic" panose="020B0502020202020204" pitchFamily="34" charset="0"/>
              </a:rPr>
              <a:t>Category </a:t>
            </a:r>
          </a:p>
        </p:txBody>
      </p:sp>
      <p:sp>
        <p:nvSpPr>
          <p:cNvPr id="16" name="Folded Corner 15">
            <a:extLst>
              <a:ext uri="{FF2B5EF4-FFF2-40B4-BE49-F238E27FC236}">
                <a16:creationId xmlns:a16="http://schemas.microsoft.com/office/drawing/2014/main" id="{39755E89-6143-FB27-0978-145BEB86C599}"/>
              </a:ext>
            </a:extLst>
          </p:cNvPr>
          <p:cNvSpPr/>
          <p:nvPr/>
        </p:nvSpPr>
        <p:spPr>
          <a:xfrm>
            <a:off x="6316711" y="5828640"/>
            <a:ext cx="2364879" cy="870509"/>
          </a:xfrm>
          <a:prstGeom prst="foldedCorner">
            <a:avLst/>
          </a:prstGeom>
          <a:gradFill>
            <a:gsLst>
              <a:gs pos="30000">
                <a:srgbClr val="F7B7E4"/>
              </a:gs>
              <a:gs pos="100000">
                <a:srgbClr val="D182BE"/>
              </a:gs>
            </a:gsLst>
            <a:lin ang="2700000" scaled="0"/>
          </a:gra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lang="en-US" sz="1400" dirty="0">
                <a:solidFill>
                  <a:schemeClr val="tx1">
                    <a:lumMod val="75000"/>
                    <a:lumOff val="25000"/>
                  </a:schemeClr>
                </a:solidFill>
                <a:latin typeface="Century Gothic" panose="020B0502020202020204" pitchFamily="34" charset="0"/>
              </a:rPr>
              <a:t>Cause</a:t>
            </a:r>
          </a:p>
        </p:txBody>
      </p:sp>
      <p:sp>
        <p:nvSpPr>
          <p:cNvPr id="17" name="Folded Corner 16">
            <a:extLst>
              <a:ext uri="{FF2B5EF4-FFF2-40B4-BE49-F238E27FC236}">
                <a16:creationId xmlns:a16="http://schemas.microsoft.com/office/drawing/2014/main" id="{61B3B147-7A25-9E52-C1F2-B5DE70E37B09}"/>
              </a:ext>
            </a:extLst>
          </p:cNvPr>
          <p:cNvSpPr/>
          <p:nvPr/>
        </p:nvSpPr>
        <p:spPr>
          <a:xfrm>
            <a:off x="4194495" y="4862520"/>
            <a:ext cx="2135988" cy="750802"/>
          </a:xfrm>
          <a:prstGeom prst="foldedCorner">
            <a:avLst/>
          </a:prstGeom>
          <a:gradFill>
            <a:gsLst>
              <a:gs pos="30000">
                <a:schemeClr val="accent2">
                  <a:lumMod val="20000"/>
                  <a:lumOff val="80000"/>
                </a:schemeClr>
              </a:gs>
              <a:gs pos="100000">
                <a:schemeClr val="accent2">
                  <a:lumMod val="60000"/>
                  <a:lumOff val="40000"/>
                </a:schemeClr>
              </a:gs>
            </a:gsLst>
            <a:lin ang="2700000" scaled="0"/>
          </a:gra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lang="en-US" sz="1400" dirty="0">
                <a:solidFill>
                  <a:schemeClr val="tx1">
                    <a:lumMod val="75000"/>
                    <a:lumOff val="25000"/>
                  </a:schemeClr>
                </a:solidFill>
                <a:latin typeface="Century Gothic" panose="020B0502020202020204" pitchFamily="34" charset="0"/>
              </a:rPr>
              <a:t>Cause</a:t>
            </a:r>
          </a:p>
        </p:txBody>
      </p:sp>
      <p:sp>
        <p:nvSpPr>
          <p:cNvPr id="18" name="Folded Corner 17">
            <a:extLst>
              <a:ext uri="{FF2B5EF4-FFF2-40B4-BE49-F238E27FC236}">
                <a16:creationId xmlns:a16="http://schemas.microsoft.com/office/drawing/2014/main" id="{8C766414-71FD-5741-9063-463F789D38E4}"/>
              </a:ext>
            </a:extLst>
          </p:cNvPr>
          <p:cNvSpPr/>
          <p:nvPr/>
        </p:nvSpPr>
        <p:spPr>
          <a:xfrm>
            <a:off x="6985031" y="4826819"/>
            <a:ext cx="946591" cy="828064"/>
          </a:xfrm>
          <a:prstGeom prst="foldedCorner">
            <a:avLst/>
          </a:prstGeom>
          <a:gradFill>
            <a:gsLst>
              <a:gs pos="30000">
                <a:srgbClr val="F7B7E4"/>
              </a:gs>
              <a:gs pos="100000">
                <a:srgbClr val="D182BE"/>
              </a:gs>
            </a:gsLst>
            <a:lin ang="2700000" scaled="0"/>
          </a:gra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lang="en-US" sz="1400" dirty="0">
                <a:solidFill>
                  <a:schemeClr val="tx1">
                    <a:lumMod val="75000"/>
                    <a:lumOff val="25000"/>
                  </a:schemeClr>
                </a:solidFill>
                <a:latin typeface="Century Gothic" panose="020B0502020202020204" pitchFamily="34" charset="0"/>
              </a:rPr>
              <a:t>Cause</a:t>
            </a:r>
          </a:p>
        </p:txBody>
      </p:sp>
      <p:sp>
        <p:nvSpPr>
          <p:cNvPr id="19" name="Folded Corner 18">
            <a:extLst>
              <a:ext uri="{FF2B5EF4-FFF2-40B4-BE49-F238E27FC236}">
                <a16:creationId xmlns:a16="http://schemas.microsoft.com/office/drawing/2014/main" id="{241DC39B-49A7-A475-E0A6-FD14D5F01C25}"/>
              </a:ext>
            </a:extLst>
          </p:cNvPr>
          <p:cNvSpPr/>
          <p:nvPr/>
        </p:nvSpPr>
        <p:spPr>
          <a:xfrm>
            <a:off x="8099180" y="5172662"/>
            <a:ext cx="946591" cy="828064"/>
          </a:xfrm>
          <a:prstGeom prst="foldedCorner">
            <a:avLst/>
          </a:prstGeom>
          <a:gradFill>
            <a:gsLst>
              <a:gs pos="30000">
                <a:srgbClr val="F7B7E4"/>
              </a:gs>
              <a:gs pos="100000">
                <a:srgbClr val="D182BE"/>
              </a:gs>
            </a:gsLst>
            <a:lin ang="2700000" scaled="0"/>
          </a:gra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lang="en-US" sz="1400" dirty="0">
                <a:solidFill>
                  <a:schemeClr val="tx1">
                    <a:lumMod val="75000"/>
                    <a:lumOff val="25000"/>
                  </a:schemeClr>
                </a:solidFill>
                <a:latin typeface="Century Gothic" panose="020B0502020202020204" pitchFamily="34" charset="0"/>
              </a:rPr>
              <a:t>Cause</a:t>
            </a:r>
          </a:p>
        </p:txBody>
      </p:sp>
      <p:sp>
        <p:nvSpPr>
          <p:cNvPr id="20" name="Folded Corner 19">
            <a:extLst>
              <a:ext uri="{FF2B5EF4-FFF2-40B4-BE49-F238E27FC236}">
                <a16:creationId xmlns:a16="http://schemas.microsoft.com/office/drawing/2014/main" id="{61D08117-FA8F-EB58-2C30-60AF6A909DA6}"/>
              </a:ext>
            </a:extLst>
          </p:cNvPr>
          <p:cNvSpPr/>
          <p:nvPr/>
        </p:nvSpPr>
        <p:spPr>
          <a:xfrm>
            <a:off x="9081007" y="210790"/>
            <a:ext cx="2651760" cy="548640"/>
          </a:xfrm>
          <a:prstGeom prst="foldedCorner">
            <a:avLst>
              <a:gd name="adj" fmla="val 50000"/>
            </a:avLst>
          </a:prstGeom>
          <a:gradFill>
            <a:gsLst>
              <a:gs pos="30000">
                <a:srgbClr val="9ED113"/>
              </a:gs>
              <a:gs pos="100000">
                <a:srgbClr val="93AC00"/>
              </a:gs>
            </a:gsLst>
            <a:lin ang="2700000" scaled="0"/>
          </a:gra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tIns="274320" bIns="0" rtlCol="0" anchor="ctr"/>
          <a:lstStyle/>
          <a:p>
            <a:pPr algn="ctr"/>
            <a:r>
              <a:rPr lang="en-US" sz="2000" dirty="0">
                <a:latin typeface="Century Gothic" panose="020B0502020202020204" pitchFamily="34" charset="0"/>
              </a:rPr>
              <a:t>Category </a:t>
            </a:r>
          </a:p>
        </p:txBody>
      </p:sp>
      <p:sp>
        <p:nvSpPr>
          <p:cNvPr id="21" name="Folded Corner 20">
            <a:extLst>
              <a:ext uri="{FF2B5EF4-FFF2-40B4-BE49-F238E27FC236}">
                <a16:creationId xmlns:a16="http://schemas.microsoft.com/office/drawing/2014/main" id="{05AF49D6-A713-5671-59BD-EF5499C55912}"/>
              </a:ext>
            </a:extLst>
          </p:cNvPr>
          <p:cNvSpPr/>
          <p:nvPr/>
        </p:nvSpPr>
        <p:spPr>
          <a:xfrm>
            <a:off x="9756847" y="1880885"/>
            <a:ext cx="2364879" cy="750802"/>
          </a:xfrm>
          <a:prstGeom prst="foldedCorner">
            <a:avLst/>
          </a:prstGeom>
          <a:gradFill>
            <a:gsLst>
              <a:gs pos="30000">
                <a:srgbClr val="B8EA1A"/>
              </a:gs>
              <a:gs pos="100000">
                <a:srgbClr val="95E700"/>
              </a:gs>
            </a:gsLst>
            <a:lin ang="2700000" scaled="0"/>
          </a:gra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lang="en-US" sz="1400" dirty="0">
                <a:solidFill>
                  <a:schemeClr val="tx1">
                    <a:lumMod val="75000"/>
                    <a:lumOff val="25000"/>
                  </a:schemeClr>
                </a:solidFill>
                <a:latin typeface="Century Gothic" panose="020B0502020202020204" pitchFamily="34" charset="0"/>
              </a:rPr>
              <a:t>Cause</a:t>
            </a:r>
          </a:p>
        </p:txBody>
      </p:sp>
      <p:sp>
        <p:nvSpPr>
          <p:cNvPr id="22" name="Folded Corner 21">
            <a:extLst>
              <a:ext uri="{FF2B5EF4-FFF2-40B4-BE49-F238E27FC236}">
                <a16:creationId xmlns:a16="http://schemas.microsoft.com/office/drawing/2014/main" id="{12713F0E-5612-5DB9-387B-91836FF6EB4C}"/>
              </a:ext>
            </a:extLst>
          </p:cNvPr>
          <p:cNvSpPr/>
          <p:nvPr/>
        </p:nvSpPr>
        <p:spPr>
          <a:xfrm>
            <a:off x="9881493" y="933187"/>
            <a:ext cx="2135988" cy="750802"/>
          </a:xfrm>
          <a:prstGeom prst="foldedCorner">
            <a:avLst/>
          </a:prstGeom>
          <a:gradFill>
            <a:gsLst>
              <a:gs pos="30000">
                <a:srgbClr val="B8EA1A"/>
              </a:gs>
              <a:gs pos="100000">
                <a:srgbClr val="95E700"/>
              </a:gs>
            </a:gsLst>
            <a:lin ang="2700000" scaled="0"/>
          </a:gra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lang="en-US" sz="1400" dirty="0">
                <a:solidFill>
                  <a:schemeClr val="tx1">
                    <a:lumMod val="75000"/>
                    <a:lumOff val="25000"/>
                  </a:schemeClr>
                </a:solidFill>
                <a:latin typeface="Century Gothic" panose="020B0502020202020204" pitchFamily="34" charset="0"/>
              </a:rPr>
              <a:t>Cause</a:t>
            </a:r>
          </a:p>
        </p:txBody>
      </p:sp>
      <p:sp>
        <p:nvSpPr>
          <p:cNvPr id="23" name="Folded Corner 22">
            <a:extLst>
              <a:ext uri="{FF2B5EF4-FFF2-40B4-BE49-F238E27FC236}">
                <a16:creationId xmlns:a16="http://schemas.microsoft.com/office/drawing/2014/main" id="{CE4EE951-4674-3640-F054-6440DF3CEEE1}"/>
              </a:ext>
            </a:extLst>
          </p:cNvPr>
          <p:cNvSpPr/>
          <p:nvPr/>
        </p:nvSpPr>
        <p:spPr>
          <a:xfrm>
            <a:off x="8894621" y="2956144"/>
            <a:ext cx="1566874" cy="1472465"/>
          </a:xfrm>
          <a:prstGeom prst="foldedCorner">
            <a:avLst/>
          </a:prstGeom>
          <a:gradFill>
            <a:gsLst>
              <a:gs pos="19000">
                <a:srgbClr val="FFFF00"/>
              </a:gs>
              <a:gs pos="100000">
                <a:schemeClr val="accent4"/>
              </a:gs>
            </a:gsLst>
            <a:lin ang="2700000" scaled="0"/>
          </a:gra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lang="en-US" sz="2000" dirty="0">
                <a:solidFill>
                  <a:sysClr val="windowText" lastClr="000000"/>
                </a:solidFill>
                <a:latin typeface="Century Gothic" panose="020B0502020202020204" pitchFamily="34" charset="0"/>
              </a:rPr>
              <a:t>Problem Statement Title</a:t>
            </a:r>
          </a:p>
        </p:txBody>
      </p:sp>
      <p:grpSp>
        <p:nvGrpSpPr>
          <p:cNvPr id="38" name="Group 37">
            <a:extLst>
              <a:ext uri="{FF2B5EF4-FFF2-40B4-BE49-F238E27FC236}">
                <a16:creationId xmlns:a16="http://schemas.microsoft.com/office/drawing/2014/main" id="{4A0FA58D-9806-370D-5FA3-F90CE1D636C1}"/>
              </a:ext>
            </a:extLst>
          </p:cNvPr>
          <p:cNvGrpSpPr/>
          <p:nvPr/>
        </p:nvGrpSpPr>
        <p:grpSpPr>
          <a:xfrm>
            <a:off x="279605" y="2956144"/>
            <a:ext cx="7403083" cy="1044419"/>
            <a:chOff x="3942730" y="2834354"/>
            <a:chExt cx="2702147" cy="381216"/>
          </a:xfrm>
        </p:grpSpPr>
        <p:sp>
          <p:nvSpPr>
            <p:cNvPr id="27" name="Freeform 26">
              <a:extLst>
                <a:ext uri="{FF2B5EF4-FFF2-40B4-BE49-F238E27FC236}">
                  <a16:creationId xmlns:a16="http://schemas.microsoft.com/office/drawing/2014/main" id="{87CA9A09-1550-10FE-D622-47DAC1968F16}"/>
                </a:ext>
              </a:extLst>
            </p:cNvPr>
            <p:cNvSpPr/>
            <p:nvPr/>
          </p:nvSpPr>
          <p:spPr>
            <a:xfrm>
              <a:off x="3942730" y="2834354"/>
              <a:ext cx="208502" cy="376025"/>
            </a:xfrm>
            <a:custGeom>
              <a:avLst/>
              <a:gdLst>
                <a:gd name="connsiteX0" fmla="*/ 189072 w 208502"/>
                <a:gd name="connsiteY0" fmla="*/ 85820 h 376025"/>
                <a:gd name="connsiteX1" fmla="*/ 187452 w 208502"/>
                <a:gd name="connsiteY1" fmla="*/ 125492 h 376025"/>
                <a:gd name="connsiteX2" fmla="*/ 168021 w 208502"/>
                <a:gd name="connsiteY2" fmla="*/ 127111 h 376025"/>
                <a:gd name="connsiteX3" fmla="*/ 155067 w 208502"/>
                <a:gd name="connsiteY3" fmla="*/ 127111 h 376025"/>
                <a:gd name="connsiteX4" fmla="*/ 142923 w 208502"/>
                <a:gd name="connsiteY4" fmla="*/ 127111 h 376025"/>
                <a:gd name="connsiteX5" fmla="*/ 139684 w 208502"/>
                <a:gd name="connsiteY5" fmla="*/ 126301 h 376025"/>
                <a:gd name="connsiteX6" fmla="*/ 125921 w 208502"/>
                <a:gd name="connsiteY6" fmla="*/ 122253 h 376025"/>
                <a:gd name="connsiteX7" fmla="*/ 125921 w 208502"/>
                <a:gd name="connsiteY7" fmla="*/ 93917 h 376025"/>
                <a:gd name="connsiteX8" fmla="*/ 120254 w 208502"/>
                <a:gd name="connsiteY8" fmla="*/ 73676 h 376025"/>
                <a:gd name="connsiteX9" fmla="*/ 111348 w 208502"/>
                <a:gd name="connsiteY9" fmla="*/ 65580 h 376025"/>
                <a:gd name="connsiteX10" fmla="*/ 106490 w 208502"/>
                <a:gd name="connsiteY10" fmla="*/ 65580 h 376025"/>
                <a:gd name="connsiteX11" fmla="*/ 92726 w 208502"/>
                <a:gd name="connsiteY11" fmla="*/ 62341 h 376025"/>
                <a:gd name="connsiteX12" fmla="*/ 84630 w 208502"/>
                <a:gd name="connsiteY12" fmla="*/ 64770 h 376025"/>
                <a:gd name="connsiteX13" fmla="*/ 70866 w 208502"/>
                <a:gd name="connsiteY13" fmla="*/ 70437 h 376025"/>
                <a:gd name="connsiteX14" fmla="*/ 64389 w 208502"/>
                <a:gd name="connsiteY14" fmla="*/ 79343 h 376025"/>
                <a:gd name="connsiteX15" fmla="*/ 66818 w 208502"/>
                <a:gd name="connsiteY15" fmla="*/ 104442 h 376025"/>
                <a:gd name="connsiteX16" fmla="*/ 82201 w 208502"/>
                <a:gd name="connsiteY16" fmla="*/ 128730 h 376025"/>
                <a:gd name="connsiteX17" fmla="*/ 87869 w 208502"/>
                <a:gd name="connsiteY17" fmla="*/ 136017 h 376025"/>
                <a:gd name="connsiteX18" fmla="*/ 93536 w 208502"/>
                <a:gd name="connsiteY18" fmla="*/ 140875 h 376025"/>
                <a:gd name="connsiteX19" fmla="*/ 109728 w 208502"/>
                <a:gd name="connsiteY19" fmla="*/ 154638 h 376025"/>
                <a:gd name="connsiteX20" fmla="*/ 131588 w 208502"/>
                <a:gd name="connsiteY20" fmla="*/ 172450 h 376025"/>
                <a:gd name="connsiteX21" fmla="*/ 141304 w 208502"/>
                <a:gd name="connsiteY21" fmla="*/ 181356 h 376025"/>
                <a:gd name="connsiteX22" fmla="*/ 156687 w 208502"/>
                <a:gd name="connsiteY22" fmla="*/ 195120 h 376025"/>
                <a:gd name="connsiteX23" fmla="*/ 172069 w 208502"/>
                <a:gd name="connsiteY23" fmla="*/ 213741 h 376025"/>
                <a:gd name="connsiteX24" fmla="*/ 181785 w 208502"/>
                <a:gd name="connsiteY24" fmla="*/ 231553 h 376025"/>
                <a:gd name="connsiteX25" fmla="*/ 185024 w 208502"/>
                <a:gd name="connsiteY25" fmla="*/ 238840 h 376025"/>
                <a:gd name="connsiteX26" fmla="*/ 185024 w 208502"/>
                <a:gd name="connsiteY26" fmla="*/ 246126 h 376025"/>
                <a:gd name="connsiteX27" fmla="*/ 186643 w 208502"/>
                <a:gd name="connsiteY27" fmla="*/ 251793 h 376025"/>
                <a:gd name="connsiteX28" fmla="*/ 186643 w 208502"/>
                <a:gd name="connsiteY28" fmla="*/ 261509 h 376025"/>
                <a:gd name="connsiteX29" fmla="*/ 180166 w 208502"/>
                <a:gd name="connsiteY29" fmla="*/ 303610 h 376025"/>
                <a:gd name="connsiteX30" fmla="*/ 175308 w 208502"/>
                <a:gd name="connsiteY30" fmla="*/ 316563 h 376025"/>
                <a:gd name="connsiteX31" fmla="*/ 169641 w 208502"/>
                <a:gd name="connsiteY31" fmla="*/ 323850 h 376025"/>
                <a:gd name="connsiteX32" fmla="*/ 167212 w 208502"/>
                <a:gd name="connsiteY32" fmla="*/ 327089 h 376025"/>
                <a:gd name="connsiteX33" fmla="*/ 163973 w 208502"/>
                <a:gd name="connsiteY33" fmla="*/ 330327 h 376025"/>
                <a:gd name="connsiteX34" fmla="*/ 162354 w 208502"/>
                <a:gd name="connsiteY34" fmla="*/ 334375 h 376025"/>
                <a:gd name="connsiteX35" fmla="*/ 160735 w 208502"/>
                <a:gd name="connsiteY35" fmla="*/ 335995 h 376025"/>
                <a:gd name="connsiteX36" fmla="*/ 148590 w 208502"/>
                <a:gd name="connsiteY36" fmla="*/ 344091 h 376025"/>
                <a:gd name="connsiteX37" fmla="*/ 139684 w 208502"/>
                <a:gd name="connsiteY37" fmla="*/ 349758 h 376025"/>
                <a:gd name="connsiteX38" fmla="*/ 134827 w 208502"/>
                <a:gd name="connsiteY38" fmla="*/ 350568 h 376025"/>
                <a:gd name="connsiteX39" fmla="*/ 107299 w 208502"/>
                <a:gd name="connsiteY39" fmla="*/ 356235 h 376025"/>
                <a:gd name="connsiteX40" fmla="*/ 104061 w 208502"/>
                <a:gd name="connsiteY40" fmla="*/ 357045 h 376025"/>
                <a:gd name="connsiteX41" fmla="*/ 99203 w 208502"/>
                <a:gd name="connsiteY41" fmla="*/ 357045 h 376025"/>
                <a:gd name="connsiteX42" fmla="*/ 77343 w 208502"/>
                <a:gd name="connsiteY42" fmla="*/ 357045 h 376025"/>
                <a:gd name="connsiteX43" fmla="*/ 70057 w 208502"/>
                <a:gd name="connsiteY43" fmla="*/ 357045 h 376025"/>
                <a:gd name="connsiteX44" fmla="*/ 66009 w 208502"/>
                <a:gd name="connsiteY44" fmla="*/ 357045 h 376025"/>
                <a:gd name="connsiteX45" fmla="*/ 41720 w 208502"/>
                <a:gd name="connsiteY45" fmla="*/ 347329 h 376025"/>
                <a:gd name="connsiteX46" fmla="*/ 23908 w 208502"/>
                <a:gd name="connsiteY46" fmla="*/ 333565 h 376025"/>
                <a:gd name="connsiteX47" fmla="*/ 10954 w 208502"/>
                <a:gd name="connsiteY47" fmla="*/ 317373 h 376025"/>
                <a:gd name="connsiteX48" fmla="*/ 10954 w 208502"/>
                <a:gd name="connsiteY48" fmla="*/ 314944 h 376025"/>
                <a:gd name="connsiteX49" fmla="*/ 1239 w 208502"/>
                <a:gd name="connsiteY49" fmla="*/ 274463 h 376025"/>
                <a:gd name="connsiteX50" fmla="*/ 1239 w 208502"/>
                <a:gd name="connsiteY50" fmla="*/ 272844 h 376025"/>
                <a:gd name="connsiteX51" fmla="*/ 2048 w 208502"/>
                <a:gd name="connsiteY51" fmla="*/ 238030 h 376025"/>
                <a:gd name="connsiteX52" fmla="*/ 60341 w 208502"/>
                <a:gd name="connsiteY52" fmla="*/ 237220 h 376025"/>
                <a:gd name="connsiteX53" fmla="*/ 62770 w 208502"/>
                <a:gd name="connsiteY53" fmla="*/ 239649 h 376025"/>
                <a:gd name="connsiteX54" fmla="*/ 72486 w 208502"/>
                <a:gd name="connsiteY54" fmla="*/ 296323 h 376025"/>
                <a:gd name="connsiteX55" fmla="*/ 98394 w 208502"/>
                <a:gd name="connsiteY55" fmla="*/ 301990 h 376025"/>
                <a:gd name="connsiteX56" fmla="*/ 123492 w 208502"/>
                <a:gd name="connsiteY56" fmla="*/ 284988 h 376025"/>
                <a:gd name="connsiteX57" fmla="*/ 117825 w 208502"/>
                <a:gd name="connsiteY57" fmla="*/ 242888 h 376025"/>
                <a:gd name="connsiteX58" fmla="*/ 79772 w 208502"/>
                <a:gd name="connsiteY58" fmla="*/ 208074 h 376025"/>
                <a:gd name="connsiteX59" fmla="*/ 78153 w 208502"/>
                <a:gd name="connsiteY59" fmla="*/ 207264 h 376025"/>
                <a:gd name="connsiteX60" fmla="*/ 68438 w 208502"/>
                <a:gd name="connsiteY60" fmla="*/ 198358 h 376025"/>
                <a:gd name="connsiteX61" fmla="*/ 64389 w 208502"/>
                <a:gd name="connsiteY61" fmla="*/ 194310 h 376025"/>
                <a:gd name="connsiteX62" fmla="*/ 57103 w 208502"/>
                <a:gd name="connsiteY62" fmla="*/ 187023 h 376025"/>
                <a:gd name="connsiteX63" fmla="*/ 46578 w 208502"/>
                <a:gd name="connsiteY63" fmla="*/ 178118 h 376025"/>
                <a:gd name="connsiteX64" fmla="*/ 40101 w 208502"/>
                <a:gd name="connsiteY64" fmla="*/ 172450 h 376025"/>
                <a:gd name="connsiteX65" fmla="*/ 35243 w 208502"/>
                <a:gd name="connsiteY65" fmla="*/ 168402 h 376025"/>
                <a:gd name="connsiteX66" fmla="*/ 23099 w 208502"/>
                <a:gd name="connsiteY66" fmla="*/ 157877 h 376025"/>
                <a:gd name="connsiteX67" fmla="*/ 18241 w 208502"/>
                <a:gd name="connsiteY67" fmla="*/ 153829 h 376025"/>
                <a:gd name="connsiteX68" fmla="*/ 10144 w 208502"/>
                <a:gd name="connsiteY68" fmla="*/ 142494 h 376025"/>
                <a:gd name="connsiteX69" fmla="*/ 1239 w 208502"/>
                <a:gd name="connsiteY69" fmla="*/ 102822 h 376025"/>
                <a:gd name="connsiteX70" fmla="*/ 429 w 208502"/>
                <a:gd name="connsiteY70" fmla="*/ 97965 h 376025"/>
                <a:gd name="connsiteX71" fmla="*/ 429 w 208502"/>
                <a:gd name="connsiteY71" fmla="*/ 86630 h 376025"/>
                <a:gd name="connsiteX72" fmla="*/ 6096 w 208502"/>
                <a:gd name="connsiteY72" fmla="*/ 61532 h 376025"/>
                <a:gd name="connsiteX73" fmla="*/ 10954 w 208502"/>
                <a:gd name="connsiteY73" fmla="*/ 46149 h 376025"/>
                <a:gd name="connsiteX74" fmla="*/ 15002 w 208502"/>
                <a:gd name="connsiteY74" fmla="*/ 38862 h 376025"/>
                <a:gd name="connsiteX75" fmla="*/ 24718 w 208502"/>
                <a:gd name="connsiteY75" fmla="*/ 27527 h 376025"/>
                <a:gd name="connsiteX76" fmla="*/ 29575 w 208502"/>
                <a:gd name="connsiteY76" fmla="*/ 23479 h 376025"/>
                <a:gd name="connsiteX77" fmla="*/ 57912 w 208502"/>
                <a:gd name="connsiteY77" fmla="*/ 7287 h 376025"/>
                <a:gd name="connsiteX78" fmla="*/ 70866 w 208502"/>
                <a:gd name="connsiteY78" fmla="*/ 2429 h 376025"/>
                <a:gd name="connsiteX79" fmla="*/ 88678 w 208502"/>
                <a:gd name="connsiteY79" fmla="*/ 0 h 376025"/>
                <a:gd name="connsiteX80" fmla="*/ 100013 w 208502"/>
                <a:gd name="connsiteY80" fmla="*/ 0 h 376025"/>
                <a:gd name="connsiteX81" fmla="*/ 118634 w 208502"/>
                <a:gd name="connsiteY81" fmla="*/ 1619 h 376025"/>
                <a:gd name="connsiteX82" fmla="*/ 135636 w 208502"/>
                <a:gd name="connsiteY82" fmla="*/ 6477 h 376025"/>
                <a:gd name="connsiteX83" fmla="*/ 146971 w 208502"/>
                <a:gd name="connsiteY83" fmla="*/ 12954 h 376025"/>
                <a:gd name="connsiteX84" fmla="*/ 167212 w 208502"/>
                <a:gd name="connsiteY84" fmla="*/ 29956 h 376025"/>
                <a:gd name="connsiteX85" fmla="*/ 185024 w 208502"/>
                <a:gd name="connsiteY85" fmla="*/ 64770 h 376025"/>
                <a:gd name="connsiteX86" fmla="*/ 189881 w 208502"/>
                <a:gd name="connsiteY86" fmla="*/ 85820 h 376025"/>
                <a:gd name="connsiteX87" fmla="*/ 201216 w 208502"/>
                <a:gd name="connsiteY87" fmla="*/ 299561 h 376025"/>
                <a:gd name="connsiteX88" fmla="*/ 197168 w 208502"/>
                <a:gd name="connsiteY88" fmla="*/ 255841 h 376025"/>
                <a:gd name="connsiteX89" fmla="*/ 197168 w 208502"/>
                <a:gd name="connsiteY89" fmla="*/ 251793 h 376025"/>
                <a:gd name="connsiteX90" fmla="*/ 197168 w 208502"/>
                <a:gd name="connsiteY90" fmla="*/ 248555 h 376025"/>
                <a:gd name="connsiteX91" fmla="*/ 196358 w 208502"/>
                <a:gd name="connsiteY91" fmla="*/ 245316 h 376025"/>
                <a:gd name="connsiteX92" fmla="*/ 196358 w 208502"/>
                <a:gd name="connsiteY92" fmla="*/ 243697 h 376025"/>
                <a:gd name="connsiteX93" fmla="*/ 196358 w 208502"/>
                <a:gd name="connsiteY93" fmla="*/ 243697 h 376025"/>
                <a:gd name="connsiteX94" fmla="*/ 196358 w 208502"/>
                <a:gd name="connsiteY94" fmla="*/ 243697 h 376025"/>
                <a:gd name="connsiteX95" fmla="*/ 199597 w 208502"/>
                <a:gd name="connsiteY95" fmla="*/ 250984 h 376025"/>
                <a:gd name="connsiteX96" fmla="*/ 202835 w 208502"/>
                <a:gd name="connsiteY96" fmla="*/ 258270 h 376025"/>
                <a:gd name="connsiteX97" fmla="*/ 202835 w 208502"/>
                <a:gd name="connsiteY97" fmla="*/ 260699 h 376025"/>
                <a:gd name="connsiteX98" fmla="*/ 204454 w 208502"/>
                <a:gd name="connsiteY98" fmla="*/ 270415 h 376025"/>
                <a:gd name="connsiteX99" fmla="*/ 204454 w 208502"/>
                <a:gd name="connsiteY99" fmla="*/ 270415 h 376025"/>
                <a:gd name="connsiteX100" fmla="*/ 204454 w 208502"/>
                <a:gd name="connsiteY100" fmla="*/ 280130 h 376025"/>
                <a:gd name="connsiteX101" fmla="*/ 197978 w 208502"/>
                <a:gd name="connsiteY101" fmla="*/ 322231 h 376025"/>
                <a:gd name="connsiteX102" fmla="*/ 193120 w 208502"/>
                <a:gd name="connsiteY102" fmla="*/ 335185 h 376025"/>
                <a:gd name="connsiteX103" fmla="*/ 187452 w 208502"/>
                <a:gd name="connsiteY103" fmla="*/ 342471 h 376025"/>
                <a:gd name="connsiteX104" fmla="*/ 185024 w 208502"/>
                <a:gd name="connsiteY104" fmla="*/ 345710 h 376025"/>
                <a:gd name="connsiteX105" fmla="*/ 181785 w 208502"/>
                <a:gd name="connsiteY105" fmla="*/ 348948 h 376025"/>
                <a:gd name="connsiteX106" fmla="*/ 180166 w 208502"/>
                <a:gd name="connsiteY106" fmla="*/ 352996 h 376025"/>
                <a:gd name="connsiteX107" fmla="*/ 178546 w 208502"/>
                <a:gd name="connsiteY107" fmla="*/ 354616 h 376025"/>
                <a:gd name="connsiteX108" fmla="*/ 166402 w 208502"/>
                <a:gd name="connsiteY108" fmla="*/ 362712 h 376025"/>
                <a:gd name="connsiteX109" fmla="*/ 160735 w 208502"/>
                <a:gd name="connsiteY109" fmla="*/ 365950 h 376025"/>
                <a:gd name="connsiteX110" fmla="*/ 153448 w 208502"/>
                <a:gd name="connsiteY110" fmla="*/ 369189 h 376025"/>
                <a:gd name="connsiteX111" fmla="*/ 152639 w 208502"/>
                <a:gd name="connsiteY111" fmla="*/ 369189 h 376025"/>
                <a:gd name="connsiteX112" fmla="*/ 125111 w 208502"/>
                <a:gd name="connsiteY112" fmla="*/ 374856 h 376025"/>
                <a:gd name="connsiteX113" fmla="*/ 121873 w 208502"/>
                <a:gd name="connsiteY113" fmla="*/ 375666 h 376025"/>
                <a:gd name="connsiteX114" fmla="*/ 112157 w 208502"/>
                <a:gd name="connsiteY114" fmla="*/ 375666 h 376025"/>
                <a:gd name="connsiteX115" fmla="*/ 95155 w 208502"/>
                <a:gd name="connsiteY115" fmla="*/ 375666 h 376025"/>
                <a:gd name="connsiteX116" fmla="*/ 87869 w 208502"/>
                <a:gd name="connsiteY116" fmla="*/ 375666 h 376025"/>
                <a:gd name="connsiteX117" fmla="*/ 83820 w 208502"/>
                <a:gd name="connsiteY117" fmla="*/ 375666 h 376025"/>
                <a:gd name="connsiteX118" fmla="*/ 65199 w 208502"/>
                <a:gd name="connsiteY118" fmla="*/ 369189 h 376025"/>
                <a:gd name="connsiteX119" fmla="*/ 65199 w 208502"/>
                <a:gd name="connsiteY119" fmla="*/ 368380 h 376025"/>
                <a:gd name="connsiteX120" fmla="*/ 67628 w 208502"/>
                <a:gd name="connsiteY120" fmla="*/ 368380 h 376025"/>
                <a:gd name="connsiteX121" fmla="*/ 69247 w 208502"/>
                <a:gd name="connsiteY121" fmla="*/ 368380 h 376025"/>
                <a:gd name="connsiteX122" fmla="*/ 75724 w 208502"/>
                <a:gd name="connsiteY122" fmla="*/ 368380 h 376025"/>
                <a:gd name="connsiteX123" fmla="*/ 83820 w 208502"/>
                <a:gd name="connsiteY123" fmla="*/ 370808 h 376025"/>
                <a:gd name="connsiteX124" fmla="*/ 106490 w 208502"/>
                <a:gd name="connsiteY124" fmla="*/ 370808 h 376025"/>
                <a:gd name="connsiteX125" fmla="*/ 117015 w 208502"/>
                <a:gd name="connsiteY125" fmla="*/ 370808 h 376025"/>
                <a:gd name="connsiteX126" fmla="*/ 128350 w 208502"/>
                <a:gd name="connsiteY126" fmla="*/ 369189 h 376025"/>
                <a:gd name="connsiteX127" fmla="*/ 144542 w 208502"/>
                <a:gd name="connsiteY127" fmla="*/ 367570 h 376025"/>
                <a:gd name="connsiteX128" fmla="*/ 155877 w 208502"/>
                <a:gd name="connsiteY128" fmla="*/ 363522 h 376025"/>
                <a:gd name="connsiteX129" fmla="*/ 161544 w 208502"/>
                <a:gd name="connsiteY129" fmla="*/ 359474 h 376025"/>
                <a:gd name="connsiteX130" fmla="*/ 170450 w 208502"/>
                <a:gd name="connsiteY130" fmla="*/ 355425 h 376025"/>
                <a:gd name="connsiteX131" fmla="*/ 180975 w 208502"/>
                <a:gd name="connsiteY131" fmla="*/ 343281 h 376025"/>
                <a:gd name="connsiteX132" fmla="*/ 193120 w 208502"/>
                <a:gd name="connsiteY132" fmla="*/ 327898 h 376025"/>
                <a:gd name="connsiteX133" fmla="*/ 197978 w 208502"/>
                <a:gd name="connsiteY133" fmla="*/ 313325 h 376025"/>
                <a:gd name="connsiteX134" fmla="*/ 202026 w 208502"/>
                <a:gd name="connsiteY134" fmla="*/ 297132 h 376025"/>
                <a:gd name="connsiteX135" fmla="*/ 81391 w 208502"/>
                <a:gd name="connsiteY135" fmla="*/ 289036 h 376025"/>
                <a:gd name="connsiteX136" fmla="*/ 79772 w 208502"/>
                <a:gd name="connsiteY136" fmla="*/ 289846 h 376025"/>
                <a:gd name="connsiteX137" fmla="*/ 78153 w 208502"/>
                <a:gd name="connsiteY137" fmla="*/ 288226 h 376025"/>
                <a:gd name="connsiteX138" fmla="*/ 78153 w 208502"/>
                <a:gd name="connsiteY138" fmla="*/ 287417 h 376025"/>
                <a:gd name="connsiteX139" fmla="*/ 77343 w 208502"/>
                <a:gd name="connsiteY139" fmla="*/ 282559 h 376025"/>
                <a:gd name="connsiteX140" fmla="*/ 77343 w 208502"/>
                <a:gd name="connsiteY140" fmla="*/ 259080 h 376025"/>
                <a:gd name="connsiteX141" fmla="*/ 75724 w 208502"/>
                <a:gd name="connsiteY141" fmla="*/ 259080 h 376025"/>
                <a:gd name="connsiteX142" fmla="*/ 74105 w 208502"/>
                <a:gd name="connsiteY142" fmla="*/ 257461 h 376025"/>
                <a:gd name="connsiteX143" fmla="*/ 75724 w 208502"/>
                <a:gd name="connsiteY143" fmla="*/ 255841 h 376025"/>
                <a:gd name="connsiteX144" fmla="*/ 76534 w 208502"/>
                <a:gd name="connsiteY144" fmla="*/ 255841 h 376025"/>
                <a:gd name="connsiteX145" fmla="*/ 79772 w 208502"/>
                <a:gd name="connsiteY145" fmla="*/ 257461 h 376025"/>
                <a:gd name="connsiteX146" fmla="*/ 81391 w 208502"/>
                <a:gd name="connsiteY146" fmla="*/ 260699 h 376025"/>
                <a:gd name="connsiteX147" fmla="*/ 81391 w 208502"/>
                <a:gd name="connsiteY147" fmla="*/ 289846 h 376025"/>
                <a:gd name="connsiteX148" fmla="*/ 107299 w 208502"/>
                <a:gd name="connsiteY148" fmla="*/ 76105 h 376025"/>
                <a:gd name="connsiteX149" fmla="*/ 110538 w 208502"/>
                <a:gd name="connsiteY149" fmla="*/ 77724 h 376025"/>
                <a:gd name="connsiteX150" fmla="*/ 111348 w 208502"/>
                <a:gd name="connsiteY150" fmla="*/ 77724 h 376025"/>
                <a:gd name="connsiteX151" fmla="*/ 111348 w 208502"/>
                <a:gd name="connsiteY151" fmla="*/ 79343 h 376025"/>
                <a:gd name="connsiteX152" fmla="*/ 111348 w 208502"/>
                <a:gd name="connsiteY152" fmla="*/ 79343 h 376025"/>
                <a:gd name="connsiteX153" fmla="*/ 109728 w 208502"/>
                <a:gd name="connsiteY153" fmla="*/ 79343 h 376025"/>
                <a:gd name="connsiteX154" fmla="*/ 101632 w 208502"/>
                <a:gd name="connsiteY154" fmla="*/ 81772 h 376025"/>
                <a:gd name="connsiteX155" fmla="*/ 91917 w 208502"/>
                <a:gd name="connsiteY155" fmla="*/ 85011 h 376025"/>
                <a:gd name="connsiteX156" fmla="*/ 84630 w 208502"/>
                <a:gd name="connsiteY156" fmla="*/ 91488 h 376025"/>
                <a:gd name="connsiteX157" fmla="*/ 81391 w 208502"/>
                <a:gd name="connsiteY157" fmla="*/ 97155 h 376025"/>
                <a:gd name="connsiteX158" fmla="*/ 80582 w 208502"/>
                <a:gd name="connsiteY158" fmla="*/ 106870 h 376025"/>
                <a:gd name="connsiteX159" fmla="*/ 78963 w 208502"/>
                <a:gd name="connsiteY159" fmla="*/ 106870 h 376025"/>
                <a:gd name="connsiteX160" fmla="*/ 78153 w 208502"/>
                <a:gd name="connsiteY160" fmla="*/ 97965 h 376025"/>
                <a:gd name="connsiteX161" fmla="*/ 83011 w 208502"/>
                <a:gd name="connsiteY161" fmla="*/ 86630 h 376025"/>
                <a:gd name="connsiteX162" fmla="*/ 87869 w 208502"/>
                <a:gd name="connsiteY162" fmla="*/ 82582 h 376025"/>
                <a:gd name="connsiteX163" fmla="*/ 91107 w 208502"/>
                <a:gd name="connsiteY163" fmla="*/ 80153 h 376025"/>
                <a:gd name="connsiteX164" fmla="*/ 100013 w 208502"/>
                <a:gd name="connsiteY164" fmla="*/ 76105 h 376025"/>
                <a:gd name="connsiteX165" fmla="*/ 107299 w 208502"/>
                <a:gd name="connsiteY165" fmla="*/ 75295 h 376025"/>
                <a:gd name="connsiteX166" fmla="*/ 206883 w 208502"/>
                <a:gd name="connsiteY166" fmla="*/ 103632 h 376025"/>
                <a:gd name="connsiteX167" fmla="*/ 205264 w 208502"/>
                <a:gd name="connsiteY167" fmla="*/ 138446 h 376025"/>
                <a:gd name="connsiteX168" fmla="*/ 200406 w 208502"/>
                <a:gd name="connsiteY168" fmla="*/ 144923 h 376025"/>
                <a:gd name="connsiteX169" fmla="*/ 185833 w 208502"/>
                <a:gd name="connsiteY169" fmla="*/ 144923 h 376025"/>
                <a:gd name="connsiteX170" fmla="*/ 172879 w 208502"/>
                <a:gd name="connsiteY170" fmla="*/ 144923 h 376025"/>
                <a:gd name="connsiteX171" fmla="*/ 162354 w 208502"/>
                <a:gd name="connsiteY171" fmla="*/ 144923 h 376025"/>
                <a:gd name="connsiteX172" fmla="*/ 152639 w 208502"/>
                <a:gd name="connsiteY172" fmla="*/ 143304 h 376025"/>
                <a:gd name="connsiteX173" fmla="*/ 145352 w 208502"/>
                <a:gd name="connsiteY173" fmla="*/ 141685 h 376025"/>
                <a:gd name="connsiteX174" fmla="*/ 144542 w 208502"/>
                <a:gd name="connsiteY174" fmla="*/ 140065 h 376025"/>
                <a:gd name="connsiteX175" fmla="*/ 145352 w 208502"/>
                <a:gd name="connsiteY175" fmla="*/ 138446 h 376025"/>
                <a:gd name="connsiteX176" fmla="*/ 146161 w 208502"/>
                <a:gd name="connsiteY176" fmla="*/ 138446 h 376025"/>
                <a:gd name="connsiteX177" fmla="*/ 150210 w 208502"/>
                <a:gd name="connsiteY177" fmla="*/ 138446 h 376025"/>
                <a:gd name="connsiteX178" fmla="*/ 201216 w 208502"/>
                <a:gd name="connsiteY178" fmla="*/ 140065 h 376025"/>
                <a:gd name="connsiteX179" fmla="*/ 202026 w 208502"/>
                <a:gd name="connsiteY179" fmla="*/ 122253 h 376025"/>
                <a:gd name="connsiteX180" fmla="*/ 202026 w 208502"/>
                <a:gd name="connsiteY180" fmla="*/ 96345 h 376025"/>
                <a:gd name="connsiteX181" fmla="*/ 200406 w 208502"/>
                <a:gd name="connsiteY181" fmla="*/ 86630 h 376025"/>
                <a:gd name="connsiteX182" fmla="*/ 200406 w 208502"/>
                <a:gd name="connsiteY182" fmla="*/ 85011 h 376025"/>
                <a:gd name="connsiteX183" fmla="*/ 197168 w 208502"/>
                <a:gd name="connsiteY183" fmla="*/ 68009 h 376025"/>
                <a:gd name="connsiteX184" fmla="*/ 197168 w 208502"/>
                <a:gd name="connsiteY184" fmla="*/ 66389 h 376025"/>
                <a:gd name="connsiteX185" fmla="*/ 197168 w 208502"/>
                <a:gd name="connsiteY185" fmla="*/ 66389 h 376025"/>
                <a:gd name="connsiteX186" fmla="*/ 203645 w 208502"/>
                <a:gd name="connsiteY186" fmla="*/ 83391 h 376025"/>
                <a:gd name="connsiteX187" fmla="*/ 208503 w 208502"/>
                <a:gd name="connsiteY187" fmla="*/ 104442 h 376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Lst>
              <a:rect l="l" t="t" r="r" b="b"/>
              <a:pathLst>
                <a:path w="208502" h="376025">
                  <a:moveTo>
                    <a:pt x="189072" y="85820"/>
                  </a:moveTo>
                  <a:cubicBezTo>
                    <a:pt x="190691" y="97965"/>
                    <a:pt x="188262" y="111728"/>
                    <a:pt x="187452" y="125492"/>
                  </a:cubicBezTo>
                  <a:cubicBezTo>
                    <a:pt x="181785" y="127921"/>
                    <a:pt x="174498" y="127111"/>
                    <a:pt x="168021" y="127111"/>
                  </a:cubicBezTo>
                  <a:cubicBezTo>
                    <a:pt x="161544" y="127111"/>
                    <a:pt x="159925" y="127111"/>
                    <a:pt x="155067" y="127111"/>
                  </a:cubicBezTo>
                  <a:cubicBezTo>
                    <a:pt x="150210" y="127111"/>
                    <a:pt x="146971" y="127111"/>
                    <a:pt x="142923" y="127111"/>
                  </a:cubicBezTo>
                  <a:cubicBezTo>
                    <a:pt x="141304" y="127111"/>
                    <a:pt x="141304" y="126301"/>
                    <a:pt x="139684" y="126301"/>
                  </a:cubicBezTo>
                  <a:cubicBezTo>
                    <a:pt x="134017" y="124682"/>
                    <a:pt x="129969" y="126301"/>
                    <a:pt x="125921" y="122253"/>
                  </a:cubicBezTo>
                  <a:cubicBezTo>
                    <a:pt x="125921" y="114157"/>
                    <a:pt x="127540" y="103632"/>
                    <a:pt x="125921" y="93917"/>
                  </a:cubicBezTo>
                  <a:cubicBezTo>
                    <a:pt x="124302" y="86630"/>
                    <a:pt x="124302" y="79343"/>
                    <a:pt x="120254" y="73676"/>
                  </a:cubicBezTo>
                  <a:cubicBezTo>
                    <a:pt x="117825" y="68818"/>
                    <a:pt x="114586" y="66389"/>
                    <a:pt x="111348" y="65580"/>
                  </a:cubicBezTo>
                  <a:cubicBezTo>
                    <a:pt x="109728" y="65580"/>
                    <a:pt x="108109" y="65580"/>
                    <a:pt x="106490" y="65580"/>
                  </a:cubicBezTo>
                  <a:cubicBezTo>
                    <a:pt x="101632" y="63960"/>
                    <a:pt x="98394" y="62341"/>
                    <a:pt x="92726" y="62341"/>
                  </a:cubicBezTo>
                  <a:cubicBezTo>
                    <a:pt x="91107" y="62341"/>
                    <a:pt x="88678" y="63151"/>
                    <a:pt x="84630" y="64770"/>
                  </a:cubicBezTo>
                  <a:cubicBezTo>
                    <a:pt x="78963" y="66389"/>
                    <a:pt x="74914" y="67199"/>
                    <a:pt x="70866" y="70437"/>
                  </a:cubicBezTo>
                  <a:cubicBezTo>
                    <a:pt x="67628" y="72057"/>
                    <a:pt x="66818" y="76105"/>
                    <a:pt x="64389" y="79343"/>
                  </a:cubicBezTo>
                  <a:cubicBezTo>
                    <a:pt x="62770" y="86630"/>
                    <a:pt x="64389" y="95536"/>
                    <a:pt x="66818" y="104442"/>
                  </a:cubicBezTo>
                  <a:cubicBezTo>
                    <a:pt x="70057" y="114157"/>
                    <a:pt x="76534" y="120634"/>
                    <a:pt x="82201" y="128730"/>
                  </a:cubicBezTo>
                  <a:cubicBezTo>
                    <a:pt x="83820" y="130350"/>
                    <a:pt x="85440" y="133588"/>
                    <a:pt x="87869" y="136017"/>
                  </a:cubicBezTo>
                  <a:cubicBezTo>
                    <a:pt x="89488" y="137636"/>
                    <a:pt x="91107" y="139255"/>
                    <a:pt x="93536" y="140875"/>
                  </a:cubicBezTo>
                  <a:cubicBezTo>
                    <a:pt x="99203" y="145733"/>
                    <a:pt x="104061" y="150590"/>
                    <a:pt x="109728" y="154638"/>
                  </a:cubicBezTo>
                  <a:cubicBezTo>
                    <a:pt x="117825" y="160306"/>
                    <a:pt x="125111" y="165973"/>
                    <a:pt x="131588" y="172450"/>
                  </a:cubicBezTo>
                  <a:cubicBezTo>
                    <a:pt x="136446" y="174070"/>
                    <a:pt x="138065" y="178118"/>
                    <a:pt x="141304" y="181356"/>
                  </a:cubicBezTo>
                  <a:cubicBezTo>
                    <a:pt x="146971" y="187023"/>
                    <a:pt x="151019" y="189452"/>
                    <a:pt x="156687" y="195120"/>
                  </a:cubicBezTo>
                  <a:cubicBezTo>
                    <a:pt x="162354" y="200787"/>
                    <a:pt x="168021" y="206455"/>
                    <a:pt x="172069" y="213741"/>
                  </a:cubicBezTo>
                  <a:cubicBezTo>
                    <a:pt x="176927" y="217789"/>
                    <a:pt x="177737" y="225885"/>
                    <a:pt x="181785" y="231553"/>
                  </a:cubicBezTo>
                  <a:cubicBezTo>
                    <a:pt x="183404" y="234791"/>
                    <a:pt x="185024" y="236410"/>
                    <a:pt x="185024" y="238840"/>
                  </a:cubicBezTo>
                  <a:cubicBezTo>
                    <a:pt x="185024" y="241268"/>
                    <a:pt x="185024" y="243697"/>
                    <a:pt x="185024" y="246126"/>
                  </a:cubicBezTo>
                  <a:cubicBezTo>
                    <a:pt x="185024" y="247745"/>
                    <a:pt x="186643" y="249365"/>
                    <a:pt x="186643" y="251793"/>
                  </a:cubicBezTo>
                  <a:cubicBezTo>
                    <a:pt x="186643" y="255032"/>
                    <a:pt x="186643" y="257461"/>
                    <a:pt x="186643" y="261509"/>
                  </a:cubicBezTo>
                  <a:cubicBezTo>
                    <a:pt x="188262" y="279321"/>
                    <a:pt x="183404" y="291465"/>
                    <a:pt x="180166" y="303610"/>
                  </a:cubicBezTo>
                  <a:cubicBezTo>
                    <a:pt x="178546" y="308467"/>
                    <a:pt x="176927" y="313325"/>
                    <a:pt x="175308" y="316563"/>
                  </a:cubicBezTo>
                  <a:cubicBezTo>
                    <a:pt x="173689" y="318992"/>
                    <a:pt x="171260" y="321421"/>
                    <a:pt x="169641" y="323850"/>
                  </a:cubicBezTo>
                  <a:lnTo>
                    <a:pt x="167212" y="327089"/>
                  </a:lnTo>
                  <a:lnTo>
                    <a:pt x="163973" y="330327"/>
                  </a:lnTo>
                  <a:cubicBezTo>
                    <a:pt x="162354" y="331946"/>
                    <a:pt x="163973" y="332756"/>
                    <a:pt x="162354" y="334375"/>
                  </a:cubicBezTo>
                  <a:lnTo>
                    <a:pt x="160735" y="335995"/>
                  </a:lnTo>
                  <a:cubicBezTo>
                    <a:pt x="157496" y="339233"/>
                    <a:pt x="154258" y="343281"/>
                    <a:pt x="148590" y="344091"/>
                  </a:cubicBezTo>
                  <a:cubicBezTo>
                    <a:pt x="145352" y="345710"/>
                    <a:pt x="142113" y="347329"/>
                    <a:pt x="139684" y="349758"/>
                  </a:cubicBezTo>
                  <a:cubicBezTo>
                    <a:pt x="138065" y="349758"/>
                    <a:pt x="136446" y="351377"/>
                    <a:pt x="134827" y="350568"/>
                  </a:cubicBezTo>
                  <a:cubicBezTo>
                    <a:pt x="125111" y="355425"/>
                    <a:pt x="117015" y="354616"/>
                    <a:pt x="107299" y="356235"/>
                  </a:cubicBezTo>
                  <a:cubicBezTo>
                    <a:pt x="105680" y="356235"/>
                    <a:pt x="105680" y="357045"/>
                    <a:pt x="104061" y="357045"/>
                  </a:cubicBezTo>
                  <a:cubicBezTo>
                    <a:pt x="102442" y="357045"/>
                    <a:pt x="100823" y="356235"/>
                    <a:pt x="99203" y="357045"/>
                  </a:cubicBezTo>
                  <a:cubicBezTo>
                    <a:pt x="93536" y="357045"/>
                    <a:pt x="84630" y="357045"/>
                    <a:pt x="77343" y="357045"/>
                  </a:cubicBezTo>
                  <a:cubicBezTo>
                    <a:pt x="70057" y="357045"/>
                    <a:pt x="71676" y="357854"/>
                    <a:pt x="70057" y="357045"/>
                  </a:cubicBezTo>
                  <a:cubicBezTo>
                    <a:pt x="68438" y="357045"/>
                    <a:pt x="67628" y="357045"/>
                    <a:pt x="66009" y="357045"/>
                  </a:cubicBezTo>
                  <a:cubicBezTo>
                    <a:pt x="57912" y="353806"/>
                    <a:pt x="49816" y="352187"/>
                    <a:pt x="41720" y="347329"/>
                  </a:cubicBezTo>
                  <a:cubicBezTo>
                    <a:pt x="35243" y="347329"/>
                    <a:pt x="23908" y="333565"/>
                    <a:pt x="23908" y="333565"/>
                  </a:cubicBezTo>
                  <a:cubicBezTo>
                    <a:pt x="18241" y="330327"/>
                    <a:pt x="16621" y="322231"/>
                    <a:pt x="10954" y="317373"/>
                  </a:cubicBezTo>
                  <a:cubicBezTo>
                    <a:pt x="10954" y="315754"/>
                    <a:pt x="10954" y="316563"/>
                    <a:pt x="10954" y="314944"/>
                  </a:cubicBezTo>
                  <a:cubicBezTo>
                    <a:pt x="3668" y="302800"/>
                    <a:pt x="3668" y="289036"/>
                    <a:pt x="1239" y="274463"/>
                  </a:cubicBezTo>
                  <a:cubicBezTo>
                    <a:pt x="1239" y="273653"/>
                    <a:pt x="1239" y="272844"/>
                    <a:pt x="1239" y="272844"/>
                  </a:cubicBezTo>
                  <a:cubicBezTo>
                    <a:pt x="-1190" y="261509"/>
                    <a:pt x="429" y="247745"/>
                    <a:pt x="2048" y="238030"/>
                  </a:cubicBezTo>
                  <a:cubicBezTo>
                    <a:pt x="20670" y="231553"/>
                    <a:pt x="40910" y="236410"/>
                    <a:pt x="60341" y="237220"/>
                  </a:cubicBezTo>
                  <a:cubicBezTo>
                    <a:pt x="61960" y="238840"/>
                    <a:pt x="61151" y="238840"/>
                    <a:pt x="62770" y="239649"/>
                  </a:cubicBezTo>
                  <a:cubicBezTo>
                    <a:pt x="62770" y="259890"/>
                    <a:pt x="60341" y="285798"/>
                    <a:pt x="72486" y="296323"/>
                  </a:cubicBezTo>
                  <a:cubicBezTo>
                    <a:pt x="80582" y="298752"/>
                    <a:pt x="88678" y="303610"/>
                    <a:pt x="98394" y="301990"/>
                  </a:cubicBezTo>
                  <a:cubicBezTo>
                    <a:pt x="109728" y="299561"/>
                    <a:pt x="117015" y="290655"/>
                    <a:pt x="123492" y="284988"/>
                  </a:cubicBezTo>
                  <a:cubicBezTo>
                    <a:pt x="129159" y="270415"/>
                    <a:pt x="123492" y="254222"/>
                    <a:pt x="117825" y="242888"/>
                  </a:cubicBezTo>
                  <a:cubicBezTo>
                    <a:pt x="108109" y="229124"/>
                    <a:pt x="91107" y="221028"/>
                    <a:pt x="79772" y="208074"/>
                  </a:cubicBezTo>
                  <a:cubicBezTo>
                    <a:pt x="78153" y="208074"/>
                    <a:pt x="79772" y="208074"/>
                    <a:pt x="78153" y="207264"/>
                  </a:cubicBezTo>
                  <a:cubicBezTo>
                    <a:pt x="75724" y="204025"/>
                    <a:pt x="70866" y="201597"/>
                    <a:pt x="68438" y="198358"/>
                  </a:cubicBezTo>
                  <a:cubicBezTo>
                    <a:pt x="66818" y="198358"/>
                    <a:pt x="65199" y="196739"/>
                    <a:pt x="64389" y="194310"/>
                  </a:cubicBezTo>
                  <a:cubicBezTo>
                    <a:pt x="61960" y="192691"/>
                    <a:pt x="58722" y="191071"/>
                    <a:pt x="57103" y="187023"/>
                  </a:cubicBezTo>
                  <a:cubicBezTo>
                    <a:pt x="51435" y="185404"/>
                    <a:pt x="49816" y="181356"/>
                    <a:pt x="46578" y="178118"/>
                  </a:cubicBezTo>
                  <a:cubicBezTo>
                    <a:pt x="44149" y="176498"/>
                    <a:pt x="41720" y="174879"/>
                    <a:pt x="40101" y="172450"/>
                  </a:cubicBezTo>
                  <a:lnTo>
                    <a:pt x="35243" y="168402"/>
                  </a:lnTo>
                  <a:cubicBezTo>
                    <a:pt x="32004" y="165164"/>
                    <a:pt x="27147" y="161925"/>
                    <a:pt x="23099" y="157877"/>
                  </a:cubicBezTo>
                  <a:lnTo>
                    <a:pt x="18241" y="153829"/>
                  </a:lnTo>
                  <a:cubicBezTo>
                    <a:pt x="15002" y="150590"/>
                    <a:pt x="13383" y="145733"/>
                    <a:pt x="10144" y="142494"/>
                  </a:cubicBezTo>
                  <a:cubicBezTo>
                    <a:pt x="4477" y="131159"/>
                    <a:pt x="429" y="119015"/>
                    <a:pt x="1239" y="102822"/>
                  </a:cubicBezTo>
                  <a:cubicBezTo>
                    <a:pt x="1239" y="101203"/>
                    <a:pt x="429" y="99584"/>
                    <a:pt x="429" y="97965"/>
                  </a:cubicBezTo>
                  <a:cubicBezTo>
                    <a:pt x="429" y="94726"/>
                    <a:pt x="429" y="89868"/>
                    <a:pt x="429" y="86630"/>
                  </a:cubicBezTo>
                  <a:cubicBezTo>
                    <a:pt x="2048" y="78534"/>
                    <a:pt x="2048" y="68818"/>
                    <a:pt x="6096" y="61532"/>
                  </a:cubicBezTo>
                  <a:cubicBezTo>
                    <a:pt x="6096" y="55864"/>
                    <a:pt x="9335" y="51816"/>
                    <a:pt x="10954" y="46149"/>
                  </a:cubicBezTo>
                  <a:cubicBezTo>
                    <a:pt x="12573" y="43720"/>
                    <a:pt x="13383" y="41291"/>
                    <a:pt x="15002" y="38862"/>
                  </a:cubicBezTo>
                  <a:cubicBezTo>
                    <a:pt x="18241" y="34004"/>
                    <a:pt x="22289" y="31575"/>
                    <a:pt x="24718" y="27527"/>
                  </a:cubicBezTo>
                  <a:lnTo>
                    <a:pt x="29575" y="23479"/>
                  </a:lnTo>
                  <a:cubicBezTo>
                    <a:pt x="36862" y="17002"/>
                    <a:pt x="47387" y="11335"/>
                    <a:pt x="57912" y="7287"/>
                  </a:cubicBezTo>
                  <a:lnTo>
                    <a:pt x="70866" y="2429"/>
                  </a:lnTo>
                  <a:cubicBezTo>
                    <a:pt x="76534" y="810"/>
                    <a:pt x="83011" y="810"/>
                    <a:pt x="88678" y="0"/>
                  </a:cubicBezTo>
                  <a:cubicBezTo>
                    <a:pt x="92726" y="0"/>
                    <a:pt x="96774" y="0"/>
                    <a:pt x="100013" y="0"/>
                  </a:cubicBezTo>
                  <a:lnTo>
                    <a:pt x="118634" y="1619"/>
                  </a:lnTo>
                  <a:cubicBezTo>
                    <a:pt x="125921" y="1619"/>
                    <a:pt x="129969" y="4048"/>
                    <a:pt x="135636" y="6477"/>
                  </a:cubicBezTo>
                  <a:cubicBezTo>
                    <a:pt x="137256" y="9715"/>
                    <a:pt x="142923" y="11335"/>
                    <a:pt x="146971" y="12954"/>
                  </a:cubicBezTo>
                  <a:cubicBezTo>
                    <a:pt x="155067" y="17812"/>
                    <a:pt x="159925" y="24289"/>
                    <a:pt x="167212" y="29956"/>
                  </a:cubicBezTo>
                  <a:cubicBezTo>
                    <a:pt x="174498" y="39672"/>
                    <a:pt x="181785" y="50197"/>
                    <a:pt x="185024" y="64770"/>
                  </a:cubicBezTo>
                  <a:cubicBezTo>
                    <a:pt x="186643" y="71247"/>
                    <a:pt x="189072" y="78534"/>
                    <a:pt x="189881" y="85820"/>
                  </a:cubicBezTo>
                  <a:close/>
                  <a:moveTo>
                    <a:pt x="201216" y="299561"/>
                  </a:moveTo>
                  <a:cubicBezTo>
                    <a:pt x="202835" y="285798"/>
                    <a:pt x="201216" y="271225"/>
                    <a:pt x="197168" y="255841"/>
                  </a:cubicBezTo>
                  <a:cubicBezTo>
                    <a:pt x="197168" y="255841"/>
                    <a:pt x="197168" y="254222"/>
                    <a:pt x="197168" y="251793"/>
                  </a:cubicBezTo>
                  <a:cubicBezTo>
                    <a:pt x="197168" y="249365"/>
                    <a:pt x="197168" y="249365"/>
                    <a:pt x="197168" y="248555"/>
                  </a:cubicBezTo>
                  <a:cubicBezTo>
                    <a:pt x="197168" y="246936"/>
                    <a:pt x="196358" y="245316"/>
                    <a:pt x="196358" y="245316"/>
                  </a:cubicBezTo>
                  <a:cubicBezTo>
                    <a:pt x="196358" y="245316"/>
                    <a:pt x="196358" y="244507"/>
                    <a:pt x="196358" y="243697"/>
                  </a:cubicBezTo>
                  <a:lnTo>
                    <a:pt x="196358" y="243697"/>
                  </a:lnTo>
                  <a:cubicBezTo>
                    <a:pt x="196358" y="242888"/>
                    <a:pt x="196358" y="242888"/>
                    <a:pt x="196358" y="243697"/>
                  </a:cubicBezTo>
                  <a:cubicBezTo>
                    <a:pt x="197978" y="246126"/>
                    <a:pt x="197978" y="249365"/>
                    <a:pt x="199597" y="250984"/>
                  </a:cubicBezTo>
                  <a:cubicBezTo>
                    <a:pt x="201216" y="254222"/>
                    <a:pt x="202835" y="255841"/>
                    <a:pt x="202835" y="258270"/>
                  </a:cubicBezTo>
                  <a:lnTo>
                    <a:pt x="202835" y="260699"/>
                  </a:lnTo>
                  <a:lnTo>
                    <a:pt x="204454" y="270415"/>
                  </a:lnTo>
                  <a:lnTo>
                    <a:pt x="204454" y="270415"/>
                  </a:lnTo>
                  <a:cubicBezTo>
                    <a:pt x="204454" y="274463"/>
                    <a:pt x="204454" y="276892"/>
                    <a:pt x="204454" y="280130"/>
                  </a:cubicBezTo>
                  <a:cubicBezTo>
                    <a:pt x="206074" y="297942"/>
                    <a:pt x="201216" y="310086"/>
                    <a:pt x="197978" y="322231"/>
                  </a:cubicBezTo>
                  <a:cubicBezTo>
                    <a:pt x="196358" y="327089"/>
                    <a:pt x="194739" y="331946"/>
                    <a:pt x="193120" y="335185"/>
                  </a:cubicBezTo>
                  <a:cubicBezTo>
                    <a:pt x="191500" y="337614"/>
                    <a:pt x="189072" y="340043"/>
                    <a:pt x="187452" y="342471"/>
                  </a:cubicBezTo>
                  <a:lnTo>
                    <a:pt x="185024" y="345710"/>
                  </a:lnTo>
                  <a:lnTo>
                    <a:pt x="181785" y="348948"/>
                  </a:lnTo>
                  <a:cubicBezTo>
                    <a:pt x="180166" y="350568"/>
                    <a:pt x="181785" y="351377"/>
                    <a:pt x="180166" y="352996"/>
                  </a:cubicBezTo>
                  <a:lnTo>
                    <a:pt x="178546" y="354616"/>
                  </a:lnTo>
                  <a:cubicBezTo>
                    <a:pt x="175308" y="357854"/>
                    <a:pt x="172069" y="361902"/>
                    <a:pt x="166402" y="362712"/>
                  </a:cubicBezTo>
                  <a:cubicBezTo>
                    <a:pt x="163973" y="364331"/>
                    <a:pt x="162354" y="364331"/>
                    <a:pt x="160735" y="365950"/>
                  </a:cubicBezTo>
                  <a:cubicBezTo>
                    <a:pt x="158306" y="367570"/>
                    <a:pt x="155877" y="369189"/>
                    <a:pt x="153448" y="369189"/>
                  </a:cubicBezTo>
                  <a:lnTo>
                    <a:pt x="152639" y="369189"/>
                  </a:lnTo>
                  <a:cubicBezTo>
                    <a:pt x="142923" y="374047"/>
                    <a:pt x="134827" y="373237"/>
                    <a:pt x="125111" y="374856"/>
                  </a:cubicBezTo>
                  <a:cubicBezTo>
                    <a:pt x="123492" y="374856"/>
                    <a:pt x="123492" y="375666"/>
                    <a:pt x="121873" y="375666"/>
                  </a:cubicBezTo>
                  <a:cubicBezTo>
                    <a:pt x="118634" y="375666"/>
                    <a:pt x="115396" y="375666"/>
                    <a:pt x="112157" y="375666"/>
                  </a:cubicBezTo>
                  <a:cubicBezTo>
                    <a:pt x="106490" y="375666"/>
                    <a:pt x="100823" y="375666"/>
                    <a:pt x="95155" y="375666"/>
                  </a:cubicBezTo>
                  <a:cubicBezTo>
                    <a:pt x="89488" y="375666"/>
                    <a:pt x="89488" y="376476"/>
                    <a:pt x="87869" y="375666"/>
                  </a:cubicBezTo>
                  <a:cubicBezTo>
                    <a:pt x="86249" y="375666"/>
                    <a:pt x="85440" y="375666"/>
                    <a:pt x="83820" y="375666"/>
                  </a:cubicBezTo>
                  <a:cubicBezTo>
                    <a:pt x="78153" y="374047"/>
                    <a:pt x="70057" y="372428"/>
                    <a:pt x="65199" y="369189"/>
                  </a:cubicBezTo>
                  <a:cubicBezTo>
                    <a:pt x="65199" y="369189"/>
                    <a:pt x="65199" y="368922"/>
                    <a:pt x="65199" y="368380"/>
                  </a:cubicBezTo>
                  <a:cubicBezTo>
                    <a:pt x="66818" y="368380"/>
                    <a:pt x="66818" y="368380"/>
                    <a:pt x="67628" y="368380"/>
                  </a:cubicBezTo>
                  <a:cubicBezTo>
                    <a:pt x="69247" y="368380"/>
                    <a:pt x="69247" y="368380"/>
                    <a:pt x="69247" y="368380"/>
                  </a:cubicBezTo>
                  <a:cubicBezTo>
                    <a:pt x="72486" y="368380"/>
                    <a:pt x="74914" y="368380"/>
                    <a:pt x="75724" y="368380"/>
                  </a:cubicBezTo>
                  <a:lnTo>
                    <a:pt x="83820" y="370808"/>
                  </a:lnTo>
                  <a:cubicBezTo>
                    <a:pt x="90297" y="372428"/>
                    <a:pt x="98394" y="370808"/>
                    <a:pt x="106490" y="370808"/>
                  </a:cubicBezTo>
                  <a:cubicBezTo>
                    <a:pt x="110538" y="370808"/>
                    <a:pt x="113776" y="370808"/>
                    <a:pt x="117015" y="370808"/>
                  </a:cubicBezTo>
                  <a:lnTo>
                    <a:pt x="128350" y="369189"/>
                  </a:lnTo>
                  <a:cubicBezTo>
                    <a:pt x="134017" y="367570"/>
                    <a:pt x="139684" y="369189"/>
                    <a:pt x="144542" y="367570"/>
                  </a:cubicBezTo>
                  <a:cubicBezTo>
                    <a:pt x="148590" y="365950"/>
                    <a:pt x="152639" y="365141"/>
                    <a:pt x="155877" y="363522"/>
                  </a:cubicBezTo>
                  <a:lnTo>
                    <a:pt x="161544" y="359474"/>
                  </a:lnTo>
                  <a:cubicBezTo>
                    <a:pt x="164783" y="357854"/>
                    <a:pt x="168021" y="357045"/>
                    <a:pt x="170450" y="355425"/>
                  </a:cubicBezTo>
                  <a:cubicBezTo>
                    <a:pt x="175308" y="352187"/>
                    <a:pt x="177737" y="347329"/>
                    <a:pt x="180975" y="343281"/>
                  </a:cubicBezTo>
                  <a:cubicBezTo>
                    <a:pt x="185024" y="338423"/>
                    <a:pt x="189072" y="333565"/>
                    <a:pt x="193120" y="327898"/>
                  </a:cubicBezTo>
                  <a:cubicBezTo>
                    <a:pt x="194739" y="323040"/>
                    <a:pt x="196358" y="318992"/>
                    <a:pt x="197978" y="313325"/>
                  </a:cubicBezTo>
                  <a:lnTo>
                    <a:pt x="202026" y="297132"/>
                  </a:lnTo>
                  <a:close/>
                  <a:moveTo>
                    <a:pt x="81391" y="289036"/>
                  </a:moveTo>
                  <a:cubicBezTo>
                    <a:pt x="81391" y="290655"/>
                    <a:pt x="81391" y="290655"/>
                    <a:pt x="79772" y="289846"/>
                  </a:cubicBezTo>
                  <a:cubicBezTo>
                    <a:pt x="79772" y="289846"/>
                    <a:pt x="78963" y="289846"/>
                    <a:pt x="78153" y="288226"/>
                  </a:cubicBezTo>
                  <a:cubicBezTo>
                    <a:pt x="78153" y="288226"/>
                    <a:pt x="78153" y="288226"/>
                    <a:pt x="78153" y="287417"/>
                  </a:cubicBezTo>
                  <a:cubicBezTo>
                    <a:pt x="78153" y="287417"/>
                    <a:pt x="77343" y="285798"/>
                    <a:pt x="77343" y="282559"/>
                  </a:cubicBezTo>
                  <a:cubicBezTo>
                    <a:pt x="77343" y="275273"/>
                    <a:pt x="77343" y="267176"/>
                    <a:pt x="77343" y="259080"/>
                  </a:cubicBezTo>
                  <a:lnTo>
                    <a:pt x="75724" y="259080"/>
                  </a:lnTo>
                  <a:cubicBezTo>
                    <a:pt x="74105" y="259080"/>
                    <a:pt x="74105" y="259080"/>
                    <a:pt x="74105" y="257461"/>
                  </a:cubicBezTo>
                  <a:cubicBezTo>
                    <a:pt x="74105" y="255841"/>
                    <a:pt x="74105" y="255841"/>
                    <a:pt x="75724" y="255841"/>
                  </a:cubicBezTo>
                  <a:lnTo>
                    <a:pt x="76534" y="255841"/>
                  </a:lnTo>
                  <a:cubicBezTo>
                    <a:pt x="78153" y="255841"/>
                    <a:pt x="78963" y="255841"/>
                    <a:pt x="79772" y="257461"/>
                  </a:cubicBezTo>
                  <a:cubicBezTo>
                    <a:pt x="79772" y="259080"/>
                    <a:pt x="81391" y="259080"/>
                    <a:pt x="81391" y="260699"/>
                  </a:cubicBezTo>
                  <a:cubicBezTo>
                    <a:pt x="81391" y="270415"/>
                    <a:pt x="80582" y="280130"/>
                    <a:pt x="81391" y="289846"/>
                  </a:cubicBezTo>
                  <a:close/>
                  <a:moveTo>
                    <a:pt x="107299" y="76105"/>
                  </a:moveTo>
                  <a:cubicBezTo>
                    <a:pt x="108919" y="76105"/>
                    <a:pt x="109728" y="76105"/>
                    <a:pt x="110538" y="77724"/>
                  </a:cubicBezTo>
                  <a:lnTo>
                    <a:pt x="111348" y="77724"/>
                  </a:lnTo>
                  <a:cubicBezTo>
                    <a:pt x="111348" y="78801"/>
                    <a:pt x="111348" y="79343"/>
                    <a:pt x="111348" y="79343"/>
                  </a:cubicBezTo>
                  <a:lnTo>
                    <a:pt x="111348" y="79343"/>
                  </a:lnTo>
                  <a:cubicBezTo>
                    <a:pt x="111348" y="79343"/>
                    <a:pt x="109728" y="79343"/>
                    <a:pt x="109728" y="79343"/>
                  </a:cubicBezTo>
                  <a:cubicBezTo>
                    <a:pt x="108109" y="79343"/>
                    <a:pt x="105680" y="80153"/>
                    <a:pt x="101632" y="81772"/>
                  </a:cubicBezTo>
                  <a:cubicBezTo>
                    <a:pt x="98394" y="83391"/>
                    <a:pt x="95965" y="83391"/>
                    <a:pt x="91917" y="85011"/>
                  </a:cubicBezTo>
                  <a:cubicBezTo>
                    <a:pt x="87869" y="86630"/>
                    <a:pt x="86249" y="88249"/>
                    <a:pt x="84630" y="91488"/>
                  </a:cubicBezTo>
                  <a:cubicBezTo>
                    <a:pt x="83011" y="93107"/>
                    <a:pt x="83011" y="94726"/>
                    <a:pt x="81391" y="97155"/>
                  </a:cubicBezTo>
                  <a:cubicBezTo>
                    <a:pt x="81391" y="100394"/>
                    <a:pt x="80582" y="102822"/>
                    <a:pt x="80582" y="106870"/>
                  </a:cubicBezTo>
                  <a:cubicBezTo>
                    <a:pt x="80582" y="110919"/>
                    <a:pt x="78963" y="107680"/>
                    <a:pt x="78963" y="106870"/>
                  </a:cubicBezTo>
                  <a:cubicBezTo>
                    <a:pt x="77343" y="103632"/>
                    <a:pt x="76534" y="101203"/>
                    <a:pt x="78153" y="97965"/>
                  </a:cubicBezTo>
                  <a:cubicBezTo>
                    <a:pt x="78153" y="93917"/>
                    <a:pt x="80582" y="90678"/>
                    <a:pt x="83011" y="86630"/>
                  </a:cubicBezTo>
                  <a:lnTo>
                    <a:pt x="87869" y="82582"/>
                  </a:lnTo>
                  <a:lnTo>
                    <a:pt x="91107" y="80153"/>
                  </a:lnTo>
                  <a:cubicBezTo>
                    <a:pt x="94345" y="78534"/>
                    <a:pt x="96774" y="76914"/>
                    <a:pt x="100013" y="76105"/>
                  </a:cubicBezTo>
                  <a:cubicBezTo>
                    <a:pt x="103251" y="76105"/>
                    <a:pt x="105680" y="75295"/>
                    <a:pt x="107299" y="75295"/>
                  </a:cubicBezTo>
                  <a:close/>
                  <a:moveTo>
                    <a:pt x="206883" y="103632"/>
                  </a:moveTo>
                  <a:cubicBezTo>
                    <a:pt x="208503" y="114967"/>
                    <a:pt x="206883" y="126301"/>
                    <a:pt x="205264" y="138446"/>
                  </a:cubicBezTo>
                  <a:cubicBezTo>
                    <a:pt x="205264" y="142494"/>
                    <a:pt x="203645" y="144113"/>
                    <a:pt x="200406" y="144923"/>
                  </a:cubicBezTo>
                  <a:cubicBezTo>
                    <a:pt x="195549" y="146542"/>
                    <a:pt x="191500" y="144923"/>
                    <a:pt x="185833" y="144923"/>
                  </a:cubicBezTo>
                  <a:cubicBezTo>
                    <a:pt x="180166" y="144923"/>
                    <a:pt x="177737" y="144923"/>
                    <a:pt x="172879" y="144923"/>
                  </a:cubicBezTo>
                  <a:cubicBezTo>
                    <a:pt x="168021" y="144923"/>
                    <a:pt x="165593" y="144923"/>
                    <a:pt x="162354" y="144923"/>
                  </a:cubicBezTo>
                  <a:cubicBezTo>
                    <a:pt x="159115" y="144923"/>
                    <a:pt x="155877" y="143304"/>
                    <a:pt x="152639" y="143304"/>
                  </a:cubicBezTo>
                  <a:cubicBezTo>
                    <a:pt x="150210" y="143304"/>
                    <a:pt x="147781" y="143304"/>
                    <a:pt x="145352" y="141685"/>
                  </a:cubicBezTo>
                  <a:cubicBezTo>
                    <a:pt x="145352" y="141685"/>
                    <a:pt x="144542" y="140065"/>
                    <a:pt x="144542" y="140065"/>
                  </a:cubicBezTo>
                  <a:cubicBezTo>
                    <a:pt x="144542" y="139255"/>
                    <a:pt x="144542" y="138446"/>
                    <a:pt x="145352" y="138446"/>
                  </a:cubicBezTo>
                  <a:lnTo>
                    <a:pt x="146161" y="138446"/>
                  </a:lnTo>
                  <a:cubicBezTo>
                    <a:pt x="147781" y="138446"/>
                    <a:pt x="148590" y="138446"/>
                    <a:pt x="150210" y="138446"/>
                  </a:cubicBezTo>
                  <a:cubicBezTo>
                    <a:pt x="165593" y="144113"/>
                    <a:pt x="185024" y="140875"/>
                    <a:pt x="201216" y="140065"/>
                  </a:cubicBezTo>
                  <a:cubicBezTo>
                    <a:pt x="202835" y="134398"/>
                    <a:pt x="202026" y="128730"/>
                    <a:pt x="202026" y="122253"/>
                  </a:cubicBezTo>
                  <a:cubicBezTo>
                    <a:pt x="202026" y="112538"/>
                    <a:pt x="202835" y="104442"/>
                    <a:pt x="202026" y="96345"/>
                  </a:cubicBezTo>
                  <a:cubicBezTo>
                    <a:pt x="202026" y="93917"/>
                    <a:pt x="200406" y="90678"/>
                    <a:pt x="200406" y="86630"/>
                  </a:cubicBezTo>
                  <a:lnTo>
                    <a:pt x="200406" y="85011"/>
                  </a:lnTo>
                  <a:cubicBezTo>
                    <a:pt x="200406" y="79343"/>
                    <a:pt x="198787" y="73676"/>
                    <a:pt x="197168" y="68009"/>
                  </a:cubicBezTo>
                  <a:lnTo>
                    <a:pt x="197168" y="66389"/>
                  </a:lnTo>
                  <a:cubicBezTo>
                    <a:pt x="196358" y="65580"/>
                    <a:pt x="197168" y="65580"/>
                    <a:pt x="197168" y="66389"/>
                  </a:cubicBezTo>
                  <a:cubicBezTo>
                    <a:pt x="199597" y="72057"/>
                    <a:pt x="202026" y="77724"/>
                    <a:pt x="203645" y="83391"/>
                  </a:cubicBezTo>
                  <a:cubicBezTo>
                    <a:pt x="205264" y="89868"/>
                    <a:pt x="207693" y="97155"/>
                    <a:pt x="208503" y="104442"/>
                  </a:cubicBezTo>
                  <a:close/>
                </a:path>
              </a:pathLst>
            </a:custGeom>
            <a:solidFill>
              <a:srgbClr val="000000"/>
            </a:solidFill>
            <a:ln w="0"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5E157D9A-1590-424D-FCEC-ED88DC5B6939}"/>
                </a:ext>
              </a:extLst>
            </p:cNvPr>
            <p:cNvSpPr/>
            <p:nvPr/>
          </p:nvSpPr>
          <p:spPr>
            <a:xfrm>
              <a:off x="4168296" y="2840831"/>
              <a:ext cx="225013" cy="374739"/>
            </a:xfrm>
            <a:custGeom>
              <a:avLst/>
              <a:gdLst>
                <a:gd name="connsiteX0" fmla="*/ 208821 w 225013"/>
                <a:gd name="connsiteY0" fmla="*/ 33195 h 374739"/>
                <a:gd name="connsiteX1" fmla="*/ 201535 w 225013"/>
                <a:gd name="connsiteY1" fmla="*/ 58293 h 374739"/>
                <a:gd name="connsiteX2" fmla="*/ 194248 w 225013"/>
                <a:gd name="connsiteY2" fmla="*/ 58293 h 374739"/>
                <a:gd name="connsiteX3" fmla="*/ 167531 w 225013"/>
                <a:gd name="connsiteY3" fmla="*/ 58293 h 374739"/>
                <a:gd name="connsiteX4" fmla="*/ 147290 w 225013"/>
                <a:gd name="connsiteY4" fmla="*/ 58293 h 374739"/>
                <a:gd name="connsiteX5" fmla="*/ 140003 w 225013"/>
                <a:gd name="connsiteY5" fmla="*/ 58293 h 374739"/>
                <a:gd name="connsiteX6" fmla="*/ 135146 w 225013"/>
                <a:gd name="connsiteY6" fmla="*/ 58293 h 374739"/>
                <a:gd name="connsiteX7" fmla="*/ 135146 w 225013"/>
                <a:gd name="connsiteY7" fmla="*/ 97155 h 374739"/>
                <a:gd name="connsiteX8" fmla="*/ 134336 w 225013"/>
                <a:gd name="connsiteY8" fmla="*/ 119824 h 374739"/>
                <a:gd name="connsiteX9" fmla="*/ 135146 w 225013"/>
                <a:gd name="connsiteY9" fmla="*/ 137636 h 374739"/>
                <a:gd name="connsiteX10" fmla="*/ 133526 w 225013"/>
                <a:gd name="connsiteY10" fmla="*/ 162735 h 374739"/>
                <a:gd name="connsiteX11" fmla="*/ 134336 w 225013"/>
                <a:gd name="connsiteY11" fmla="*/ 181356 h 374739"/>
                <a:gd name="connsiteX12" fmla="*/ 135146 w 225013"/>
                <a:gd name="connsiteY12" fmla="*/ 185404 h 374739"/>
                <a:gd name="connsiteX13" fmla="*/ 135146 w 225013"/>
                <a:gd name="connsiteY13" fmla="*/ 215360 h 374739"/>
                <a:gd name="connsiteX14" fmla="*/ 135146 w 225013"/>
                <a:gd name="connsiteY14" fmla="*/ 245316 h 374739"/>
                <a:gd name="connsiteX15" fmla="*/ 135146 w 225013"/>
                <a:gd name="connsiteY15" fmla="*/ 272034 h 374739"/>
                <a:gd name="connsiteX16" fmla="*/ 135146 w 225013"/>
                <a:gd name="connsiteY16" fmla="*/ 300371 h 374739"/>
                <a:gd name="connsiteX17" fmla="*/ 133526 w 225013"/>
                <a:gd name="connsiteY17" fmla="*/ 352997 h 374739"/>
                <a:gd name="connsiteX18" fmla="*/ 111666 w 225013"/>
                <a:gd name="connsiteY18" fmla="*/ 356235 h 374739"/>
                <a:gd name="connsiteX19" fmla="*/ 110047 w 225013"/>
                <a:gd name="connsiteY19" fmla="*/ 356235 h 374739"/>
                <a:gd name="connsiteX20" fmla="*/ 89807 w 225013"/>
                <a:gd name="connsiteY20" fmla="*/ 355425 h 374739"/>
                <a:gd name="connsiteX21" fmla="*/ 71995 w 225013"/>
                <a:gd name="connsiteY21" fmla="*/ 350568 h 374739"/>
                <a:gd name="connsiteX22" fmla="*/ 71995 w 225013"/>
                <a:gd name="connsiteY22" fmla="*/ 296323 h 374739"/>
                <a:gd name="connsiteX23" fmla="*/ 73614 w 225013"/>
                <a:gd name="connsiteY23" fmla="*/ 244507 h 374739"/>
                <a:gd name="connsiteX24" fmla="*/ 73614 w 225013"/>
                <a:gd name="connsiteY24" fmla="*/ 186214 h 374739"/>
                <a:gd name="connsiteX25" fmla="*/ 73614 w 225013"/>
                <a:gd name="connsiteY25" fmla="*/ 127921 h 374739"/>
                <a:gd name="connsiteX26" fmla="*/ 74424 w 225013"/>
                <a:gd name="connsiteY26" fmla="*/ 84201 h 374739"/>
                <a:gd name="connsiteX27" fmla="*/ 74424 w 225013"/>
                <a:gd name="connsiteY27" fmla="*/ 61532 h 374739"/>
                <a:gd name="connsiteX28" fmla="*/ 35562 w 225013"/>
                <a:gd name="connsiteY28" fmla="*/ 61532 h 374739"/>
                <a:gd name="connsiteX29" fmla="*/ 18560 w 225013"/>
                <a:gd name="connsiteY29" fmla="*/ 60722 h 374739"/>
                <a:gd name="connsiteX30" fmla="*/ 3177 w 225013"/>
                <a:gd name="connsiteY30" fmla="*/ 59103 h 374739"/>
                <a:gd name="connsiteX31" fmla="*/ 6415 w 225013"/>
                <a:gd name="connsiteY31" fmla="*/ 810 h 374739"/>
                <a:gd name="connsiteX32" fmla="*/ 46896 w 225013"/>
                <a:gd name="connsiteY32" fmla="*/ 1619 h 374739"/>
                <a:gd name="connsiteX33" fmla="*/ 159434 w 225013"/>
                <a:gd name="connsiteY33" fmla="*/ 1619 h 374739"/>
                <a:gd name="connsiteX34" fmla="*/ 196677 w 225013"/>
                <a:gd name="connsiteY34" fmla="*/ 1619 h 374739"/>
                <a:gd name="connsiteX35" fmla="*/ 201535 w 225013"/>
                <a:gd name="connsiteY35" fmla="*/ 0 h 374739"/>
                <a:gd name="connsiteX36" fmla="*/ 207202 w 225013"/>
                <a:gd name="connsiteY36" fmla="*/ 16193 h 374739"/>
                <a:gd name="connsiteX37" fmla="*/ 208821 w 225013"/>
                <a:gd name="connsiteY37" fmla="*/ 35623 h 374739"/>
                <a:gd name="connsiteX38" fmla="*/ 20179 w 225013"/>
                <a:gd name="connsiteY38" fmla="*/ 69628 h 374739"/>
                <a:gd name="connsiteX39" fmla="*/ 21798 w 225013"/>
                <a:gd name="connsiteY39" fmla="*/ 68008 h 374739"/>
                <a:gd name="connsiteX40" fmla="*/ 25037 w 225013"/>
                <a:gd name="connsiteY40" fmla="*/ 70437 h 374739"/>
                <a:gd name="connsiteX41" fmla="*/ 25037 w 225013"/>
                <a:gd name="connsiteY41" fmla="*/ 70437 h 374739"/>
                <a:gd name="connsiteX42" fmla="*/ 61470 w 225013"/>
                <a:gd name="connsiteY42" fmla="*/ 71247 h 374739"/>
                <a:gd name="connsiteX43" fmla="*/ 63089 w 225013"/>
                <a:gd name="connsiteY43" fmla="*/ 73676 h 374739"/>
                <a:gd name="connsiteX44" fmla="*/ 60660 w 225013"/>
                <a:gd name="connsiteY44" fmla="*/ 75295 h 374739"/>
                <a:gd name="connsiteX45" fmla="*/ 52564 w 225013"/>
                <a:gd name="connsiteY45" fmla="*/ 75295 h 374739"/>
                <a:gd name="connsiteX46" fmla="*/ 35562 w 225013"/>
                <a:gd name="connsiteY46" fmla="*/ 74485 h 374739"/>
                <a:gd name="connsiteX47" fmla="*/ 22608 w 225013"/>
                <a:gd name="connsiteY47" fmla="*/ 73676 h 374739"/>
                <a:gd name="connsiteX48" fmla="*/ 19369 w 225013"/>
                <a:gd name="connsiteY48" fmla="*/ 70437 h 374739"/>
                <a:gd name="connsiteX49" fmla="*/ 19369 w 225013"/>
                <a:gd name="connsiteY49" fmla="*/ 70437 h 374739"/>
                <a:gd name="connsiteX50" fmla="*/ 216918 w 225013"/>
                <a:gd name="connsiteY50" fmla="*/ 68818 h 374739"/>
                <a:gd name="connsiteX51" fmla="*/ 219347 w 225013"/>
                <a:gd name="connsiteY51" fmla="*/ 60722 h 374739"/>
                <a:gd name="connsiteX52" fmla="*/ 219347 w 225013"/>
                <a:gd name="connsiteY52" fmla="*/ 52626 h 374739"/>
                <a:gd name="connsiteX53" fmla="*/ 217727 w 225013"/>
                <a:gd name="connsiteY53" fmla="*/ 21860 h 374739"/>
                <a:gd name="connsiteX54" fmla="*/ 220966 w 225013"/>
                <a:gd name="connsiteY54" fmla="*/ 18621 h 374739"/>
                <a:gd name="connsiteX55" fmla="*/ 222585 w 225013"/>
                <a:gd name="connsiteY55" fmla="*/ 21860 h 374739"/>
                <a:gd name="connsiteX56" fmla="*/ 225014 w 225013"/>
                <a:gd name="connsiteY56" fmla="*/ 48578 h 374739"/>
                <a:gd name="connsiteX57" fmla="*/ 225014 w 225013"/>
                <a:gd name="connsiteY57" fmla="*/ 54245 h 374739"/>
                <a:gd name="connsiteX58" fmla="*/ 212870 w 225013"/>
                <a:gd name="connsiteY58" fmla="*/ 77724 h 374739"/>
                <a:gd name="connsiteX59" fmla="*/ 206393 w 225013"/>
                <a:gd name="connsiteY59" fmla="*/ 77724 h 374739"/>
                <a:gd name="connsiteX60" fmla="*/ 201535 w 225013"/>
                <a:gd name="connsiteY60" fmla="*/ 77724 h 374739"/>
                <a:gd name="connsiteX61" fmla="*/ 193439 w 225013"/>
                <a:gd name="connsiteY61" fmla="*/ 77724 h 374739"/>
                <a:gd name="connsiteX62" fmla="*/ 185342 w 225013"/>
                <a:gd name="connsiteY62" fmla="*/ 77724 h 374739"/>
                <a:gd name="connsiteX63" fmla="*/ 168340 w 225013"/>
                <a:gd name="connsiteY63" fmla="*/ 77724 h 374739"/>
                <a:gd name="connsiteX64" fmla="*/ 165102 w 225013"/>
                <a:gd name="connsiteY64" fmla="*/ 77724 h 374739"/>
                <a:gd name="connsiteX65" fmla="*/ 151338 w 225013"/>
                <a:gd name="connsiteY65" fmla="*/ 89868 h 374739"/>
                <a:gd name="connsiteX66" fmla="*/ 151338 w 225013"/>
                <a:gd name="connsiteY66" fmla="*/ 95536 h 374739"/>
                <a:gd name="connsiteX67" fmla="*/ 151338 w 225013"/>
                <a:gd name="connsiteY67" fmla="*/ 115776 h 374739"/>
                <a:gd name="connsiteX68" fmla="*/ 151338 w 225013"/>
                <a:gd name="connsiteY68" fmla="*/ 233172 h 374739"/>
                <a:gd name="connsiteX69" fmla="*/ 151338 w 225013"/>
                <a:gd name="connsiteY69" fmla="*/ 263128 h 374739"/>
                <a:gd name="connsiteX70" fmla="*/ 151338 w 225013"/>
                <a:gd name="connsiteY70" fmla="*/ 289846 h 374739"/>
                <a:gd name="connsiteX71" fmla="*/ 151338 w 225013"/>
                <a:gd name="connsiteY71" fmla="*/ 318183 h 374739"/>
                <a:gd name="connsiteX72" fmla="*/ 150529 w 225013"/>
                <a:gd name="connsiteY72" fmla="*/ 342471 h 374739"/>
                <a:gd name="connsiteX73" fmla="*/ 150529 w 225013"/>
                <a:gd name="connsiteY73" fmla="*/ 347329 h 374739"/>
                <a:gd name="connsiteX74" fmla="*/ 135955 w 225013"/>
                <a:gd name="connsiteY74" fmla="*/ 373237 h 374739"/>
                <a:gd name="connsiteX75" fmla="*/ 131907 w 225013"/>
                <a:gd name="connsiteY75" fmla="*/ 373237 h 374739"/>
                <a:gd name="connsiteX76" fmla="*/ 127049 w 225013"/>
                <a:gd name="connsiteY76" fmla="*/ 374047 h 374739"/>
                <a:gd name="connsiteX77" fmla="*/ 125430 w 225013"/>
                <a:gd name="connsiteY77" fmla="*/ 374047 h 374739"/>
                <a:gd name="connsiteX78" fmla="*/ 105190 w 225013"/>
                <a:gd name="connsiteY78" fmla="*/ 373237 h 374739"/>
                <a:gd name="connsiteX79" fmla="*/ 88997 w 225013"/>
                <a:gd name="connsiteY79" fmla="*/ 369999 h 374739"/>
                <a:gd name="connsiteX80" fmla="*/ 87378 w 225013"/>
                <a:gd name="connsiteY80" fmla="*/ 367570 h 374739"/>
                <a:gd name="connsiteX81" fmla="*/ 88997 w 225013"/>
                <a:gd name="connsiteY81" fmla="*/ 365951 h 374739"/>
                <a:gd name="connsiteX82" fmla="*/ 89807 w 225013"/>
                <a:gd name="connsiteY82" fmla="*/ 365951 h 374739"/>
                <a:gd name="connsiteX83" fmla="*/ 91426 w 225013"/>
                <a:gd name="connsiteY83" fmla="*/ 367570 h 374739"/>
                <a:gd name="connsiteX84" fmla="*/ 116524 w 225013"/>
                <a:gd name="connsiteY84" fmla="*/ 370808 h 374739"/>
                <a:gd name="connsiteX85" fmla="*/ 130288 w 225013"/>
                <a:gd name="connsiteY85" fmla="*/ 370808 h 374739"/>
                <a:gd name="connsiteX86" fmla="*/ 134336 w 225013"/>
                <a:gd name="connsiteY86" fmla="*/ 370808 h 374739"/>
                <a:gd name="connsiteX87" fmla="*/ 144051 w 225013"/>
                <a:gd name="connsiteY87" fmla="*/ 350568 h 374739"/>
                <a:gd name="connsiteX88" fmla="*/ 144051 w 225013"/>
                <a:gd name="connsiteY88" fmla="*/ 345710 h 374739"/>
                <a:gd name="connsiteX89" fmla="*/ 144051 w 225013"/>
                <a:gd name="connsiteY89" fmla="*/ 340852 h 374739"/>
                <a:gd name="connsiteX90" fmla="*/ 144861 w 225013"/>
                <a:gd name="connsiteY90" fmla="*/ 269605 h 374739"/>
                <a:gd name="connsiteX91" fmla="*/ 144861 w 225013"/>
                <a:gd name="connsiteY91" fmla="*/ 237220 h 374739"/>
                <a:gd name="connsiteX92" fmla="*/ 144861 w 225013"/>
                <a:gd name="connsiteY92" fmla="*/ 210503 h 374739"/>
                <a:gd name="connsiteX93" fmla="*/ 143242 w 225013"/>
                <a:gd name="connsiteY93" fmla="*/ 135207 h 374739"/>
                <a:gd name="connsiteX94" fmla="*/ 143242 w 225013"/>
                <a:gd name="connsiteY94" fmla="*/ 96345 h 374739"/>
                <a:gd name="connsiteX95" fmla="*/ 162673 w 225013"/>
                <a:gd name="connsiteY95" fmla="*/ 76105 h 374739"/>
                <a:gd name="connsiteX96" fmla="*/ 167531 w 225013"/>
                <a:gd name="connsiteY96" fmla="*/ 76105 h 374739"/>
                <a:gd name="connsiteX97" fmla="*/ 186152 w 225013"/>
                <a:gd name="connsiteY97" fmla="*/ 76105 h 374739"/>
                <a:gd name="connsiteX98" fmla="*/ 201535 w 225013"/>
                <a:gd name="connsiteY98" fmla="*/ 76105 h 374739"/>
                <a:gd name="connsiteX99" fmla="*/ 204773 w 225013"/>
                <a:gd name="connsiteY99" fmla="*/ 76105 h 374739"/>
                <a:gd name="connsiteX100" fmla="*/ 212060 w 225013"/>
                <a:gd name="connsiteY100" fmla="*/ 76105 h 374739"/>
                <a:gd name="connsiteX101" fmla="*/ 213679 w 225013"/>
                <a:gd name="connsiteY101" fmla="*/ 72866 h 37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5013" h="374739">
                  <a:moveTo>
                    <a:pt x="208821" y="33195"/>
                  </a:moveTo>
                  <a:cubicBezTo>
                    <a:pt x="208821" y="43720"/>
                    <a:pt x="205583" y="51006"/>
                    <a:pt x="201535" y="58293"/>
                  </a:cubicBezTo>
                  <a:cubicBezTo>
                    <a:pt x="199106" y="59912"/>
                    <a:pt x="196677" y="58293"/>
                    <a:pt x="194248" y="58293"/>
                  </a:cubicBezTo>
                  <a:cubicBezTo>
                    <a:pt x="186152" y="56674"/>
                    <a:pt x="176436" y="58293"/>
                    <a:pt x="167531" y="58293"/>
                  </a:cubicBezTo>
                  <a:cubicBezTo>
                    <a:pt x="158625" y="58293"/>
                    <a:pt x="154577" y="58293"/>
                    <a:pt x="147290" y="58293"/>
                  </a:cubicBezTo>
                  <a:lnTo>
                    <a:pt x="140003" y="58293"/>
                  </a:lnTo>
                  <a:cubicBezTo>
                    <a:pt x="137575" y="58293"/>
                    <a:pt x="137575" y="56674"/>
                    <a:pt x="135146" y="58293"/>
                  </a:cubicBezTo>
                  <a:cubicBezTo>
                    <a:pt x="132717" y="72057"/>
                    <a:pt x="134336" y="83391"/>
                    <a:pt x="135146" y="97155"/>
                  </a:cubicBezTo>
                  <a:cubicBezTo>
                    <a:pt x="135146" y="104442"/>
                    <a:pt x="134336" y="112538"/>
                    <a:pt x="134336" y="119824"/>
                  </a:cubicBezTo>
                  <a:cubicBezTo>
                    <a:pt x="134336" y="127111"/>
                    <a:pt x="135146" y="131159"/>
                    <a:pt x="135146" y="137636"/>
                  </a:cubicBezTo>
                  <a:cubicBezTo>
                    <a:pt x="135146" y="147352"/>
                    <a:pt x="134336" y="156258"/>
                    <a:pt x="133526" y="162735"/>
                  </a:cubicBezTo>
                  <a:cubicBezTo>
                    <a:pt x="135146" y="168402"/>
                    <a:pt x="133526" y="174879"/>
                    <a:pt x="134336" y="181356"/>
                  </a:cubicBezTo>
                  <a:cubicBezTo>
                    <a:pt x="134336" y="182975"/>
                    <a:pt x="135146" y="183785"/>
                    <a:pt x="135146" y="185404"/>
                  </a:cubicBezTo>
                  <a:cubicBezTo>
                    <a:pt x="136765" y="195120"/>
                    <a:pt x="135146" y="205645"/>
                    <a:pt x="135146" y="215360"/>
                  </a:cubicBezTo>
                  <a:cubicBezTo>
                    <a:pt x="135146" y="225076"/>
                    <a:pt x="135146" y="235601"/>
                    <a:pt x="135146" y="245316"/>
                  </a:cubicBezTo>
                  <a:cubicBezTo>
                    <a:pt x="135146" y="253413"/>
                    <a:pt x="135146" y="262318"/>
                    <a:pt x="135146" y="272034"/>
                  </a:cubicBezTo>
                  <a:cubicBezTo>
                    <a:pt x="135146" y="281749"/>
                    <a:pt x="135146" y="290655"/>
                    <a:pt x="135146" y="300371"/>
                  </a:cubicBezTo>
                  <a:cubicBezTo>
                    <a:pt x="135146" y="318992"/>
                    <a:pt x="133526" y="334375"/>
                    <a:pt x="133526" y="352997"/>
                  </a:cubicBezTo>
                  <a:cubicBezTo>
                    <a:pt x="126240" y="352997"/>
                    <a:pt x="118953" y="356235"/>
                    <a:pt x="111666" y="356235"/>
                  </a:cubicBezTo>
                  <a:cubicBezTo>
                    <a:pt x="104380" y="356235"/>
                    <a:pt x="110857" y="356235"/>
                    <a:pt x="110047" y="356235"/>
                  </a:cubicBezTo>
                  <a:cubicBezTo>
                    <a:pt x="104380" y="357854"/>
                    <a:pt x="96284" y="356235"/>
                    <a:pt x="89807" y="355425"/>
                  </a:cubicBezTo>
                  <a:cubicBezTo>
                    <a:pt x="84139" y="355425"/>
                    <a:pt x="77662" y="354616"/>
                    <a:pt x="71995" y="350568"/>
                  </a:cubicBezTo>
                  <a:cubicBezTo>
                    <a:pt x="73614" y="332756"/>
                    <a:pt x="71995" y="315754"/>
                    <a:pt x="71995" y="296323"/>
                  </a:cubicBezTo>
                  <a:cubicBezTo>
                    <a:pt x="71995" y="276892"/>
                    <a:pt x="73614" y="263128"/>
                    <a:pt x="73614" y="244507"/>
                  </a:cubicBezTo>
                  <a:cubicBezTo>
                    <a:pt x="73614" y="225885"/>
                    <a:pt x="73614" y="205645"/>
                    <a:pt x="73614" y="186214"/>
                  </a:cubicBezTo>
                  <a:cubicBezTo>
                    <a:pt x="73614" y="166783"/>
                    <a:pt x="71995" y="147352"/>
                    <a:pt x="73614" y="127921"/>
                  </a:cubicBezTo>
                  <a:cubicBezTo>
                    <a:pt x="75233" y="112538"/>
                    <a:pt x="73614" y="99584"/>
                    <a:pt x="74424" y="84201"/>
                  </a:cubicBezTo>
                  <a:cubicBezTo>
                    <a:pt x="74424" y="74485"/>
                    <a:pt x="76043" y="70437"/>
                    <a:pt x="74424" y="61532"/>
                  </a:cubicBezTo>
                  <a:cubicBezTo>
                    <a:pt x="62279" y="61532"/>
                    <a:pt x="49326" y="61532"/>
                    <a:pt x="35562" y="61532"/>
                  </a:cubicBezTo>
                  <a:cubicBezTo>
                    <a:pt x="21798" y="61532"/>
                    <a:pt x="24227" y="60722"/>
                    <a:pt x="18560" y="60722"/>
                  </a:cubicBezTo>
                  <a:cubicBezTo>
                    <a:pt x="12892" y="60722"/>
                    <a:pt x="7225" y="60722"/>
                    <a:pt x="3177" y="59103"/>
                  </a:cubicBezTo>
                  <a:cubicBezTo>
                    <a:pt x="-2491" y="41291"/>
                    <a:pt x="-62" y="17002"/>
                    <a:pt x="6415" y="810"/>
                  </a:cubicBezTo>
                  <a:cubicBezTo>
                    <a:pt x="17750" y="-810"/>
                    <a:pt x="33133" y="1619"/>
                    <a:pt x="46896" y="1619"/>
                  </a:cubicBezTo>
                  <a:cubicBezTo>
                    <a:pt x="82520" y="1619"/>
                    <a:pt x="123001" y="810"/>
                    <a:pt x="159434" y="1619"/>
                  </a:cubicBezTo>
                  <a:cubicBezTo>
                    <a:pt x="173198" y="3238"/>
                    <a:pt x="184533" y="2429"/>
                    <a:pt x="196677" y="1619"/>
                  </a:cubicBezTo>
                  <a:cubicBezTo>
                    <a:pt x="198296" y="1619"/>
                    <a:pt x="199916" y="0"/>
                    <a:pt x="201535" y="0"/>
                  </a:cubicBezTo>
                  <a:cubicBezTo>
                    <a:pt x="203964" y="0"/>
                    <a:pt x="207202" y="13764"/>
                    <a:pt x="207202" y="16193"/>
                  </a:cubicBezTo>
                  <a:cubicBezTo>
                    <a:pt x="208821" y="22670"/>
                    <a:pt x="208821" y="29956"/>
                    <a:pt x="208821" y="35623"/>
                  </a:cubicBezTo>
                  <a:close/>
                  <a:moveTo>
                    <a:pt x="20179" y="69628"/>
                  </a:moveTo>
                  <a:cubicBezTo>
                    <a:pt x="20179" y="68008"/>
                    <a:pt x="20179" y="67199"/>
                    <a:pt x="21798" y="68008"/>
                  </a:cubicBezTo>
                  <a:cubicBezTo>
                    <a:pt x="23417" y="68008"/>
                    <a:pt x="25037" y="68818"/>
                    <a:pt x="25037" y="70437"/>
                  </a:cubicBezTo>
                  <a:lnTo>
                    <a:pt x="25037" y="70437"/>
                  </a:lnTo>
                  <a:cubicBezTo>
                    <a:pt x="36371" y="71247"/>
                    <a:pt x="47706" y="71247"/>
                    <a:pt x="61470" y="71247"/>
                  </a:cubicBezTo>
                  <a:cubicBezTo>
                    <a:pt x="75233" y="71247"/>
                    <a:pt x="63089" y="72057"/>
                    <a:pt x="63089" y="73676"/>
                  </a:cubicBezTo>
                  <a:cubicBezTo>
                    <a:pt x="63089" y="75295"/>
                    <a:pt x="62279" y="75295"/>
                    <a:pt x="60660" y="75295"/>
                  </a:cubicBezTo>
                  <a:lnTo>
                    <a:pt x="52564" y="75295"/>
                  </a:lnTo>
                  <a:cubicBezTo>
                    <a:pt x="46896" y="75295"/>
                    <a:pt x="41229" y="74485"/>
                    <a:pt x="35562" y="74485"/>
                  </a:cubicBezTo>
                  <a:cubicBezTo>
                    <a:pt x="29894" y="74485"/>
                    <a:pt x="26656" y="74485"/>
                    <a:pt x="22608" y="73676"/>
                  </a:cubicBezTo>
                  <a:cubicBezTo>
                    <a:pt x="20989" y="73676"/>
                    <a:pt x="19369" y="72057"/>
                    <a:pt x="19369" y="70437"/>
                  </a:cubicBezTo>
                  <a:lnTo>
                    <a:pt x="19369" y="70437"/>
                  </a:lnTo>
                  <a:close/>
                  <a:moveTo>
                    <a:pt x="216918" y="68818"/>
                  </a:moveTo>
                  <a:cubicBezTo>
                    <a:pt x="218537" y="65580"/>
                    <a:pt x="218537" y="63151"/>
                    <a:pt x="219347" y="60722"/>
                  </a:cubicBezTo>
                  <a:lnTo>
                    <a:pt x="219347" y="52626"/>
                  </a:lnTo>
                  <a:cubicBezTo>
                    <a:pt x="219347" y="42100"/>
                    <a:pt x="219347" y="32385"/>
                    <a:pt x="217727" y="21860"/>
                  </a:cubicBezTo>
                  <a:cubicBezTo>
                    <a:pt x="217727" y="20241"/>
                    <a:pt x="219347" y="16193"/>
                    <a:pt x="220966" y="18621"/>
                  </a:cubicBezTo>
                  <a:lnTo>
                    <a:pt x="222585" y="21860"/>
                  </a:lnTo>
                  <a:cubicBezTo>
                    <a:pt x="224204" y="31575"/>
                    <a:pt x="225014" y="38862"/>
                    <a:pt x="225014" y="48578"/>
                  </a:cubicBezTo>
                  <a:lnTo>
                    <a:pt x="225014" y="54245"/>
                  </a:lnTo>
                  <a:cubicBezTo>
                    <a:pt x="225014" y="63960"/>
                    <a:pt x="225014" y="76105"/>
                    <a:pt x="212870" y="77724"/>
                  </a:cubicBezTo>
                  <a:cubicBezTo>
                    <a:pt x="209631" y="77724"/>
                    <a:pt x="207202" y="77724"/>
                    <a:pt x="206393" y="77724"/>
                  </a:cubicBezTo>
                  <a:cubicBezTo>
                    <a:pt x="206393" y="77724"/>
                    <a:pt x="204773" y="77724"/>
                    <a:pt x="201535" y="77724"/>
                  </a:cubicBezTo>
                  <a:cubicBezTo>
                    <a:pt x="198296" y="77724"/>
                    <a:pt x="195867" y="77724"/>
                    <a:pt x="193439" y="77724"/>
                  </a:cubicBezTo>
                  <a:lnTo>
                    <a:pt x="185342" y="77724"/>
                  </a:lnTo>
                  <a:cubicBezTo>
                    <a:pt x="179675" y="77724"/>
                    <a:pt x="174008" y="77724"/>
                    <a:pt x="168340" y="77724"/>
                  </a:cubicBezTo>
                  <a:lnTo>
                    <a:pt x="165102" y="77724"/>
                  </a:lnTo>
                  <a:cubicBezTo>
                    <a:pt x="157815" y="76105"/>
                    <a:pt x="149719" y="82582"/>
                    <a:pt x="151338" y="89868"/>
                  </a:cubicBezTo>
                  <a:cubicBezTo>
                    <a:pt x="151338" y="92297"/>
                    <a:pt x="151338" y="94726"/>
                    <a:pt x="151338" y="95536"/>
                  </a:cubicBezTo>
                  <a:cubicBezTo>
                    <a:pt x="151338" y="102013"/>
                    <a:pt x="152148" y="108490"/>
                    <a:pt x="151338" y="115776"/>
                  </a:cubicBezTo>
                  <a:cubicBezTo>
                    <a:pt x="151338" y="154638"/>
                    <a:pt x="151338" y="193500"/>
                    <a:pt x="151338" y="233172"/>
                  </a:cubicBezTo>
                  <a:cubicBezTo>
                    <a:pt x="151338" y="272844"/>
                    <a:pt x="151338" y="253413"/>
                    <a:pt x="151338" y="263128"/>
                  </a:cubicBezTo>
                  <a:cubicBezTo>
                    <a:pt x="151338" y="271224"/>
                    <a:pt x="151338" y="280130"/>
                    <a:pt x="151338" y="289846"/>
                  </a:cubicBezTo>
                  <a:cubicBezTo>
                    <a:pt x="151338" y="299561"/>
                    <a:pt x="151338" y="308467"/>
                    <a:pt x="151338" y="318183"/>
                  </a:cubicBezTo>
                  <a:cubicBezTo>
                    <a:pt x="151338" y="327898"/>
                    <a:pt x="151338" y="334375"/>
                    <a:pt x="150529" y="342471"/>
                  </a:cubicBezTo>
                  <a:lnTo>
                    <a:pt x="150529" y="347329"/>
                  </a:lnTo>
                  <a:cubicBezTo>
                    <a:pt x="148909" y="357045"/>
                    <a:pt x="150529" y="373237"/>
                    <a:pt x="135955" y="373237"/>
                  </a:cubicBezTo>
                  <a:lnTo>
                    <a:pt x="131907" y="373237"/>
                  </a:lnTo>
                  <a:cubicBezTo>
                    <a:pt x="131907" y="374047"/>
                    <a:pt x="127049" y="374047"/>
                    <a:pt x="127049" y="374047"/>
                  </a:cubicBezTo>
                  <a:cubicBezTo>
                    <a:pt x="127049" y="374047"/>
                    <a:pt x="126240" y="374047"/>
                    <a:pt x="125430" y="374047"/>
                  </a:cubicBezTo>
                  <a:cubicBezTo>
                    <a:pt x="119763" y="375666"/>
                    <a:pt x="111666" y="374047"/>
                    <a:pt x="105190" y="373237"/>
                  </a:cubicBezTo>
                  <a:cubicBezTo>
                    <a:pt x="99522" y="373237"/>
                    <a:pt x="94664" y="372428"/>
                    <a:pt x="88997" y="369999"/>
                  </a:cubicBezTo>
                  <a:cubicBezTo>
                    <a:pt x="88187" y="369999"/>
                    <a:pt x="87378" y="369189"/>
                    <a:pt x="87378" y="367570"/>
                  </a:cubicBezTo>
                  <a:cubicBezTo>
                    <a:pt x="87378" y="365951"/>
                    <a:pt x="87378" y="365951"/>
                    <a:pt x="88997" y="365951"/>
                  </a:cubicBezTo>
                  <a:lnTo>
                    <a:pt x="89807" y="365951"/>
                  </a:lnTo>
                  <a:cubicBezTo>
                    <a:pt x="90616" y="365951"/>
                    <a:pt x="91426" y="365951"/>
                    <a:pt x="91426" y="367570"/>
                  </a:cubicBezTo>
                  <a:cubicBezTo>
                    <a:pt x="98712" y="370808"/>
                    <a:pt x="107618" y="369189"/>
                    <a:pt x="116524" y="370808"/>
                  </a:cubicBezTo>
                  <a:cubicBezTo>
                    <a:pt x="121382" y="372428"/>
                    <a:pt x="126240" y="370808"/>
                    <a:pt x="130288" y="370808"/>
                  </a:cubicBezTo>
                  <a:cubicBezTo>
                    <a:pt x="131907" y="370808"/>
                    <a:pt x="133526" y="370808"/>
                    <a:pt x="134336" y="370808"/>
                  </a:cubicBezTo>
                  <a:cubicBezTo>
                    <a:pt x="144861" y="370808"/>
                    <a:pt x="142432" y="358664"/>
                    <a:pt x="144051" y="350568"/>
                  </a:cubicBezTo>
                  <a:cubicBezTo>
                    <a:pt x="144051" y="350568"/>
                    <a:pt x="144051" y="348948"/>
                    <a:pt x="144051" y="345710"/>
                  </a:cubicBezTo>
                  <a:cubicBezTo>
                    <a:pt x="144051" y="345710"/>
                    <a:pt x="144051" y="343281"/>
                    <a:pt x="144051" y="340852"/>
                  </a:cubicBezTo>
                  <a:cubicBezTo>
                    <a:pt x="145671" y="317373"/>
                    <a:pt x="144051" y="293084"/>
                    <a:pt x="144861" y="269605"/>
                  </a:cubicBezTo>
                  <a:cubicBezTo>
                    <a:pt x="144861" y="258270"/>
                    <a:pt x="144861" y="247745"/>
                    <a:pt x="144861" y="237220"/>
                  </a:cubicBezTo>
                  <a:cubicBezTo>
                    <a:pt x="144861" y="226695"/>
                    <a:pt x="145671" y="218599"/>
                    <a:pt x="144861" y="210503"/>
                  </a:cubicBezTo>
                  <a:cubicBezTo>
                    <a:pt x="144861" y="186214"/>
                    <a:pt x="143242" y="161115"/>
                    <a:pt x="143242" y="135207"/>
                  </a:cubicBezTo>
                  <a:lnTo>
                    <a:pt x="143242" y="96345"/>
                  </a:lnTo>
                  <a:cubicBezTo>
                    <a:pt x="141623" y="82582"/>
                    <a:pt x="148100" y="72057"/>
                    <a:pt x="162673" y="76105"/>
                  </a:cubicBezTo>
                  <a:lnTo>
                    <a:pt x="167531" y="76105"/>
                  </a:lnTo>
                  <a:cubicBezTo>
                    <a:pt x="173198" y="76105"/>
                    <a:pt x="179675" y="76105"/>
                    <a:pt x="186152" y="76105"/>
                  </a:cubicBezTo>
                  <a:lnTo>
                    <a:pt x="201535" y="76105"/>
                  </a:lnTo>
                  <a:cubicBezTo>
                    <a:pt x="203154" y="76105"/>
                    <a:pt x="203154" y="76105"/>
                    <a:pt x="204773" y="76105"/>
                  </a:cubicBezTo>
                  <a:lnTo>
                    <a:pt x="212060" y="76105"/>
                  </a:lnTo>
                  <a:lnTo>
                    <a:pt x="213679" y="72866"/>
                  </a:lnTo>
                  <a:close/>
                </a:path>
              </a:pathLst>
            </a:custGeom>
            <a:solidFill>
              <a:srgbClr val="000000"/>
            </a:solidFill>
            <a:ln w="0"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5B2C50F5-6DAC-87E5-B2C0-677968300584}"/>
                </a:ext>
              </a:extLst>
            </p:cNvPr>
            <p:cNvSpPr/>
            <p:nvPr/>
          </p:nvSpPr>
          <p:spPr>
            <a:xfrm>
              <a:off x="4424886" y="2839212"/>
              <a:ext cx="81569" cy="372832"/>
            </a:xfrm>
            <a:custGeom>
              <a:avLst/>
              <a:gdLst>
                <a:gd name="connsiteX0" fmla="*/ 810 w 81569"/>
                <a:gd name="connsiteY0" fmla="*/ 91488 h 372832"/>
                <a:gd name="connsiteX1" fmla="*/ 810 w 81569"/>
                <a:gd name="connsiteY1" fmla="*/ 4858 h 372832"/>
                <a:gd name="connsiteX2" fmla="*/ 3239 w 81569"/>
                <a:gd name="connsiteY2" fmla="*/ 1619 h 372832"/>
                <a:gd name="connsiteX3" fmla="*/ 43720 w 81569"/>
                <a:gd name="connsiteY3" fmla="*/ 0 h 372832"/>
                <a:gd name="connsiteX4" fmla="*/ 61532 w 81569"/>
                <a:gd name="connsiteY4" fmla="*/ 1619 h 372832"/>
                <a:gd name="connsiteX5" fmla="*/ 62341 w 81569"/>
                <a:gd name="connsiteY5" fmla="*/ 70437 h 372832"/>
                <a:gd name="connsiteX6" fmla="*/ 62341 w 81569"/>
                <a:gd name="connsiteY6" fmla="*/ 125492 h 372832"/>
                <a:gd name="connsiteX7" fmla="*/ 62341 w 81569"/>
                <a:gd name="connsiteY7" fmla="*/ 144923 h 372832"/>
                <a:gd name="connsiteX8" fmla="*/ 63961 w 81569"/>
                <a:gd name="connsiteY8" fmla="*/ 155448 h 372832"/>
                <a:gd name="connsiteX9" fmla="*/ 63961 w 81569"/>
                <a:gd name="connsiteY9" fmla="*/ 161925 h 372832"/>
                <a:gd name="connsiteX10" fmla="*/ 63961 w 81569"/>
                <a:gd name="connsiteY10" fmla="*/ 177308 h 372832"/>
                <a:gd name="connsiteX11" fmla="*/ 63151 w 81569"/>
                <a:gd name="connsiteY11" fmla="*/ 182975 h 372832"/>
                <a:gd name="connsiteX12" fmla="*/ 63151 w 81569"/>
                <a:gd name="connsiteY12" fmla="*/ 199168 h 372832"/>
                <a:gd name="connsiteX13" fmla="*/ 62341 w 81569"/>
                <a:gd name="connsiteY13" fmla="*/ 267986 h 372832"/>
                <a:gd name="connsiteX14" fmla="*/ 63961 w 81569"/>
                <a:gd name="connsiteY14" fmla="*/ 289036 h 372832"/>
                <a:gd name="connsiteX15" fmla="*/ 63961 w 81569"/>
                <a:gd name="connsiteY15" fmla="*/ 352187 h 372832"/>
                <a:gd name="connsiteX16" fmla="*/ 47768 w 81569"/>
                <a:gd name="connsiteY16" fmla="*/ 355425 h 372832"/>
                <a:gd name="connsiteX17" fmla="*/ 16193 w 81569"/>
                <a:gd name="connsiteY17" fmla="*/ 355425 h 372832"/>
                <a:gd name="connsiteX18" fmla="*/ 1619 w 81569"/>
                <a:gd name="connsiteY18" fmla="*/ 352187 h 372832"/>
                <a:gd name="connsiteX19" fmla="*/ 1619 w 81569"/>
                <a:gd name="connsiteY19" fmla="*/ 263128 h 372832"/>
                <a:gd name="connsiteX20" fmla="*/ 0 w 81569"/>
                <a:gd name="connsiteY20" fmla="*/ 176498 h 372832"/>
                <a:gd name="connsiteX21" fmla="*/ 0 w 81569"/>
                <a:gd name="connsiteY21" fmla="*/ 92297 h 372832"/>
                <a:gd name="connsiteX22" fmla="*/ 21860 w 81569"/>
                <a:gd name="connsiteY22" fmla="*/ 365141 h 372832"/>
                <a:gd name="connsiteX23" fmla="*/ 21860 w 81569"/>
                <a:gd name="connsiteY23" fmla="*/ 365141 h 372832"/>
                <a:gd name="connsiteX24" fmla="*/ 23479 w 81569"/>
                <a:gd name="connsiteY24" fmla="*/ 366760 h 372832"/>
                <a:gd name="connsiteX25" fmla="*/ 50197 w 81569"/>
                <a:gd name="connsiteY25" fmla="*/ 368379 h 372832"/>
                <a:gd name="connsiteX26" fmla="*/ 70437 w 81569"/>
                <a:gd name="connsiteY26" fmla="*/ 366760 h 372832"/>
                <a:gd name="connsiteX27" fmla="*/ 73676 w 81569"/>
                <a:gd name="connsiteY27" fmla="*/ 366760 h 372832"/>
                <a:gd name="connsiteX28" fmla="*/ 76914 w 81569"/>
                <a:gd name="connsiteY28" fmla="*/ 365141 h 372832"/>
                <a:gd name="connsiteX29" fmla="*/ 75295 w 81569"/>
                <a:gd name="connsiteY29" fmla="*/ 233172 h 372832"/>
                <a:gd name="connsiteX30" fmla="*/ 75295 w 81569"/>
                <a:gd name="connsiteY30" fmla="*/ 204025 h 372832"/>
                <a:gd name="connsiteX31" fmla="*/ 75295 w 81569"/>
                <a:gd name="connsiteY31" fmla="*/ 147352 h 372832"/>
                <a:gd name="connsiteX32" fmla="*/ 75295 w 81569"/>
                <a:gd name="connsiteY32" fmla="*/ 105251 h 372832"/>
                <a:gd name="connsiteX33" fmla="*/ 75295 w 81569"/>
                <a:gd name="connsiteY33" fmla="*/ 21050 h 372832"/>
                <a:gd name="connsiteX34" fmla="*/ 74486 w 81569"/>
                <a:gd name="connsiteY34" fmla="*/ 21050 h 372832"/>
                <a:gd name="connsiteX35" fmla="*/ 72866 w 81569"/>
                <a:gd name="connsiteY35" fmla="*/ 19431 h 372832"/>
                <a:gd name="connsiteX36" fmla="*/ 74486 w 81569"/>
                <a:gd name="connsiteY36" fmla="*/ 17812 h 372832"/>
                <a:gd name="connsiteX37" fmla="*/ 76105 w 81569"/>
                <a:gd name="connsiteY37" fmla="*/ 17812 h 372832"/>
                <a:gd name="connsiteX38" fmla="*/ 79343 w 81569"/>
                <a:gd name="connsiteY38" fmla="*/ 22670 h 372832"/>
                <a:gd name="connsiteX39" fmla="*/ 79343 w 81569"/>
                <a:gd name="connsiteY39" fmla="*/ 87440 h 372832"/>
                <a:gd name="connsiteX40" fmla="*/ 79343 w 81569"/>
                <a:gd name="connsiteY40" fmla="*/ 142494 h 372832"/>
                <a:gd name="connsiteX41" fmla="*/ 80153 w 81569"/>
                <a:gd name="connsiteY41" fmla="*/ 199168 h 372832"/>
                <a:gd name="connsiteX42" fmla="*/ 80153 w 81569"/>
                <a:gd name="connsiteY42" fmla="*/ 199168 h 372832"/>
                <a:gd name="connsiteX43" fmla="*/ 80153 w 81569"/>
                <a:gd name="connsiteY43" fmla="*/ 216170 h 372832"/>
                <a:gd name="connsiteX44" fmla="*/ 80963 w 81569"/>
                <a:gd name="connsiteY44" fmla="*/ 305229 h 372832"/>
                <a:gd name="connsiteX45" fmla="*/ 80963 w 81569"/>
                <a:gd name="connsiteY45" fmla="*/ 363522 h 372832"/>
                <a:gd name="connsiteX46" fmla="*/ 76105 w 81569"/>
                <a:gd name="connsiteY46" fmla="*/ 370808 h 372832"/>
                <a:gd name="connsiteX47" fmla="*/ 64770 w 81569"/>
                <a:gd name="connsiteY47" fmla="*/ 371618 h 372832"/>
                <a:gd name="connsiteX48" fmla="*/ 33195 w 81569"/>
                <a:gd name="connsiteY48" fmla="*/ 371618 h 372832"/>
                <a:gd name="connsiteX49" fmla="*/ 20241 w 81569"/>
                <a:gd name="connsiteY49" fmla="*/ 369999 h 372832"/>
                <a:gd name="connsiteX50" fmla="*/ 18622 w 81569"/>
                <a:gd name="connsiteY50" fmla="*/ 366760 h 372832"/>
                <a:gd name="connsiteX51" fmla="*/ 20241 w 81569"/>
                <a:gd name="connsiteY51" fmla="*/ 365141 h 37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81569" h="372832">
                  <a:moveTo>
                    <a:pt x="810" y="91488"/>
                  </a:moveTo>
                  <a:cubicBezTo>
                    <a:pt x="810" y="59103"/>
                    <a:pt x="810" y="30766"/>
                    <a:pt x="810" y="4858"/>
                  </a:cubicBezTo>
                  <a:cubicBezTo>
                    <a:pt x="2429" y="4858"/>
                    <a:pt x="2429" y="3238"/>
                    <a:pt x="3239" y="1619"/>
                  </a:cubicBezTo>
                  <a:cubicBezTo>
                    <a:pt x="15383" y="0"/>
                    <a:pt x="28337" y="0"/>
                    <a:pt x="43720" y="0"/>
                  </a:cubicBezTo>
                  <a:cubicBezTo>
                    <a:pt x="59103" y="0"/>
                    <a:pt x="56674" y="0"/>
                    <a:pt x="61532" y="1619"/>
                  </a:cubicBezTo>
                  <a:cubicBezTo>
                    <a:pt x="63151" y="23479"/>
                    <a:pt x="62341" y="46149"/>
                    <a:pt x="62341" y="70437"/>
                  </a:cubicBezTo>
                  <a:cubicBezTo>
                    <a:pt x="62341" y="88249"/>
                    <a:pt x="62341" y="106061"/>
                    <a:pt x="62341" y="125492"/>
                  </a:cubicBezTo>
                  <a:cubicBezTo>
                    <a:pt x="62341" y="144923"/>
                    <a:pt x="60722" y="139255"/>
                    <a:pt x="62341" y="144923"/>
                  </a:cubicBezTo>
                  <a:cubicBezTo>
                    <a:pt x="63961" y="148161"/>
                    <a:pt x="63961" y="149781"/>
                    <a:pt x="63961" y="155448"/>
                  </a:cubicBezTo>
                  <a:lnTo>
                    <a:pt x="63961" y="161925"/>
                  </a:lnTo>
                  <a:cubicBezTo>
                    <a:pt x="63961" y="167592"/>
                    <a:pt x="63961" y="172450"/>
                    <a:pt x="63961" y="177308"/>
                  </a:cubicBezTo>
                  <a:cubicBezTo>
                    <a:pt x="63961" y="178927"/>
                    <a:pt x="63151" y="180546"/>
                    <a:pt x="63151" y="182975"/>
                  </a:cubicBezTo>
                  <a:cubicBezTo>
                    <a:pt x="63151" y="188643"/>
                    <a:pt x="63151" y="195929"/>
                    <a:pt x="63151" y="199168"/>
                  </a:cubicBezTo>
                  <a:cubicBezTo>
                    <a:pt x="63151" y="221028"/>
                    <a:pt x="60722" y="244507"/>
                    <a:pt x="62341" y="267986"/>
                  </a:cubicBezTo>
                  <a:lnTo>
                    <a:pt x="63961" y="289036"/>
                  </a:lnTo>
                  <a:cubicBezTo>
                    <a:pt x="64770" y="310896"/>
                    <a:pt x="64770" y="331137"/>
                    <a:pt x="63961" y="352187"/>
                  </a:cubicBezTo>
                  <a:cubicBezTo>
                    <a:pt x="59103" y="355425"/>
                    <a:pt x="54245" y="354616"/>
                    <a:pt x="47768" y="355425"/>
                  </a:cubicBezTo>
                  <a:cubicBezTo>
                    <a:pt x="38052" y="357045"/>
                    <a:pt x="27527" y="357045"/>
                    <a:pt x="16193" y="355425"/>
                  </a:cubicBezTo>
                  <a:cubicBezTo>
                    <a:pt x="10525" y="355425"/>
                    <a:pt x="4858" y="355425"/>
                    <a:pt x="1619" y="352187"/>
                  </a:cubicBezTo>
                  <a:cubicBezTo>
                    <a:pt x="0" y="319802"/>
                    <a:pt x="810" y="291465"/>
                    <a:pt x="1619" y="263128"/>
                  </a:cubicBezTo>
                  <a:cubicBezTo>
                    <a:pt x="1619" y="237220"/>
                    <a:pt x="810" y="206454"/>
                    <a:pt x="0" y="176498"/>
                  </a:cubicBezTo>
                  <a:cubicBezTo>
                    <a:pt x="0" y="146542"/>
                    <a:pt x="0" y="115776"/>
                    <a:pt x="0" y="92297"/>
                  </a:cubicBezTo>
                  <a:close/>
                  <a:moveTo>
                    <a:pt x="21860" y="365141"/>
                  </a:moveTo>
                  <a:lnTo>
                    <a:pt x="21860" y="365141"/>
                  </a:lnTo>
                  <a:cubicBezTo>
                    <a:pt x="23479" y="365141"/>
                    <a:pt x="23479" y="365141"/>
                    <a:pt x="23479" y="366760"/>
                  </a:cubicBezTo>
                  <a:cubicBezTo>
                    <a:pt x="33195" y="366760"/>
                    <a:pt x="42101" y="368379"/>
                    <a:pt x="50197" y="368379"/>
                  </a:cubicBezTo>
                  <a:cubicBezTo>
                    <a:pt x="57483" y="368379"/>
                    <a:pt x="63961" y="366760"/>
                    <a:pt x="70437" y="366760"/>
                  </a:cubicBezTo>
                  <a:cubicBezTo>
                    <a:pt x="72057" y="366760"/>
                    <a:pt x="72057" y="366760"/>
                    <a:pt x="73676" y="366760"/>
                  </a:cubicBezTo>
                  <a:lnTo>
                    <a:pt x="76914" y="365141"/>
                  </a:lnTo>
                  <a:cubicBezTo>
                    <a:pt x="78534" y="321421"/>
                    <a:pt x="73676" y="279321"/>
                    <a:pt x="75295" y="233172"/>
                  </a:cubicBezTo>
                  <a:cubicBezTo>
                    <a:pt x="75295" y="223456"/>
                    <a:pt x="75295" y="213741"/>
                    <a:pt x="75295" y="204025"/>
                  </a:cubicBezTo>
                  <a:cubicBezTo>
                    <a:pt x="75295" y="186214"/>
                    <a:pt x="75295" y="168402"/>
                    <a:pt x="75295" y="147352"/>
                  </a:cubicBezTo>
                  <a:cubicBezTo>
                    <a:pt x="75295" y="132779"/>
                    <a:pt x="75295" y="119015"/>
                    <a:pt x="75295" y="105251"/>
                  </a:cubicBezTo>
                  <a:cubicBezTo>
                    <a:pt x="73676" y="75295"/>
                    <a:pt x="76105" y="46958"/>
                    <a:pt x="75295" y="21050"/>
                  </a:cubicBezTo>
                  <a:cubicBezTo>
                    <a:pt x="75295" y="21050"/>
                    <a:pt x="75028" y="21050"/>
                    <a:pt x="74486" y="21050"/>
                  </a:cubicBezTo>
                  <a:cubicBezTo>
                    <a:pt x="72866" y="21050"/>
                    <a:pt x="72866" y="21050"/>
                    <a:pt x="72866" y="19431"/>
                  </a:cubicBezTo>
                  <a:cubicBezTo>
                    <a:pt x="72866" y="17812"/>
                    <a:pt x="72866" y="17002"/>
                    <a:pt x="74486" y="17812"/>
                  </a:cubicBezTo>
                  <a:cubicBezTo>
                    <a:pt x="74486" y="17812"/>
                    <a:pt x="75295" y="17812"/>
                    <a:pt x="76105" y="17812"/>
                  </a:cubicBezTo>
                  <a:cubicBezTo>
                    <a:pt x="77724" y="17812"/>
                    <a:pt x="79343" y="19431"/>
                    <a:pt x="79343" y="22670"/>
                  </a:cubicBezTo>
                  <a:cubicBezTo>
                    <a:pt x="80963" y="44529"/>
                    <a:pt x="79343" y="63960"/>
                    <a:pt x="79343" y="87440"/>
                  </a:cubicBezTo>
                  <a:cubicBezTo>
                    <a:pt x="79343" y="105251"/>
                    <a:pt x="79343" y="123063"/>
                    <a:pt x="79343" y="142494"/>
                  </a:cubicBezTo>
                  <a:cubicBezTo>
                    <a:pt x="79343" y="161925"/>
                    <a:pt x="80153" y="178117"/>
                    <a:pt x="80153" y="199168"/>
                  </a:cubicBezTo>
                  <a:lnTo>
                    <a:pt x="80153" y="199168"/>
                  </a:lnTo>
                  <a:cubicBezTo>
                    <a:pt x="80153" y="204835"/>
                    <a:pt x="80153" y="212931"/>
                    <a:pt x="80153" y="216170"/>
                  </a:cubicBezTo>
                  <a:cubicBezTo>
                    <a:pt x="80153" y="238030"/>
                    <a:pt x="76914" y="261509"/>
                    <a:pt x="80963" y="305229"/>
                  </a:cubicBezTo>
                  <a:cubicBezTo>
                    <a:pt x="81772" y="324660"/>
                    <a:pt x="81772" y="344091"/>
                    <a:pt x="80963" y="363522"/>
                  </a:cubicBezTo>
                  <a:cubicBezTo>
                    <a:pt x="80963" y="368379"/>
                    <a:pt x="79343" y="369999"/>
                    <a:pt x="76105" y="370808"/>
                  </a:cubicBezTo>
                  <a:cubicBezTo>
                    <a:pt x="72866" y="372427"/>
                    <a:pt x="68818" y="370808"/>
                    <a:pt x="64770" y="371618"/>
                  </a:cubicBezTo>
                  <a:cubicBezTo>
                    <a:pt x="55055" y="373237"/>
                    <a:pt x="44529" y="373237"/>
                    <a:pt x="33195" y="371618"/>
                  </a:cubicBezTo>
                  <a:cubicBezTo>
                    <a:pt x="27527" y="371618"/>
                    <a:pt x="23479" y="371618"/>
                    <a:pt x="20241" y="369999"/>
                  </a:cubicBezTo>
                  <a:cubicBezTo>
                    <a:pt x="19431" y="369189"/>
                    <a:pt x="18622" y="368379"/>
                    <a:pt x="18622" y="366760"/>
                  </a:cubicBezTo>
                  <a:cubicBezTo>
                    <a:pt x="18622" y="365141"/>
                    <a:pt x="18622" y="365141"/>
                    <a:pt x="20241" y="365141"/>
                  </a:cubicBezTo>
                  <a:close/>
                </a:path>
              </a:pathLst>
            </a:custGeom>
            <a:solidFill>
              <a:srgbClr val="000000"/>
            </a:solidFill>
            <a:ln w="0"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A1E32806-DB41-57D5-58AB-90B66C91E060}"/>
                </a:ext>
              </a:extLst>
            </p:cNvPr>
            <p:cNvSpPr/>
            <p:nvPr/>
          </p:nvSpPr>
          <p:spPr>
            <a:xfrm>
              <a:off x="4540532" y="2836112"/>
              <a:ext cx="207394" cy="376336"/>
            </a:xfrm>
            <a:custGeom>
              <a:avLst/>
              <a:gdLst>
                <a:gd name="connsiteX0" fmla="*/ 190392 w 207394"/>
                <a:gd name="connsiteY0" fmla="*/ 254893 h 376336"/>
                <a:gd name="connsiteX1" fmla="*/ 190392 w 207394"/>
                <a:gd name="connsiteY1" fmla="*/ 268657 h 376336"/>
                <a:gd name="connsiteX2" fmla="*/ 188772 w 207394"/>
                <a:gd name="connsiteY2" fmla="*/ 282420 h 376336"/>
                <a:gd name="connsiteX3" fmla="*/ 183105 w 207394"/>
                <a:gd name="connsiteY3" fmla="*/ 306709 h 376336"/>
                <a:gd name="connsiteX4" fmla="*/ 175009 w 207394"/>
                <a:gd name="connsiteY4" fmla="*/ 322092 h 376336"/>
                <a:gd name="connsiteX5" fmla="*/ 150720 w 207394"/>
                <a:gd name="connsiteY5" fmla="*/ 343952 h 376336"/>
                <a:gd name="connsiteX6" fmla="*/ 132099 w 207394"/>
                <a:gd name="connsiteY6" fmla="*/ 352858 h 376336"/>
                <a:gd name="connsiteX7" fmla="*/ 111048 w 207394"/>
                <a:gd name="connsiteY7" fmla="*/ 357715 h 376336"/>
                <a:gd name="connsiteX8" fmla="*/ 98095 w 207394"/>
                <a:gd name="connsiteY8" fmla="*/ 358525 h 376336"/>
                <a:gd name="connsiteX9" fmla="*/ 72996 w 207394"/>
                <a:gd name="connsiteY9" fmla="*/ 356906 h 376336"/>
                <a:gd name="connsiteX10" fmla="*/ 60042 w 207394"/>
                <a:gd name="connsiteY10" fmla="*/ 355286 h 376336"/>
                <a:gd name="connsiteX11" fmla="*/ 38182 w 207394"/>
                <a:gd name="connsiteY11" fmla="*/ 345571 h 376336"/>
                <a:gd name="connsiteX12" fmla="*/ 30896 w 207394"/>
                <a:gd name="connsiteY12" fmla="*/ 339904 h 376336"/>
                <a:gd name="connsiteX13" fmla="*/ 17132 w 207394"/>
                <a:gd name="connsiteY13" fmla="*/ 323711 h 376336"/>
                <a:gd name="connsiteX14" fmla="*/ 9845 w 207394"/>
                <a:gd name="connsiteY14" fmla="*/ 309948 h 376336"/>
                <a:gd name="connsiteX15" fmla="*/ 7417 w 207394"/>
                <a:gd name="connsiteY15" fmla="*/ 302661 h 376336"/>
                <a:gd name="connsiteX16" fmla="*/ 4178 w 207394"/>
                <a:gd name="connsiteY16" fmla="*/ 295374 h 376336"/>
                <a:gd name="connsiteX17" fmla="*/ 2559 w 207394"/>
                <a:gd name="connsiteY17" fmla="*/ 281611 h 376336"/>
                <a:gd name="connsiteX18" fmla="*/ 1749 w 207394"/>
                <a:gd name="connsiteY18" fmla="*/ 265418 h 376336"/>
                <a:gd name="connsiteX19" fmla="*/ 1749 w 207394"/>
                <a:gd name="connsiteY19" fmla="*/ 249226 h 376336"/>
                <a:gd name="connsiteX20" fmla="*/ 1749 w 207394"/>
                <a:gd name="connsiteY20" fmla="*/ 233033 h 376336"/>
                <a:gd name="connsiteX21" fmla="*/ 2559 w 207394"/>
                <a:gd name="connsiteY21" fmla="*/ 201458 h 376336"/>
                <a:gd name="connsiteX22" fmla="*/ 130 w 207394"/>
                <a:gd name="connsiteY22" fmla="*/ 162596 h 376336"/>
                <a:gd name="connsiteX23" fmla="*/ 130 w 207394"/>
                <a:gd name="connsiteY23" fmla="*/ 153690 h 376336"/>
                <a:gd name="connsiteX24" fmla="*/ 130 w 207394"/>
                <a:gd name="connsiteY24" fmla="*/ 149642 h 376336"/>
                <a:gd name="connsiteX25" fmla="*/ 940 w 207394"/>
                <a:gd name="connsiteY25" fmla="*/ 146403 h 376336"/>
                <a:gd name="connsiteX26" fmla="*/ 940 w 207394"/>
                <a:gd name="connsiteY26" fmla="*/ 137497 h 376336"/>
                <a:gd name="connsiteX27" fmla="*/ 1749 w 207394"/>
                <a:gd name="connsiteY27" fmla="*/ 98635 h 376336"/>
                <a:gd name="connsiteX28" fmla="*/ 2559 w 207394"/>
                <a:gd name="connsiteY28" fmla="*/ 76775 h 376336"/>
                <a:gd name="connsiteX29" fmla="*/ 7417 w 207394"/>
                <a:gd name="connsiteY29" fmla="*/ 56535 h 376336"/>
                <a:gd name="connsiteX30" fmla="*/ 17942 w 207394"/>
                <a:gd name="connsiteY30" fmla="*/ 33056 h 376336"/>
                <a:gd name="connsiteX31" fmla="*/ 34134 w 207394"/>
                <a:gd name="connsiteY31" fmla="*/ 17673 h 376336"/>
                <a:gd name="connsiteX32" fmla="*/ 51136 w 207394"/>
                <a:gd name="connsiteY32" fmla="*/ 7957 h 376336"/>
                <a:gd name="connsiteX33" fmla="*/ 68948 w 207394"/>
                <a:gd name="connsiteY33" fmla="*/ 671 h 376336"/>
                <a:gd name="connsiteX34" fmla="*/ 78663 w 207394"/>
                <a:gd name="connsiteY34" fmla="*/ 671 h 376336"/>
                <a:gd name="connsiteX35" fmla="*/ 114287 w 207394"/>
                <a:gd name="connsiteY35" fmla="*/ 2290 h 376336"/>
                <a:gd name="connsiteX36" fmla="*/ 130480 w 207394"/>
                <a:gd name="connsiteY36" fmla="*/ 3909 h 376336"/>
                <a:gd name="connsiteX37" fmla="*/ 143433 w 207394"/>
                <a:gd name="connsiteY37" fmla="*/ 8767 h 376336"/>
                <a:gd name="connsiteX38" fmla="*/ 153149 w 207394"/>
                <a:gd name="connsiteY38" fmla="*/ 16054 h 376336"/>
                <a:gd name="connsiteX39" fmla="*/ 154768 w 207394"/>
                <a:gd name="connsiteY39" fmla="*/ 19292 h 376336"/>
                <a:gd name="connsiteX40" fmla="*/ 158007 w 207394"/>
                <a:gd name="connsiteY40" fmla="*/ 20911 h 376336"/>
                <a:gd name="connsiteX41" fmla="*/ 162055 w 207394"/>
                <a:gd name="connsiteY41" fmla="*/ 25769 h 376336"/>
                <a:gd name="connsiteX42" fmla="*/ 165293 w 207394"/>
                <a:gd name="connsiteY42" fmla="*/ 30627 h 376336"/>
                <a:gd name="connsiteX43" fmla="*/ 176628 w 207394"/>
                <a:gd name="connsiteY43" fmla="*/ 45200 h 376336"/>
                <a:gd name="connsiteX44" fmla="*/ 185534 w 207394"/>
                <a:gd name="connsiteY44" fmla="*/ 120495 h 376336"/>
                <a:gd name="connsiteX45" fmla="*/ 176628 w 207394"/>
                <a:gd name="connsiteY45" fmla="*/ 122114 h 376336"/>
                <a:gd name="connsiteX46" fmla="*/ 153149 w 207394"/>
                <a:gd name="connsiteY46" fmla="*/ 123734 h 376336"/>
                <a:gd name="connsiteX47" fmla="*/ 136957 w 207394"/>
                <a:gd name="connsiteY47" fmla="*/ 122924 h 376336"/>
                <a:gd name="connsiteX48" fmla="*/ 125622 w 207394"/>
                <a:gd name="connsiteY48" fmla="*/ 118876 h 376336"/>
                <a:gd name="connsiteX49" fmla="*/ 124002 w 207394"/>
                <a:gd name="connsiteY49" fmla="*/ 77585 h 376336"/>
                <a:gd name="connsiteX50" fmla="*/ 121574 w 207394"/>
                <a:gd name="connsiteY50" fmla="*/ 71918 h 376336"/>
                <a:gd name="connsiteX51" fmla="*/ 86760 w 207394"/>
                <a:gd name="connsiteY51" fmla="*/ 61393 h 376336"/>
                <a:gd name="connsiteX52" fmla="*/ 74615 w 207394"/>
                <a:gd name="connsiteY52" fmla="*/ 65441 h 376336"/>
                <a:gd name="connsiteX53" fmla="*/ 66519 w 207394"/>
                <a:gd name="connsiteY53" fmla="*/ 72727 h 376336"/>
                <a:gd name="connsiteX54" fmla="*/ 63281 w 207394"/>
                <a:gd name="connsiteY54" fmla="*/ 125353 h 376336"/>
                <a:gd name="connsiteX55" fmla="*/ 62471 w 207394"/>
                <a:gd name="connsiteY55" fmla="*/ 211173 h 376336"/>
                <a:gd name="connsiteX56" fmla="*/ 63281 w 207394"/>
                <a:gd name="connsiteY56" fmla="*/ 243558 h 376336"/>
                <a:gd name="connsiteX57" fmla="*/ 64900 w 207394"/>
                <a:gd name="connsiteY57" fmla="*/ 276753 h 376336"/>
                <a:gd name="connsiteX58" fmla="*/ 80283 w 207394"/>
                <a:gd name="connsiteY58" fmla="*/ 295374 h 376336"/>
                <a:gd name="connsiteX59" fmla="*/ 104572 w 207394"/>
                <a:gd name="connsiteY59" fmla="*/ 296184 h 376336"/>
                <a:gd name="connsiteX60" fmla="*/ 111858 w 207394"/>
                <a:gd name="connsiteY60" fmla="*/ 291326 h 376336"/>
                <a:gd name="connsiteX61" fmla="*/ 124812 w 207394"/>
                <a:gd name="connsiteY61" fmla="*/ 283230 h 376336"/>
                <a:gd name="connsiteX62" fmla="*/ 127241 w 207394"/>
                <a:gd name="connsiteY62" fmla="*/ 275943 h 376336"/>
                <a:gd name="connsiteX63" fmla="*/ 128051 w 207394"/>
                <a:gd name="connsiteY63" fmla="*/ 241129 h 376336"/>
                <a:gd name="connsiteX64" fmla="*/ 128860 w 207394"/>
                <a:gd name="connsiteY64" fmla="*/ 236272 h 376336"/>
                <a:gd name="connsiteX65" fmla="*/ 168532 w 207394"/>
                <a:gd name="connsiteY65" fmla="*/ 231414 h 376336"/>
                <a:gd name="connsiteX66" fmla="*/ 180676 w 207394"/>
                <a:gd name="connsiteY66" fmla="*/ 233843 h 376336"/>
                <a:gd name="connsiteX67" fmla="*/ 188772 w 207394"/>
                <a:gd name="connsiteY67" fmla="*/ 235462 h 376336"/>
                <a:gd name="connsiteX68" fmla="*/ 188772 w 207394"/>
                <a:gd name="connsiteY68" fmla="*/ 254893 h 376336"/>
                <a:gd name="connsiteX69" fmla="*/ 204965 w 207394"/>
                <a:gd name="connsiteY69" fmla="*/ 282420 h 376336"/>
                <a:gd name="connsiteX70" fmla="*/ 204965 w 207394"/>
                <a:gd name="connsiteY70" fmla="*/ 255703 h 376336"/>
                <a:gd name="connsiteX71" fmla="*/ 202536 w 207394"/>
                <a:gd name="connsiteY71" fmla="*/ 255703 h 376336"/>
                <a:gd name="connsiteX72" fmla="*/ 200917 w 207394"/>
                <a:gd name="connsiteY72" fmla="*/ 253274 h 376336"/>
                <a:gd name="connsiteX73" fmla="*/ 202536 w 207394"/>
                <a:gd name="connsiteY73" fmla="*/ 251654 h 376336"/>
                <a:gd name="connsiteX74" fmla="*/ 204155 w 207394"/>
                <a:gd name="connsiteY74" fmla="*/ 251654 h 376336"/>
                <a:gd name="connsiteX75" fmla="*/ 207394 w 207394"/>
                <a:gd name="connsiteY75" fmla="*/ 257322 h 376336"/>
                <a:gd name="connsiteX76" fmla="*/ 207394 w 207394"/>
                <a:gd name="connsiteY76" fmla="*/ 272705 h 376336"/>
                <a:gd name="connsiteX77" fmla="*/ 207394 w 207394"/>
                <a:gd name="connsiteY77" fmla="*/ 286468 h 376336"/>
                <a:gd name="connsiteX78" fmla="*/ 200107 w 207394"/>
                <a:gd name="connsiteY78" fmla="*/ 323711 h 376336"/>
                <a:gd name="connsiteX79" fmla="*/ 192011 w 207394"/>
                <a:gd name="connsiteY79" fmla="*/ 339094 h 376336"/>
                <a:gd name="connsiteX80" fmla="*/ 167722 w 207394"/>
                <a:gd name="connsiteY80" fmla="*/ 360954 h 376336"/>
                <a:gd name="connsiteX81" fmla="*/ 119954 w 207394"/>
                <a:gd name="connsiteY81" fmla="*/ 376337 h 376336"/>
                <a:gd name="connsiteX82" fmla="*/ 110239 w 207394"/>
                <a:gd name="connsiteY82" fmla="*/ 376337 h 376336"/>
                <a:gd name="connsiteX83" fmla="*/ 89998 w 207394"/>
                <a:gd name="connsiteY83" fmla="*/ 374718 h 376336"/>
                <a:gd name="connsiteX84" fmla="*/ 64090 w 207394"/>
                <a:gd name="connsiteY84" fmla="*/ 367431 h 376336"/>
                <a:gd name="connsiteX85" fmla="*/ 64090 w 207394"/>
                <a:gd name="connsiteY85" fmla="*/ 366621 h 376336"/>
                <a:gd name="connsiteX86" fmla="*/ 70567 w 207394"/>
                <a:gd name="connsiteY86" fmla="*/ 367431 h 376336"/>
                <a:gd name="connsiteX87" fmla="*/ 73806 w 207394"/>
                <a:gd name="connsiteY87" fmla="*/ 367431 h 376336"/>
                <a:gd name="connsiteX88" fmla="*/ 95666 w 207394"/>
                <a:gd name="connsiteY88" fmla="*/ 370669 h 376336"/>
                <a:gd name="connsiteX89" fmla="*/ 101333 w 207394"/>
                <a:gd name="connsiteY89" fmla="*/ 370669 h 376336"/>
                <a:gd name="connsiteX90" fmla="*/ 119954 w 207394"/>
                <a:gd name="connsiteY90" fmla="*/ 372289 h 376336"/>
                <a:gd name="connsiteX91" fmla="*/ 153149 w 207394"/>
                <a:gd name="connsiteY91" fmla="*/ 365002 h 376336"/>
                <a:gd name="connsiteX92" fmla="*/ 200917 w 207394"/>
                <a:gd name="connsiteY92" fmla="*/ 309138 h 376336"/>
                <a:gd name="connsiteX93" fmla="*/ 202536 w 207394"/>
                <a:gd name="connsiteY93" fmla="*/ 299422 h 376336"/>
                <a:gd name="connsiteX94" fmla="*/ 202536 w 207394"/>
                <a:gd name="connsiteY94" fmla="*/ 283230 h 376336"/>
                <a:gd name="connsiteX95" fmla="*/ 81902 w 207394"/>
                <a:gd name="connsiteY95" fmla="*/ 278372 h 376336"/>
                <a:gd name="connsiteX96" fmla="*/ 80283 w 207394"/>
                <a:gd name="connsiteY96" fmla="*/ 279182 h 376336"/>
                <a:gd name="connsiteX97" fmla="*/ 78663 w 207394"/>
                <a:gd name="connsiteY97" fmla="*/ 272705 h 376336"/>
                <a:gd name="connsiteX98" fmla="*/ 78663 w 207394"/>
                <a:gd name="connsiteY98" fmla="*/ 262989 h 376336"/>
                <a:gd name="connsiteX99" fmla="*/ 79473 w 207394"/>
                <a:gd name="connsiteY99" fmla="*/ 253274 h 376336"/>
                <a:gd name="connsiteX100" fmla="*/ 77854 w 207394"/>
                <a:gd name="connsiteY100" fmla="*/ 226556 h 376336"/>
                <a:gd name="connsiteX101" fmla="*/ 77854 w 207394"/>
                <a:gd name="connsiteY101" fmla="*/ 226556 h 376336"/>
                <a:gd name="connsiteX102" fmla="*/ 77854 w 207394"/>
                <a:gd name="connsiteY102" fmla="*/ 212793 h 376336"/>
                <a:gd name="connsiteX103" fmla="*/ 78663 w 207394"/>
                <a:gd name="connsiteY103" fmla="*/ 188504 h 376336"/>
                <a:gd name="connsiteX104" fmla="*/ 78663 w 207394"/>
                <a:gd name="connsiteY104" fmla="*/ 168263 h 376336"/>
                <a:gd name="connsiteX105" fmla="*/ 78663 w 207394"/>
                <a:gd name="connsiteY105" fmla="*/ 144784 h 376336"/>
                <a:gd name="connsiteX106" fmla="*/ 77044 w 207394"/>
                <a:gd name="connsiteY106" fmla="*/ 115638 h 376336"/>
                <a:gd name="connsiteX107" fmla="*/ 110239 w 207394"/>
                <a:gd name="connsiteY107" fmla="*/ 73537 h 376336"/>
                <a:gd name="connsiteX108" fmla="*/ 115097 w 207394"/>
                <a:gd name="connsiteY108" fmla="*/ 75156 h 376336"/>
                <a:gd name="connsiteX109" fmla="*/ 114287 w 207394"/>
                <a:gd name="connsiteY109" fmla="*/ 76775 h 376336"/>
                <a:gd name="connsiteX110" fmla="*/ 81902 w 207394"/>
                <a:gd name="connsiteY110" fmla="*/ 109970 h 376336"/>
                <a:gd name="connsiteX111" fmla="*/ 83521 w 207394"/>
                <a:gd name="connsiteY111" fmla="*/ 140736 h 376336"/>
                <a:gd name="connsiteX112" fmla="*/ 82712 w 207394"/>
                <a:gd name="connsiteY112" fmla="*/ 214412 h 376336"/>
                <a:gd name="connsiteX113" fmla="*/ 83521 w 207394"/>
                <a:gd name="connsiteY113" fmla="*/ 258941 h 376336"/>
                <a:gd name="connsiteX114" fmla="*/ 83521 w 207394"/>
                <a:gd name="connsiteY114" fmla="*/ 274324 h 376336"/>
                <a:gd name="connsiteX115" fmla="*/ 83521 w 207394"/>
                <a:gd name="connsiteY115" fmla="*/ 277563 h 376336"/>
                <a:gd name="connsiteX116" fmla="*/ 145862 w 207394"/>
                <a:gd name="connsiteY116" fmla="*/ 137497 h 376336"/>
                <a:gd name="connsiteX117" fmla="*/ 145053 w 207394"/>
                <a:gd name="connsiteY117" fmla="*/ 135878 h 376336"/>
                <a:gd name="connsiteX118" fmla="*/ 145862 w 207394"/>
                <a:gd name="connsiteY118" fmla="*/ 134259 h 376336"/>
                <a:gd name="connsiteX119" fmla="*/ 148291 w 207394"/>
                <a:gd name="connsiteY119" fmla="*/ 134259 h 376336"/>
                <a:gd name="connsiteX120" fmla="*/ 149101 w 207394"/>
                <a:gd name="connsiteY120" fmla="*/ 135069 h 376336"/>
                <a:gd name="connsiteX121" fmla="*/ 170961 w 207394"/>
                <a:gd name="connsiteY121" fmla="*/ 137497 h 376336"/>
                <a:gd name="connsiteX122" fmla="*/ 200917 w 207394"/>
                <a:gd name="connsiteY122" fmla="*/ 135069 h 376336"/>
                <a:gd name="connsiteX123" fmla="*/ 200917 w 207394"/>
                <a:gd name="connsiteY123" fmla="*/ 118876 h 376336"/>
                <a:gd name="connsiteX124" fmla="*/ 200107 w 207394"/>
                <a:gd name="connsiteY124" fmla="*/ 90539 h 376336"/>
                <a:gd name="connsiteX125" fmla="*/ 195250 w 207394"/>
                <a:gd name="connsiteY125" fmla="*/ 67060 h 376336"/>
                <a:gd name="connsiteX126" fmla="*/ 196059 w 207394"/>
                <a:gd name="connsiteY126" fmla="*/ 67060 h 376336"/>
                <a:gd name="connsiteX127" fmla="*/ 204965 w 207394"/>
                <a:gd name="connsiteY127" fmla="*/ 118876 h 376336"/>
                <a:gd name="connsiteX128" fmla="*/ 204965 w 207394"/>
                <a:gd name="connsiteY128" fmla="*/ 133449 h 376336"/>
                <a:gd name="connsiteX129" fmla="*/ 199298 w 207394"/>
                <a:gd name="connsiteY129" fmla="*/ 139926 h 376336"/>
                <a:gd name="connsiteX130" fmla="*/ 166103 w 207394"/>
                <a:gd name="connsiteY130" fmla="*/ 141545 h 376336"/>
                <a:gd name="connsiteX131" fmla="*/ 145053 w 207394"/>
                <a:gd name="connsiteY131" fmla="*/ 137497 h 376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207394" h="376336">
                  <a:moveTo>
                    <a:pt x="190392" y="254893"/>
                  </a:moveTo>
                  <a:cubicBezTo>
                    <a:pt x="190392" y="259751"/>
                    <a:pt x="190392" y="264609"/>
                    <a:pt x="190392" y="268657"/>
                  </a:cubicBezTo>
                  <a:cubicBezTo>
                    <a:pt x="190392" y="272705"/>
                    <a:pt x="188772" y="277563"/>
                    <a:pt x="188772" y="282420"/>
                  </a:cubicBezTo>
                  <a:cubicBezTo>
                    <a:pt x="188772" y="290516"/>
                    <a:pt x="187153" y="298613"/>
                    <a:pt x="183105" y="306709"/>
                  </a:cubicBezTo>
                  <a:lnTo>
                    <a:pt x="175009" y="322092"/>
                  </a:lnTo>
                  <a:cubicBezTo>
                    <a:pt x="169342" y="331807"/>
                    <a:pt x="159626" y="335855"/>
                    <a:pt x="150720" y="343952"/>
                  </a:cubicBezTo>
                  <a:cubicBezTo>
                    <a:pt x="145053" y="348000"/>
                    <a:pt x="139385" y="351238"/>
                    <a:pt x="132099" y="352858"/>
                  </a:cubicBezTo>
                  <a:cubicBezTo>
                    <a:pt x="126432" y="354477"/>
                    <a:pt x="118335" y="356096"/>
                    <a:pt x="111048" y="357715"/>
                  </a:cubicBezTo>
                  <a:cubicBezTo>
                    <a:pt x="105381" y="357715"/>
                    <a:pt x="102143" y="357715"/>
                    <a:pt x="98095" y="358525"/>
                  </a:cubicBezTo>
                  <a:cubicBezTo>
                    <a:pt x="89998" y="356906"/>
                    <a:pt x="81902" y="358525"/>
                    <a:pt x="72996" y="356906"/>
                  </a:cubicBezTo>
                  <a:cubicBezTo>
                    <a:pt x="68948" y="356906"/>
                    <a:pt x="64900" y="356906"/>
                    <a:pt x="60042" y="355286"/>
                  </a:cubicBezTo>
                  <a:cubicBezTo>
                    <a:pt x="52756" y="353667"/>
                    <a:pt x="44659" y="350429"/>
                    <a:pt x="38182" y="345571"/>
                  </a:cubicBezTo>
                  <a:cubicBezTo>
                    <a:pt x="35753" y="343952"/>
                    <a:pt x="34944" y="341523"/>
                    <a:pt x="30896" y="339904"/>
                  </a:cubicBezTo>
                  <a:cubicBezTo>
                    <a:pt x="26038" y="333427"/>
                    <a:pt x="22799" y="328569"/>
                    <a:pt x="17132" y="323711"/>
                  </a:cubicBezTo>
                  <a:cubicBezTo>
                    <a:pt x="15513" y="318044"/>
                    <a:pt x="12274" y="314805"/>
                    <a:pt x="9845" y="309948"/>
                  </a:cubicBezTo>
                  <a:cubicBezTo>
                    <a:pt x="8226" y="308328"/>
                    <a:pt x="8226" y="305090"/>
                    <a:pt x="7417" y="302661"/>
                  </a:cubicBezTo>
                  <a:cubicBezTo>
                    <a:pt x="5797" y="300232"/>
                    <a:pt x="4988" y="297803"/>
                    <a:pt x="4178" y="295374"/>
                  </a:cubicBezTo>
                  <a:cubicBezTo>
                    <a:pt x="2559" y="291326"/>
                    <a:pt x="3368" y="287278"/>
                    <a:pt x="2559" y="281611"/>
                  </a:cubicBezTo>
                  <a:cubicBezTo>
                    <a:pt x="2559" y="275943"/>
                    <a:pt x="1749" y="271085"/>
                    <a:pt x="1749" y="265418"/>
                  </a:cubicBezTo>
                  <a:cubicBezTo>
                    <a:pt x="1749" y="259751"/>
                    <a:pt x="1749" y="254893"/>
                    <a:pt x="1749" y="249226"/>
                  </a:cubicBezTo>
                  <a:cubicBezTo>
                    <a:pt x="1749" y="243558"/>
                    <a:pt x="1749" y="237891"/>
                    <a:pt x="1749" y="233033"/>
                  </a:cubicBezTo>
                  <a:cubicBezTo>
                    <a:pt x="130" y="224937"/>
                    <a:pt x="2559" y="210364"/>
                    <a:pt x="2559" y="201458"/>
                  </a:cubicBezTo>
                  <a:cubicBezTo>
                    <a:pt x="2559" y="187694"/>
                    <a:pt x="-680" y="174740"/>
                    <a:pt x="130" y="162596"/>
                  </a:cubicBezTo>
                  <a:cubicBezTo>
                    <a:pt x="130" y="159357"/>
                    <a:pt x="130" y="156928"/>
                    <a:pt x="130" y="153690"/>
                  </a:cubicBezTo>
                  <a:lnTo>
                    <a:pt x="130" y="149642"/>
                  </a:lnTo>
                  <a:cubicBezTo>
                    <a:pt x="130" y="148023"/>
                    <a:pt x="940" y="148023"/>
                    <a:pt x="940" y="146403"/>
                  </a:cubicBezTo>
                  <a:cubicBezTo>
                    <a:pt x="940" y="143165"/>
                    <a:pt x="940" y="140736"/>
                    <a:pt x="940" y="137497"/>
                  </a:cubicBezTo>
                  <a:cubicBezTo>
                    <a:pt x="940" y="126163"/>
                    <a:pt x="940" y="111589"/>
                    <a:pt x="1749" y="98635"/>
                  </a:cubicBezTo>
                  <a:cubicBezTo>
                    <a:pt x="1749" y="91349"/>
                    <a:pt x="1749" y="83252"/>
                    <a:pt x="2559" y="76775"/>
                  </a:cubicBezTo>
                  <a:cubicBezTo>
                    <a:pt x="4178" y="70299"/>
                    <a:pt x="5797" y="63012"/>
                    <a:pt x="7417" y="56535"/>
                  </a:cubicBezTo>
                  <a:cubicBezTo>
                    <a:pt x="9845" y="46819"/>
                    <a:pt x="12274" y="38723"/>
                    <a:pt x="17942" y="33056"/>
                  </a:cubicBezTo>
                  <a:cubicBezTo>
                    <a:pt x="19561" y="25769"/>
                    <a:pt x="26847" y="21721"/>
                    <a:pt x="34134" y="17673"/>
                  </a:cubicBezTo>
                  <a:lnTo>
                    <a:pt x="51136" y="7957"/>
                  </a:lnTo>
                  <a:cubicBezTo>
                    <a:pt x="56804" y="5529"/>
                    <a:pt x="61662" y="2290"/>
                    <a:pt x="68948" y="671"/>
                  </a:cubicBezTo>
                  <a:cubicBezTo>
                    <a:pt x="72187" y="671"/>
                    <a:pt x="75425" y="671"/>
                    <a:pt x="78663" y="671"/>
                  </a:cubicBezTo>
                  <a:cubicBezTo>
                    <a:pt x="90808" y="-949"/>
                    <a:pt x="102952" y="671"/>
                    <a:pt x="114287" y="2290"/>
                  </a:cubicBezTo>
                  <a:cubicBezTo>
                    <a:pt x="119954" y="3909"/>
                    <a:pt x="125622" y="2290"/>
                    <a:pt x="130480" y="3909"/>
                  </a:cubicBezTo>
                  <a:cubicBezTo>
                    <a:pt x="135337" y="5529"/>
                    <a:pt x="138576" y="8767"/>
                    <a:pt x="143433" y="8767"/>
                  </a:cubicBezTo>
                  <a:cubicBezTo>
                    <a:pt x="145862" y="12005"/>
                    <a:pt x="149101" y="13625"/>
                    <a:pt x="153149" y="16054"/>
                  </a:cubicBezTo>
                  <a:cubicBezTo>
                    <a:pt x="153149" y="16054"/>
                    <a:pt x="153149" y="17673"/>
                    <a:pt x="154768" y="19292"/>
                  </a:cubicBezTo>
                  <a:cubicBezTo>
                    <a:pt x="156387" y="20911"/>
                    <a:pt x="156387" y="19292"/>
                    <a:pt x="158007" y="20911"/>
                  </a:cubicBezTo>
                  <a:lnTo>
                    <a:pt x="162055" y="25769"/>
                  </a:lnTo>
                  <a:lnTo>
                    <a:pt x="165293" y="30627"/>
                  </a:lnTo>
                  <a:cubicBezTo>
                    <a:pt x="169342" y="35485"/>
                    <a:pt x="172580" y="39533"/>
                    <a:pt x="176628" y="45200"/>
                  </a:cubicBezTo>
                  <a:cubicBezTo>
                    <a:pt x="186344" y="64631"/>
                    <a:pt x="187153" y="92968"/>
                    <a:pt x="185534" y="120495"/>
                  </a:cubicBezTo>
                  <a:cubicBezTo>
                    <a:pt x="183105" y="122114"/>
                    <a:pt x="180676" y="122114"/>
                    <a:pt x="176628" y="122114"/>
                  </a:cubicBezTo>
                  <a:cubicBezTo>
                    <a:pt x="169342" y="122114"/>
                    <a:pt x="162865" y="123734"/>
                    <a:pt x="153149" y="123734"/>
                  </a:cubicBezTo>
                  <a:cubicBezTo>
                    <a:pt x="143433" y="123734"/>
                    <a:pt x="144243" y="123734"/>
                    <a:pt x="136957" y="122924"/>
                  </a:cubicBezTo>
                  <a:cubicBezTo>
                    <a:pt x="131289" y="121305"/>
                    <a:pt x="128051" y="121305"/>
                    <a:pt x="125622" y="118876"/>
                  </a:cubicBezTo>
                  <a:cubicBezTo>
                    <a:pt x="125622" y="104303"/>
                    <a:pt x="128051" y="88920"/>
                    <a:pt x="124002" y="77585"/>
                  </a:cubicBezTo>
                  <a:cubicBezTo>
                    <a:pt x="122383" y="75966"/>
                    <a:pt x="123193" y="72727"/>
                    <a:pt x="121574" y="71918"/>
                  </a:cubicBezTo>
                  <a:cubicBezTo>
                    <a:pt x="116716" y="63821"/>
                    <a:pt x="99714" y="58964"/>
                    <a:pt x="86760" y="61393"/>
                  </a:cubicBezTo>
                  <a:cubicBezTo>
                    <a:pt x="81902" y="61393"/>
                    <a:pt x="78663" y="63821"/>
                    <a:pt x="74615" y="65441"/>
                  </a:cubicBezTo>
                  <a:cubicBezTo>
                    <a:pt x="71377" y="67060"/>
                    <a:pt x="69758" y="71108"/>
                    <a:pt x="66519" y="72727"/>
                  </a:cubicBezTo>
                  <a:cubicBezTo>
                    <a:pt x="58423" y="87301"/>
                    <a:pt x="63281" y="105922"/>
                    <a:pt x="63281" y="125353"/>
                  </a:cubicBezTo>
                  <a:cubicBezTo>
                    <a:pt x="63281" y="155309"/>
                    <a:pt x="61662" y="183646"/>
                    <a:pt x="62471" y="211173"/>
                  </a:cubicBezTo>
                  <a:cubicBezTo>
                    <a:pt x="62471" y="222508"/>
                    <a:pt x="63281" y="233033"/>
                    <a:pt x="63281" y="243558"/>
                  </a:cubicBezTo>
                  <a:cubicBezTo>
                    <a:pt x="63281" y="254083"/>
                    <a:pt x="62471" y="265418"/>
                    <a:pt x="64900" y="276753"/>
                  </a:cubicBezTo>
                  <a:cubicBezTo>
                    <a:pt x="66519" y="286468"/>
                    <a:pt x="72187" y="291326"/>
                    <a:pt x="80283" y="295374"/>
                  </a:cubicBezTo>
                  <a:cubicBezTo>
                    <a:pt x="88379" y="296994"/>
                    <a:pt x="96475" y="300232"/>
                    <a:pt x="104572" y="296184"/>
                  </a:cubicBezTo>
                  <a:cubicBezTo>
                    <a:pt x="106191" y="296184"/>
                    <a:pt x="109429" y="292945"/>
                    <a:pt x="111858" y="291326"/>
                  </a:cubicBezTo>
                  <a:cubicBezTo>
                    <a:pt x="115906" y="289707"/>
                    <a:pt x="122383" y="286468"/>
                    <a:pt x="124812" y="283230"/>
                  </a:cubicBezTo>
                  <a:cubicBezTo>
                    <a:pt x="126432" y="281611"/>
                    <a:pt x="124812" y="278372"/>
                    <a:pt x="127241" y="275943"/>
                  </a:cubicBezTo>
                  <a:cubicBezTo>
                    <a:pt x="125622" y="266228"/>
                    <a:pt x="132099" y="254083"/>
                    <a:pt x="128051" y="241129"/>
                  </a:cubicBezTo>
                  <a:cubicBezTo>
                    <a:pt x="128051" y="238700"/>
                    <a:pt x="128860" y="236272"/>
                    <a:pt x="128860" y="236272"/>
                  </a:cubicBezTo>
                  <a:cubicBezTo>
                    <a:pt x="140195" y="231414"/>
                    <a:pt x="153149" y="229794"/>
                    <a:pt x="168532" y="231414"/>
                  </a:cubicBezTo>
                  <a:cubicBezTo>
                    <a:pt x="172580" y="231414"/>
                    <a:pt x="176628" y="233033"/>
                    <a:pt x="180676" y="233843"/>
                  </a:cubicBezTo>
                  <a:cubicBezTo>
                    <a:pt x="183915" y="233843"/>
                    <a:pt x="186344" y="233843"/>
                    <a:pt x="188772" y="235462"/>
                  </a:cubicBezTo>
                  <a:cubicBezTo>
                    <a:pt x="188772" y="241129"/>
                    <a:pt x="188772" y="247606"/>
                    <a:pt x="188772" y="254893"/>
                  </a:cubicBezTo>
                  <a:close/>
                  <a:moveTo>
                    <a:pt x="204965" y="282420"/>
                  </a:moveTo>
                  <a:lnTo>
                    <a:pt x="204965" y="255703"/>
                  </a:lnTo>
                  <a:lnTo>
                    <a:pt x="202536" y="255703"/>
                  </a:lnTo>
                  <a:cubicBezTo>
                    <a:pt x="200917" y="255703"/>
                    <a:pt x="200917" y="254893"/>
                    <a:pt x="200917" y="253274"/>
                  </a:cubicBezTo>
                  <a:cubicBezTo>
                    <a:pt x="200917" y="251654"/>
                    <a:pt x="200917" y="250845"/>
                    <a:pt x="202536" y="251654"/>
                  </a:cubicBezTo>
                  <a:cubicBezTo>
                    <a:pt x="203346" y="251654"/>
                    <a:pt x="204155" y="251654"/>
                    <a:pt x="204155" y="251654"/>
                  </a:cubicBezTo>
                  <a:cubicBezTo>
                    <a:pt x="206584" y="251654"/>
                    <a:pt x="207394" y="253274"/>
                    <a:pt x="207394" y="257322"/>
                  </a:cubicBezTo>
                  <a:lnTo>
                    <a:pt x="207394" y="272705"/>
                  </a:lnTo>
                  <a:cubicBezTo>
                    <a:pt x="207394" y="277563"/>
                    <a:pt x="207394" y="282420"/>
                    <a:pt x="207394" y="286468"/>
                  </a:cubicBezTo>
                  <a:cubicBezTo>
                    <a:pt x="207394" y="297803"/>
                    <a:pt x="205775" y="313186"/>
                    <a:pt x="200107" y="323711"/>
                  </a:cubicBezTo>
                  <a:lnTo>
                    <a:pt x="192011" y="339094"/>
                  </a:lnTo>
                  <a:cubicBezTo>
                    <a:pt x="186344" y="348809"/>
                    <a:pt x="176628" y="352858"/>
                    <a:pt x="167722" y="360954"/>
                  </a:cubicBezTo>
                  <a:cubicBezTo>
                    <a:pt x="153959" y="371479"/>
                    <a:pt x="135337" y="375527"/>
                    <a:pt x="119954" y="376337"/>
                  </a:cubicBezTo>
                  <a:cubicBezTo>
                    <a:pt x="116716" y="376337"/>
                    <a:pt x="114287" y="376337"/>
                    <a:pt x="110239" y="376337"/>
                  </a:cubicBezTo>
                  <a:cubicBezTo>
                    <a:pt x="103762" y="376337"/>
                    <a:pt x="96475" y="376337"/>
                    <a:pt x="89998" y="374718"/>
                  </a:cubicBezTo>
                  <a:cubicBezTo>
                    <a:pt x="78663" y="373098"/>
                    <a:pt x="70567" y="370669"/>
                    <a:pt x="64090" y="367431"/>
                  </a:cubicBezTo>
                  <a:cubicBezTo>
                    <a:pt x="62471" y="367431"/>
                    <a:pt x="63281" y="365812"/>
                    <a:pt x="64090" y="366621"/>
                  </a:cubicBezTo>
                  <a:cubicBezTo>
                    <a:pt x="67329" y="366621"/>
                    <a:pt x="69758" y="367431"/>
                    <a:pt x="70567" y="367431"/>
                  </a:cubicBezTo>
                  <a:cubicBezTo>
                    <a:pt x="72187" y="367431"/>
                    <a:pt x="73806" y="367431"/>
                    <a:pt x="73806" y="367431"/>
                  </a:cubicBezTo>
                  <a:cubicBezTo>
                    <a:pt x="81092" y="369050"/>
                    <a:pt x="88379" y="370669"/>
                    <a:pt x="95666" y="370669"/>
                  </a:cubicBezTo>
                  <a:cubicBezTo>
                    <a:pt x="102952" y="370669"/>
                    <a:pt x="98904" y="370669"/>
                    <a:pt x="101333" y="370669"/>
                  </a:cubicBezTo>
                  <a:cubicBezTo>
                    <a:pt x="107000" y="370669"/>
                    <a:pt x="113477" y="372289"/>
                    <a:pt x="119954" y="372289"/>
                  </a:cubicBezTo>
                  <a:cubicBezTo>
                    <a:pt x="132099" y="372289"/>
                    <a:pt x="142624" y="367431"/>
                    <a:pt x="153149" y="365002"/>
                  </a:cubicBezTo>
                  <a:cubicBezTo>
                    <a:pt x="166913" y="356906"/>
                    <a:pt x="192821" y="343142"/>
                    <a:pt x="200917" y="309138"/>
                  </a:cubicBezTo>
                  <a:cubicBezTo>
                    <a:pt x="202536" y="305899"/>
                    <a:pt x="201727" y="302661"/>
                    <a:pt x="202536" y="299422"/>
                  </a:cubicBezTo>
                  <a:cubicBezTo>
                    <a:pt x="202536" y="293755"/>
                    <a:pt x="202536" y="288088"/>
                    <a:pt x="202536" y="283230"/>
                  </a:cubicBezTo>
                  <a:close/>
                  <a:moveTo>
                    <a:pt x="81902" y="278372"/>
                  </a:moveTo>
                  <a:cubicBezTo>
                    <a:pt x="81902" y="279991"/>
                    <a:pt x="80283" y="280801"/>
                    <a:pt x="80283" y="279182"/>
                  </a:cubicBezTo>
                  <a:cubicBezTo>
                    <a:pt x="78663" y="277563"/>
                    <a:pt x="78663" y="275943"/>
                    <a:pt x="78663" y="272705"/>
                  </a:cubicBezTo>
                  <a:lnTo>
                    <a:pt x="78663" y="262989"/>
                  </a:lnTo>
                  <a:cubicBezTo>
                    <a:pt x="78663" y="259751"/>
                    <a:pt x="78663" y="255703"/>
                    <a:pt x="79473" y="253274"/>
                  </a:cubicBezTo>
                  <a:cubicBezTo>
                    <a:pt x="77854" y="245178"/>
                    <a:pt x="77854" y="235462"/>
                    <a:pt x="77854" y="226556"/>
                  </a:cubicBezTo>
                  <a:lnTo>
                    <a:pt x="77854" y="226556"/>
                  </a:lnTo>
                  <a:cubicBezTo>
                    <a:pt x="77854" y="220079"/>
                    <a:pt x="77854" y="218460"/>
                    <a:pt x="77854" y="212793"/>
                  </a:cubicBezTo>
                  <a:cubicBezTo>
                    <a:pt x="77854" y="207125"/>
                    <a:pt x="78663" y="197409"/>
                    <a:pt x="78663" y="188504"/>
                  </a:cubicBezTo>
                  <a:cubicBezTo>
                    <a:pt x="78663" y="179598"/>
                    <a:pt x="78663" y="176359"/>
                    <a:pt x="78663" y="168263"/>
                  </a:cubicBezTo>
                  <a:cubicBezTo>
                    <a:pt x="78663" y="160167"/>
                    <a:pt x="78663" y="152071"/>
                    <a:pt x="78663" y="144784"/>
                  </a:cubicBezTo>
                  <a:cubicBezTo>
                    <a:pt x="78663" y="137497"/>
                    <a:pt x="77044" y="125353"/>
                    <a:pt x="77044" y="115638"/>
                  </a:cubicBezTo>
                  <a:cubicBezTo>
                    <a:pt x="77044" y="90539"/>
                    <a:pt x="88379" y="75966"/>
                    <a:pt x="110239" y="73537"/>
                  </a:cubicBezTo>
                  <a:cubicBezTo>
                    <a:pt x="111858" y="73537"/>
                    <a:pt x="113477" y="73537"/>
                    <a:pt x="115097" y="75156"/>
                  </a:cubicBezTo>
                  <a:cubicBezTo>
                    <a:pt x="115097" y="76775"/>
                    <a:pt x="115097" y="76775"/>
                    <a:pt x="114287" y="76775"/>
                  </a:cubicBezTo>
                  <a:cubicBezTo>
                    <a:pt x="87569" y="76775"/>
                    <a:pt x="81902" y="94587"/>
                    <a:pt x="81902" y="109970"/>
                  </a:cubicBezTo>
                  <a:cubicBezTo>
                    <a:pt x="81902" y="125353"/>
                    <a:pt x="83521" y="129401"/>
                    <a:pt x="83521" y="140736"/>
                  </a:cubicBezTo>
                  <a:cubicBezTo>
                    <a:pt x="83521" y="165834"/>
                    <a:pt x="82712" y="190933"/>
                    <a:pt x="82712" y="214412"/>
                  </a:cubicBezTo>
                  <a:cubicBezTo>
                    <a:pt x="82712" y="237891"/>
                    <a:pt x="83521" y="245178"/>
                    <a:pt x="83521" y="258941"/>
                  </a:cubicBezTo>
                  <a:cubicBezTo>
                    <a:pt x="83521" y="272705"/>
                    <a:pt x="83521" y="268657"/>
                    <a:pt x="83521" y="274324"/>
                  </a:cubicBezTo>
                  <a:lnTo>
                    <a:pt x="83521" y="277563"/>
                  </a:lnTo>
                  <a:close/>
                  <a:moveTo>
                    <a:pt x="145862" y="137497"/>
                  </a:moveTo>
                  <a:cubicBezTo>
                    <a:pt x="145862" y="137497"/>
                    <a:pt x="145053" y="135878"/>
                    <a:pt x="145053" y="135878"/>
                  </a:cubicBezTo>
                  <a:cubicBezTo>
                    <a:pt x="145053" y="135069"/>
                    <a:pt x="145053" y="134259"/>
                    <a:pt x="145862" y="134259"/>
                  </a:cubicBezTo>
                  <a:lnTo>
                    <a:pt x="148291" y="134259"/>
                  </a:lnTo>
                  <a:cubicBezTo>
                    <a:pt x="148291" y="134259"/>
                    <a:pt x="149101" y="134259"/>
                    <a:pt x="149101" y="135069"/>
                  </a:cubicBezTo>
                  <a:cubicBezTo>
                    <a:pt x="156387" y="136688"/>
                    <a:pt x="163674" y="137497"/>
                    <a:pt x="170961" y="137497"/>
                  </a:cubicBezTo>
                  <a:cubicBezTo>
                    <a:pt x="178247" y="137497"/>
                    <a:pt x="189582" y="136688"/>
                    <a:pt x="200917" y="135069"/>
                  </a:cubicBezTo>
                  <a:cubicBezTo>
                    <a:pt x="200917" y="129401"/>
                    <a:pt x="200917" y="124543"/>
                    <a:pt x="200917" y="118876"/>
                  </a:cubicBezTo>
                  <a:cubicBezTo>
                    <a:pt x="200917" y="106732"/>
                    <a:pt x="200917" y="98635"/>
                    <a:pt x="200107" y="90539"/>
                  </a:cubicBezTo>
                  <a:cubicBezTo>
                    <a:pt x="200107" y="82443"/>
                    <a:pt x="196869" y="74347"/>
                    <a:pt x="195250" y="67060"/>
                  </a:cubicBezTo>
                  <a:cubicBezTo>
                    <a:pt x="195250" y="65441"/>
                    <a:pt x="196059" y="65441"/>
                    <a:pt x="196059" y="67060"/>
                  </a:cubicBezTo>
                  <a:cubicBezTo>
                    <a:pt x="203346" y="81633"/>
                    <a:pt x="205775" y="97016"/>
                    <a:pt x="204965" y="118876"/>
                  </a:cubicBezTo>
                  <a:lnTo>
                    <a:pt x="204965" y="133449"/>
                  </a:lnTo>
                  <a:cubicBezTo>
                    <a:pt x="204965" y="136688"/>
                    <a:pt x="202536" y="139117"/>
                    <a:pt x="199298" y="139926"/>
                  </a:cubicBezTo>
                  <a:cubicBezTo>
                    <a:pt x="192011" y="141545"/>
                    <a:pt x="178247" y="141545"/>
                    <a:pt x="166103" y="141545"/>
                  </a:cubicBezTo>
                  <a:cubicBezTo>
                    <a:pt x="153959" y="141545"/>
                    <a:pt x="149101" y="141545"/>
                    <a:pt x="145053" y="137497"/>
                  </a:cubicBezTo>
                  <a:close/>
                </a:path>
              </a:pathLst>
            </a:custGeom>
            <a:solidFill>
              <a:srgbClr val="000000"/>
            </a:solidFill>
            <a:ln w="0"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301DE1AF-FD98-3F71-B049-F2DABD62920C}"/>
                </a:ext>
              </a:extLst>
            </p:cNvPr>
            <p:cNvSpPr/>
            <p:nvPr/>
          </p:nvSpPr>
          <p:spPr>
            <a:xfrm>
              <a:off x="4783550" y="2835973"/>
              <a:ext cx="223456" cy="375160"/>
            </a:xfrm>
            <a:custGeom>
              <a:avLst/>
              <a:gdLst>
                <a:gd name="connsiteX0" fmla="*/ 191881 w 223456"/>
                <a:gd name="connsiteY0" fmla="*/ 323850 h 375160"/>
                <a:gd name="connsiteX1" fmla="*/ 207264 w 223456"/>
                <a:gd name="connsiteY1" fmla="*/ 353806 h 375160"/>
                <a:gd name="connsiteX2" fmla="*/ 206454 w 223456"/>
                <a:gd name="connsiteY2" fmla="*/ 355425 h 375160"/>
                <a:gd name="connsiteX3" fmla="*/ 193500 w 223456"/>
                <a:gd name="connsiteY3" fmla="*/ 356235 h 375160"/>
                <a:gd name="connsiteX4" fmla="*/ 143303 w 223456"/>
                <a:gd name="connsiteY4" fmla="*/ 354616 h 375160"/>
                <a:gd name="connsiteX5" fmla="*/ 129540 w 223456"/>
                <a:gd name="connsiteY5" fmla="*/ 329517 h 375160"/>
                <a:gd name="connsiteX6" fmla="*/ 127921 w 223456"/>
                <a:gd name="connsiteY6" fmla="*/ 323850 h 375160"/>
                <a:gd name="connsiteX7" fmla="*/ 73676 w 223456"/>
                <a:gd name="connsiteY7" fmla="*/ 211312 h 375160"/>
                <a:gd name="connsiteX8" fmla="*/ 68818 w 223456"/>
                <a:gd name="connsiteY8" fmla="*/ 218599 h 375160"/>
                <a:gd name="connsiteX9" fmla="*/ 63960 w 223456"/>
                <a:gd name="connsiteY9" fmla="*/ 225076 h 375160"/>
                <a:gd name="connsiteX10" fmla="*/ 63960 w 223456"/>
                <a:gd name="connsiteY10" fmla="*/ 225076 h 375160"/>
                <a:gd name="connsiteX11" fmla="*/ 63960 w 223456"/>
                <a:gd name="connsiteY11" fmla="*/ 246936 h 375160"/>
                <a:gd name="connsiteX12" fmla="*/ 63960 w 223456"/>
                <a:gd name="connsiteY12" fmla="*/ 352997 h 375160"/>
                <a:gd name="connsiteX13" fmla="*/ 60722 w 223456"/>
                <a:gd name="connsiteY13" fmla="*/ 354616 h 375160"/>
                <a:gd name="connsiteX14" fmla="*/ 42100 w 223456"/>
                <a:gd name="connsiteY14" fmla="*/ 353806 h 375160"/>
                <a:gd name="connsiteX15" fmla="*/ 23479 w 223456"/>
                <a:gd name="connsiteY15" fmla="*/ 353806 h 375160"/>
                <a:gd name="connsiteX16" fmla="*/ 20241 w 223456"/>
                <a:gd name="connsiteY16" fmla="*/ 353806 h 375160"/>
                <a:gd name="connsiteX17" fmla="*/ 17812 w 223456"/>
                <a:gd name="connsiteY17" fmla="*/ 353806 h 375160"/>
                <a:gd name="connsiteX18" fmla="*/ 6477 w 223456"/>
                <a:gd name="connsiteY18" fmla="*/ 352187 h 375160"/>
                <a:gd name="connsiteX19" fmla="*/ 810 w 223456"/>
                <a:gd name="connsiteY19" fmla="*/ 353806 h 375160"/>
                <a:gd name="connsiteX20" fmla="*/ 810 w 223456"/>
                <a:gd name="connsiteY20" fmla="*/ 264747 h 375160"/>
                <a:gd name="connsiteX21" fmla="*/ 810 w 223456"/>
                <a:gd name="connsiteY21" fmla="*/ 197548 h 375160"/>
                <a:gd name="connsiteX22" fmla="*/ 810 w 223456"/>
                <a:gd name="connsiteY22" fmla="*/ 171641 h 375160"/>
                <a:gd name="connsiteX23" fmla="*/ 0 w 223456"/>
                <a:gd name="connsiteY23" fmla="*/ 163544 h 375160"/>
                <a:gd name="connsiteX24" fmla="*/ 810 w 223456"/>
                <a:gd name="connsiteY24" fmla="*/ 140875 h 375160"/>
                <a:gd name="connsiteX25" fmla="*/ 810 w 223456"/>
                <a:gd name="connsiteY25" fmla="*/ 130350 h 375160"/>
                <a:gd name="connsiteX26" fmla="*/ 810 w 223456"/>
                <a:gd name="connsiteY26" fmla="*/ 76105 h 375160"/>
                <a:gd name="connsiteX27" fmla="*/ 810 w 223456"/>
                <a:gd name="connsiteY27" fmla="*/ 59912 h 375160"/>
                <a:gd name="connsiteX28" fmla="*/ 810 w 223456"/>
                <a:gd name="connsiteY28" fmla="*/ 5667 h 375160"/>
                <a:gd name="connsiteX29" fmla="*/ 23479 w 223456"/>
                <a:gd name="connsiteY29" fmla="*/ 0 h 375160"/>
                <a:gd name="connsiteX30" fmla="*/ 41291 w 223456"/>
                <a:gd name="connsiteY30" fmla="*/ 810 h 375160"/>
                <a:gd name="connsiteX31" fmla="*/ 46148 w 223456"/>
                <a:gd name="connsiteY31" fmla="*/ 1619 h 375160"/>
                <a:gd name="connsiteX32" fmla="*/ 62341 w 223456"/>
                <a:gd name="connsiteY32" fmla="*/ 4048 h 375160"/>
                <a:gd name="connsiteX33" fmla="*/ 62341 w 223456"/>
                <a:gd name="connsiteY33" fmla="*/ 56674 h 375160"/>
                <a:gd name="connsiteX34" fmla="*/ 62341 w 223456"/>
                <a:gd name="connsiteY34" fmla="*/ 110919 h 375160"/>
                <a:gd name="connsiteX35" fmla="*/ 86630 w 223456"/>
                <a:gd name="connsiteY35" fmla="*/ 73676 h 375160"/>
                <a:gd name="connsiteX36" fmla="*/ 102822 w 223456"/>
                <a:gd name="connsiteY36" fmla="*/ 48578 h 375160"/>
                <a:gd name="connsiteX37" fmla="*/ 110109 w 223456"/>
                <a:gd name="connsiteY37" fmla="*/ 35624 h 375160"/>
                <a:gd name="connsiteX38" fmla="*/ 126302 w 223456"/>
                <a:gd name="connsiteY38" fmla="*/ 11335 h 375160"/>
                <a:gd name="connsiteX39" fmla="*/ 127921 w 223456"/>
                <a:gd name="connsiteY39" fmla="*/ 6477 h 375160"/>
                <a:gd name="connsiteX40" fmla="*/ 131159 w 223456"/>
                <a:gd name="connsiteY40" fmla="*/ 1619 h 375160"/>
                <a:gd name="connsiteX41" fmla="*/ 153829 w 223456"/>
                <a:gd name="connsiteY41" fmla="*/ 1619 h 375160"/>
                <a:gd name="connsiteX42" fmla="*/ 194310 w 223456"/>
                <a:gd name="connsiteY42" fmla="*/ 4048 h 375160"/>
                <a:gd name="connsiteX43" fmla="*/ 195929 w 223456"/>
                <a:gd name="connsiteY43" fmla="*/ 8096 h 375160"/>
                <a:gd name="connsiteX44" fmla="*/ 193500 w 223456"/>
                <a:gd name="connsiteY44" fmla="*/ 17812 h 375160"/>
                <a:gd name="connsiteX45" fmla="*/ 185404 w 223456"/>
                <a:gd name="connsiteY45" fmla="*/ 31575 h 375160"/>
                <a:gd name="connsiteX46" fmla="*/ 180546 w 223456"/>
                <a:gd name="connsiteY46" fmla="*/ 38052 h 375160"/>
                <a:gd name="connsiteX47" fmla="*/ 177308 w 223456"/>
                <a:gd name="connsiteY47" fmla="*/ 45339 h 375160"/>
                <a:gd name="connsiteX48" fmla="*/ 173260 w 223456"/>
                <a:gd name="connsiteY48" fmla="*/ 50197 h 375160"/>
                <a:gd name="connsiteX49" fmla="*/ 148971 w 223456"/>
                <a:gd name="connsiteY49" fmla="*/ 85820 h 375160"/>
                <a:gd name="connsiteX50" fmla="*/ 141684 w 223456"/>
                <a:gd name="connsiteY50" fmla="*/ 97155 h 375160"/>
                <a:gd name="connsiteX51" fmla="*/ 140065 w 223456"/>
                <a:gd name="connsiteY51" fmla="*/ 101203 h 375160"/>
                <a:gd name="connsiteX52" fmla="*/ 133588 w 223456"/>
                <a:gd name="connsiteY52" fmla="*/ 109299 h 375160"/>
                <a:gd name="connsiteX53" fmla="*/ 128730 w 223456"/>
                <a:gd name="connsiteY53" fmla="*/ 118205 h 375160"/>
                <a:gd name="connsiteX54" fmla="*/ 123063 w 223456"/>
                <a:gd name="connsiteY54" fmla="*/ 126302 h 375160"/>
                <a:gd name="connsiteX55" fmla="*/ 109299 w 223456"/>
                <a:gd name="connsiteY55" fmla="*/ 148162 h 375160"/>
                <a:gd name="connsiteX56" fmla="*/ 121444 w 223456"/>
                <a:gd name="connsiteY56" fmla="*/ 172450 h 375160"/>
                <a:gd name="connsiteX57" fmla="*/ 144113 w 223456"/>
                <a:gd name="connsiteY57" fmla="*/ 222647 h 375160"/>
                <a:gd name="connsiteX58" fmla="*/ 155448 w 223456"/>
                <a:gd name="connsiteY58" fmla="*/ 248555 h 375160"/>
                <a:gd name="connsiteX59" fmla="*/ 166783 w 223456"/>
                <a:gd name="connsiteY59" fmla="*/ 273653 h 375160"/>
                <a:gd name="connsiteX60" fmla="*/ 178927 w 223456"/>
                <a:gd name="connsiteY60" fmla="*/ 297942 h 375160"/>
                <a:gd name="connsiteX61" fmla="*/ 190262 w 223456"/>
                <a:gd name="connsiteY61" fmla="*/ 323040 h 375160"/>
                <a:gd name="connsiteX62" fmla="*/ 17002 w 223456"/>
                <a:gd name="connsiteY62" fmla="*/ 366760 h 375160"/>
                <a:gd name="connsiteX63" fmla="*/ 18621 w 223456"/>
                <a:gd name="connsiteY63" fmla="*/ 363522 h 375160"/>
                <a:gd name="connsiteX64" fmla="*/ 18621 w 223456"/>
                <a:gd name="connsiteY64" fmla="*/ 363522 h 375160"/>
                <a:gd name="connsiteX65" fmla="*/ 20241 w 223456"/>
                <a:gd name="connsiteY65" fmla="*/ 365951 h 375160"/>
                <a:gd name="connsiteX66" fmla="*/ 76105 w 223456"/>
                <a:gd name="connsiteY66" fmla="*/ 367570 h 375160"/>
                <a:gd name="connsiteX67" fmla="*/ 74485 w 223456"/>
                <a:gd name="connsiteY67" fmla="*/ 285798 h 375160"/>
                <a:gd name="connsiteX68" fmla="*/ 74485 w 223456"/>
                <a:gd name="connsiteY68" fmla="*/ 263938 h 375160"/>
                <a:gd name="connsiteX69" fmla="*/ 76105 w 223456"/>
                <a:gd name="connsiteY69" fmla="*/ 246126 h 375160"/>
                <a:gd name="connsiteX70" fmla="*/ 76914 w 223456"/>
                <a:gd name="connsiteY70" fmla="*/ 246126 h 375160"/>
                <a:gd name="connsiteX71" fmla="*/ 79343 w 223456"/>
                <a:gd name="connsiteY71" fmla="*/ 255032 h 375160"/>
                <a:gd name="connsiteX72" fmla="*/ 79343 w 223456"/>
                <a:gd name="connsiteY72" fmla="*/ 263128 h 375160"/>
                <a:gd name="connsiteX73" fmla="*/ 79343 w 223456"/>
                <a:gd name="connsiteY73" fmla="*/ 367570 h 375160"/>
                <a:gd name="connsiteX74" fmla="*/ 77724 w 223456"/>
                <a:gd name="connsiteY74" fmla="*/ 370808 h 375160"/>
                <a:gd name="connsiteX75" fmla="*/ 77724 w 223456"/>
                <a:gd name="connsiteY75" fmla="*/ 370808 h 375160"/>
                <a:gd name="connsiteX76" fmla="*/ 74485 w 223456"/>
                <a:gd name="connsiteY76" fmla="*/ 371618 h 375160"/>
                <a:gd name="connsiteX77" fmla="*/ 58293 w 223456"/>
                <a:gd name="connsiteY77" fmla="*/ 370808 h 375160"/>
                <a:gd name="connsiteX78" fmla="*/ 39672 w 223456"/>
                <a:gd name="connsiteY78" fmla="*/ 370808 h 375160"/>
                <a:gd name="connsiteX79" fmla="*/ 34004 w 223456"/>
                <a:gd name="connsiteY79" fmla="*/ 370808 h 375160"/>
                <a:gd name="connsiteX80" fmla="*/ 17002 w 223456"/>
                <a:gd name="connsiteY80" fmla="*/ 367570 h 375160"/>
                <a:gd name="connsiteX81" fmla="*/ 17002 w 223456"/>
                <a:gd name="connsiteY81" fmla="*/ 365951 h 375160"/>
                <a:gd name="connsiteX82" fmla="*/ 76105 w 223456"/>
                <a:gd name="connsiteY82" fmla="*/ 21860 h 375160"/>
                <a:gd name="connsiteX83" fmla="*/ 79343 w 223456"/>
                <a:gd name="connsiteY83" fmla="*/ 26718 h 375160"/>
                <a:gd name="connsiteX84" fmla="*/ 79343 w 223456"/>
                <a:gd name="connsiteY84" fmla="*/ 63151 h 375160"/>
                <a:gd name="connsiteX85" fmla="*/ 77724 w 223456"/>
                <a:gd name="connsiteY85" fmla="*/ 71247 h 375160"/>
                <a:gd name="connsiteX86" fmla="*/ 76105 w 223456"/>
                <a:gd name="connsiteY86" fmla="*/ 70437 h 375160"/>
                <a:gd name="connsiteX87" fmla="*/ 76105 w 223456"/>
                <a:gd name="connsiteY87" fmla="*/ 26718 h 375160"/>
                <a:gd name="connsiteX88" fmla="*/ 75295 w 223456"/>
                <a:gd name="connsiteY88" fmla="*/ 26718 h 375160"/>
                <a:gd name="connsiteX89" fmla="*/ 73676 w 223456"/>
                <a:gd name="connsiteY89" fmla="*/ 24289 h 375160"/>
                <a:gd name="connsiteX90" fmla="*/ 75295 w 223456"/>
                <a:gd name="connsiteY90" fmla="*/ 22670 h 375160"/>
                <a:gd name="connsiteX91" fmla="*/ 76914 w 223456"/>
                <a:gd name="connsiteY91" fmla="*/ 22670 h 375160"/>
                <a:gd name="connsiteX92" fmla="*/ 129540 w 223456"/>
                <a:gd name="connsiteY92" fmla="*/ 162735 h 375160"/>
                <a:gd name="connsiteX93" fmla="*/ 129540 w 223456"/>
                <a:gd name="connsiteY93" fmla="*/ 154638 h 375160"/>
                <a:gd name="connsiteX94" fmla="*/ 139255 w 223456"/>
                <a:gd name="connsiteY94" fmla="*/ 137636 h 375160"/>
                <a:gd name="connsiteX95" fmla="*/ 144113 w 223456"/>
                <a:gd name="connsiteY95" fmla="*/ 131969 h 375160"/>
                <a:gd name="connsiteX96" fmla="*/ 148161 w 223456"/>
                <a:gd name="connsiteY96" fmla="*/ 124682 h 375160"/>
                <a:gd name="connsiteX97" fmla="*/ 164354 w 223456"/>
                <a:gd name="connsiteY97" fmla="*/ 102013 h 375160"/>
                <a:gd name="connsiteX98" fmla="*/ 171640 w 223456"/>
                <a:gd name="connsiteY98" fmla="*/ 92297 h 375160"/>
                <a:gd name="connsiteX99" fmla="*/ 184594 w 223456"/>
                <a:gd name="connsiteY99" fmla="*/ 71247 h 375160"/>
                <a:gd name="connsiteX100" fmla="*/ 198358 w 223456"/>
                <a:gd name="connsiteY100" fmla="*/ 50197 h 375160"/>
                <a:gd name="connsiteX101" fmla="*/ 209693 w 223456"/>
                <a:gd name="connsiteY101" fmla="*/ 27527 h 375160"/>
                <a:gd name="connsiteX102" fmla="*/ 203216 w 223456"/>
                <a:gd name="connsiteY102" fmla="*/ 27527 h 375160"/>
                <a:gd name="connsiteX103" fmla="*/ 202406 w 223456"/>
                <a:gd name="connsiteY103" fmla="*/ 25908 h 375160"/>
                <a:gd name="connsiteX104" fmla="*/ 206454 w 223456"/>
                <a:gd name="connsiteY104" fmla="*/ 24289 h 375160"/>
                <a:gd name="connsiteX105" fmla="*/ 209693 w 223456"/>
                <a:gd name="connsiteY105" fmla="*/ 24289 h 375160"/>
                <a:gd name="connsiteX106" fmla="*/ 212931 w 223456"/>
                <a:gd name="connsiteY106" fmla="*/ 25908 h 375160"/>
                <a:gd name="connsiteX107" fmla="*/ 213741 w 223456"/>
                <a:gd name="connsiteY107" fmla="*/ 29956 h 375160"/>
                <a:gd name="connsiteX108" fmla="*/ 212931 w 223456"/>
                <a:gd name="connsiteY108" fmla="*/ 32385 h 375160"/>
                <a:gd name="connsiteX109" fmla="*/ 208883 w 223456"/>
                <a:gd name="connsiteY109" fmla="*/ 41291 h 375160"/>
                <a:gd name="connsiteX110" fmla="*/ 204025 w 223456"/>
                <a:gd name="connsiteY110" fmla="*/ 51006 h 375160"/>
                <a:gd name="connsiteX111" fmla="*/ 199168 w 223456"/>
                <a:gd name="connsiteY111" fmla="*/ 57483 h 375160"/>
                <a:gd name="connsiteX112" fmla="*/ 197548 w 223456"/>
                <a:gd name="connsiteY112" fmla="*/ 59912 h 375160"/>
                <a:gd name="connsiteX113" fmla="*/ 191881 w 223456"/>
                <a:gd name="connsiteY113" fmla="*/ 68009 h 375160"/>
                <a:gd name="connsiteX114" fmla="*/ 191881 w 223456"/>
                <a:gd name="connsiteY114" fmla="*/ 68009 h 375160"/>
                <a:gd name="connsiteX115" fmla="*/ 167592 w 223456"/>
                <a:gd name="connsiteY115" fmla="*/ 103632 h 375160"/>
                <a:gd name="connsiteX116" fmla="*/ 161925 w 223456"/>
                <a:gd name="connsiteY116" fmla="*/ 113348 h 375160"/>
                <a:gd name="connsiteX117" fmla="*/ 159496 w 223456"/>
                <a:gd name="connsiteY117" fmla="*/ 117396 h 375160"/>
                <a:gd name="connsiteX118" fmla="*/ 157067 w 223456"/>
                <a:gd name="connsiteY118" fmla="*/ 120634 h 375160"/>
                <a:gd name="connsiteX119" fmla="*/ 152209 w 223456"/>
                <a:gd name="connsiteY119" fmla="*/ 127111 h 375160"/>
                <a:gd name="connsiteX120" fmla="*/ 147352 w 223456"/>
                <a:gd name="connsiteY120" fmla="*/ 136017 h 375160"/>
                <a:gd name="connsiteX121" fmla="*/ 141684 w 223456"/>
                <a:gd name="connsiteY121" fmla="*/ 144113 h 375160"/>
                <a:gd name="connsiteX122" fmla="*/ 129540 w 223456"/>
                <a:gd name="connsiteY122" fmla="*/ 162735 h 375160"/>
                <a:gd name="connsiteX123" fmla="*/ 216979 w 223456"/>
                <a:gd name="connsiteY123" fmla="*/ 364331 h 375160"/>
                <a:gd name="connsiteX124" fmla="*/ 221837 w 223456"/>
                <a:gd name="connsiteY124" fmla="*/ 364331 h 375160"/>
                <a:gd name="connsiteX125" fmla="*/ 223457 w 223456"/>
                <a:gd name="connsiteY125" fmla="*/ 369189 h 375160"/>
                <a:gd name="connsiteX126" fmla="*/ 223457 w 223456"/>
                <a:gd name="connsiteY126" fmla="*/ 370808 h 375160"/>
                <a:gd name="connsiteX127" fmla="*/ 222647 w 223456"/>
                <a:gd name="connsiteY127" fmla="*/ 372428 h 375160"/>
                <a:gd name="connsiteX128" fmla="*/ 211312 w 223456"/>
                <a:gd name="connsiteY128" fmla="*/ 374047 h 375160"/>
                <a:gd name="connsiteX129" fmla="*/ 165163 w 223456"/>
                <a:gd name="connsiteY129" fmla="*/ 372428 h 375160"/>
                <a:gd name="connsiteX130" fmla="*/ 159496 w 223456"/>
                <a:gd name="connsiteY130" fmla="*/ 369189 h 375160"/>
                <a:gd name="connsiteX131" fmla="*/ 158687 w 223456"/>
                <a:gd name="connsiteY131" fmla="*/ 369189 h 375160"/>
                <a:gd name="connsiteX132" fmla="*/ 160306 w 223456"/>
                <a:gd name="connsiteY132" fmla="*/ 365951 h 375160"/>
                <a:gd name="connsiteX133" fmla="*/ 160306 w 223456"/>
                <a:gd name="connsiteY133" fmla="*/ 365951 h 375160"/>
                <a:gd name="connsiteX134" fmla="*/ 163544 w 223456"/>
                <a:gd name="connsiteY134" fmla="*/ 367570 h 375160"/>
                <a:gd name="connsiteX135" fmla="*/ 208883 w 223456"/>
                <a:gd name="connsiteY135" fmla="*/ 370808 h 375160"/>
                <a:gd name="connsiteX136" fmla="*/ 216170 w 223456"/>
                <a:gd name="connsiteY136" fmla="*/ 370808 h 375160"/>
                <a:gd name="connsiteX137" fmla="*/ 217789 w 223456"/>
                <a:gd name="connsiteY137" fmla="*/ 366760 h 375160"/>
                <a:gd name="connsiteX138" fmla="*/ 217789 w 223456"/>
                <a:gd name="connsiteY138" fmla="*/ 365141 h 37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223456" h="375160">
                  <a:moveTo>
                    <a:pt x="191881" y="323850"/>
                  </a:moveTo>
                  <a:cubicBezTo>
                    <a:pt x="197548" y="334375"/>
                    <a:pt x="204025" y="342472"/>
                    <a:pt x="207264" y="353806"/>
                  </a:cubicBezTo>
                  <a:cubicBezTo>
                    <a:pt x="207264" y="353806"/>
                    <a:pt x="206454" y="353806"/>
                    <a:pt x="206454" y="355425"/>
                  </a:cubicBezTo>
                  <a:cubicBezTo>
                    <a:pt x="203216" y="357045"/>
                    <a:pt x="197548" y="358664"/>
                    <a:pt x="193500" y="356235"/>
                  </a:cubicBezTo>
                  <a:cubicBezTo>
                    <a:pt x="175688" y="359473"/>
                    <a:pt x="159496" y="353806"/>
                    <a:pt x="143303" y="354616"/>
                  </a:cubicBezTo>
                  <a:cubicBezTo>
                    <a:pt x="137636" y="346520"/>
                    <a:pt x="135207" y="336804"/>
                    <a:pt x="129540" y="329517"/>
                  </a:cubicBezTo>
                  <a:cubicBezTo>
                    <a:pt x="129540" y="327088"/>
                    <a:pt x="127921" y="326279"/>
                    <a:pt x="127921" y="323850"/>
                  </a:cubicBezTo>
                  <a:cubicBezTo>
                    <a:pt x="107680" y="288227"/>
                    <a:pt x="93107" y="248555"/>
                    <a:pt x="73676" y="211312"/>
                  </a:cubicBezTo>
                  <a:lnTo>
                    <a:pt x="68818" y="218599"/>
                  </a:lnTo>
                  <a:cubicBezTo>
                    <a:pt x="67199" y="220218"/>
                    <a:pt x="64770" y="223457"/>
                    <a:pt x="63960" y="225076"/>
                  </a:cubicBezTo>
                  <a:lnTo>
                    <a:pt x="63960" y="225076"/>
                  </a:lnTo>
                  <a:cubicBezTo>
                    <a:pt x="63960" y="233172"/>
                    <a:pt x="63960" y="239649"/>
                    <a:pt x="63960" y="246936"/>
                  </a:cubicBezTo>
                  <a:cubicBezTo>
                    <a:pt x="62341" y="282559"/>
                    <a:pt x="68818" y="315754"/>
                    <a:pt x="63960" y="352997"/>
                  </a:cubicBezTo>
                  <a:cubicBezTo>
                    <a:pt x="62341" y="354616"/>
                    <a:pt x="60722" y="352997"/>
                    <a:pt x="60722" y="354616"/>
                  </a:cubicBezTo>
                  <a:cubicBezTo>
                    <a:pt x="54245" y="354616"/>
                    <a:pt x="48578" y="353806"/>
                    <a:pt x="42100" y="353806"/>
                  </a:cubicBezTo>
                  <a:cubicBezTo>
                    <a:pt x="36433" y="353806"/>
                    <a:pt x="29956" y="354616"/>
                    <a:pt x="23479" y="353806"/>
                  </a:cubicBezTo>
                  <a:cubicBezTo>
                    <a:pt x="21860" y="353806"/>
                    <a:pt x="21860" y="353806"/>
                    <a:pt x="20241" y="353806"/>
                  </a:cubicBezTo>
                  <a:cubicBezTo>
                    <a:pt x="18621" y="353806"/>
                    <a:pt x="19431" y="353806"/>
                    <a:pt x="17812" y="353806"/>
                  </a:cubicBezTo>
                  <a:cubicBezTo>
                    <a:pt x="13763" y="353806"/>
                    <a:pt x="10525" y="352187"/>
                    <a:pt x="6477" y="352187"/>
                  </a:cubicBezTo>
                  <a:cubicBezTo>
                    <a:pt x="4858" y="352187"/>
                    <a:pt x="3238" y="355425"/>
                    <a:pt x="810" y="353806"/>
                  </a:cubicBezTo>
                  <a:cubicBezTo>
                    <a:pt x="-810" y="323040"/>
                    <a:pt x="2429" y="294703"/>
                    <a:pt x="810" y="264747"/>
                  </a:cubicBezTo>
                  <a:cubicBezTo>
                    <a:pt x="810" y="241268"/>
                    <a:pt x="810" y="220218"/>
                    <a:pt x="810" y="197548"/>
                  </a:cubicBezTo>
                  <a:cubicBezTo>
                    <a:pt x="810" y="189452"/>
                    <a:pt x="810" y="179737"/>
                    <a:pt x="810" y="171641"/>
                  </a:cubicBezTo>
                  <a:cubicBezTo>
                    <a:pt x="810" y="163544"/>
                    <a:pt x="0" y="166783"/>
                    <a:pt x="0" y="163544"/>
                  </a:cubicBezTo>
                  <a:cubicBezTo>
                    <a:pt x="0" y="156258"/>
                    <a:pt x="810" y="148162"/>
                    <a:pt x="810" y="140875"/>
                  </a:cubicBezTo>
                  <a:cubicBezTo>
                    <a:pt x="810" y="137636"/>
                    <a:pt x="810" y="133588"/>
                    <a:pt x="810" y="130350"/>
                  </a:cubicBezTo>
                  <a:cubicBezTo>
                    <a:pt x="810" y="112538"/>
                    <a:pt x="810" y="94726"/>
                    <a:pt x="810" y="76105"/>
                  </a:cubicBezTo>
                  <a:cubicBezTo>
                    <a:pt x="810" y="70437"/>
                    <a:pt x="810" y="63960"/>
                    <a:pt x="810" y="59912"/>
                  </a:cubicBezTo>
                  <a:cubicBezTo>
                    <a:pt x="810" y="40481"/>
                    <a:pt x="810" y="24289"/>
                    <a:pt x="810" y="5667"/>
                  </a:cubicBezTo>
                  <a:cubicBezTo>
                    <a:pt x="7287" y="810"/>
                    <a:pt x="16193" y="810"/>
                    <a:pt x="23479" y="0"/>
                  </a:cubicBezTo>
                  <a:cubicBezTo>
                    <a:pt x="29147" y="0"/>
                    <a:pt x="36433" y="0"/>
                    <a:pt x="41291" y="810"/>
                  </a:cubicBezTo>
                  <a:cubicBezTo>
                    <a:pt x="42910" y="810"/>
                    <a:pt x="44529" y="1619"/>
                    <a:pt x="46148" y="1619"/>
                  </a:cubicBezTo>
                  <a:cubicBezTo>
                    <a:pt x="51816" y="1619"/>
                    <a:pt x="57483" y="1619"/>
                    <a:pt x="62341" y="4048"/>
                  </a:cubicBezTo>
                  <a:lnTo>
                    <a:pt x="62341" y="56674"/>
                  </a:lnTo>
                  <a:cubicBezTo>
                    <a:pt x="63960" y="74486"/>
                    <a:pt x="62341" y="97155"/>
                    <a:pt x="62341" y="110919"/>
                  </a:cubicBezTo>
                  <a:cubicBezTo>
                    <a:pt x="72057" y="99584"/>
                    <a:pt x="79343" y="86630"/>
                    <a:pt x="86630" y="73676"/>
                  </a:cubicBezTo>
                  <a:cubicBezTo>
                    <a:pt x="92297" y="65580"/>
                    <a:pt x="96345" y="57483"/>
                    <a:pt x="102822" y="48578"/>
                  </a:cubicBezTo>
                  <a:cubicBezTo>
                    <a:pt x="105251" y="44529"/>
                    <a:pt x="107680" y="40481"/>
                    <a:pt x="110109" y="35624"/>
                  </a:cubicBezTo>
                  <a:cubicBezTo>
                    <a:pt x="115776" y="27527"/>
                    <a:pt x="122253" y="19431"/>
                    <a:pt x="126302" y="11335"/>
                  </a:cubicBezTo>
                  <a:cubicBezTo>
                    <a:pt x="127921" y="9716"/>
                    <a:pt x="126302" y="8096"/>
                    <a:pt x="127921" y="6477"/>
                  </a:cubicBezTo>
                  <a:cubicBezTo>
                    <a:pt x="129540" y="4858"/>
                    <a:pt x="131159" y="3239"/>
                    <a:pt x="131159" y="1619"/>
                  </a:cubicBezTo>
                  <a:cubicBezTo>
                    <a:pt x="138446" y="1619"/>
                    <a:pt x="146542" y="0"/>
                    <a:pt x="153829" y="1619"/>
                  </a:cubicBezTo>
                  <a:cubicBezTo>
                    <a:pt x="167592" y="0"/>
                    <a:pt x="180546" y="4048"/>
                    <a:pt x="194310" y="4048"/>
                  </a:cubicBezTo>
                  <a:cubicBezTo>
                    <a:pt x="194310" y="5667"/>
                    <a:pt x="194310" y="6477"/>
                    <a:pt x="195929" y="8096"/>
                  </a:cubicBezTo>
                  <a:cubicBezTo>
                    <a:pt x="195929" y="11335"/>
                    <a:pt x="193500" y="13764"/>
                    <a:pt x="193500" y="17812"/>
                  </a:cubicBezTo>
                  <a:cubicBezTo>
                    <a:pt x="190262" y="21860"/>
                    <a:pt x="188643" y="25908"/>
                    <a:pt x="185404" y="31575"/>
                  </a:cubicBezTo>
                  <a:lnTo>
                    <a:pt x="180546" y="38052"/>
                  </a:lnTo>
                  <a:lnTo>
                    <a:pt x="177308" y="45339"/>
                  </a:lnTo>
                  <a:lnTo>
                    <a:pt x="173260" y="50197"/>
                  </a:lnTo>
                  <a:cubicBezTo>
                    <a:pt x="165163" y="61532"/>
                    <a:pt x="158687" y="75295"/>
                    <a:pt x="148971" y="85820"/>
                  </a:cubicBezTo>
                  <a:cubicBezTo>
                    <a:pt x="147352" y="90678"/>
                    <a:pt x="144113" y="93107"/>
                    <a:pt x="141684" y="97155"/>
                  </a:cubicBezTo>
                  <a:cubicBezTo>
                    <a:pt x="141684" y="97155"/>
                    <a:pt x="140065" y="98774"/>
                    <a:pt x="140065" y="101203"/>
                  </a:cubicBezTo>
                  <a:cubicBezTo>
                    <a:pt x="138446" y="103632"/>
                    <a:pt x="135207" y="106061"/>
                    <a:pt x="133588" y="109299"/>
                  </a:cubicBezTo>
                  <a:cubicBezTo>
                    <a:pt x="131969" y="112538"/>
                    <a:pt x="130350" y="114967"/>
                    <a:pt x="128730" y="118205"/>
                  </a:cubicBezTo>
                  <a:cubicBezTo>
                    <a:pt x="127111" y="120634"/>
                    <a:pt x="123873" y="123063"/>
                    <a:pt x="123063" y="126302"/>
                  </a:cubicBezTo>
                  <a:cubicBezTo>
                    <a:pt x="117396" y="133588"/>
                    <a:pt x="114967" y="140875"/>
                    <a:pt x="109299" y="148162"/>
                  </a:cubicBezTo>
                  <a:cubicBezTo>
                    <a:pt x="114967" y="154638"/>
                    <a:pt x="117396" y="164354"/>
                    <a:pt x="121444" y="172450"/>
                  </a:cubicBezTo>
                  <a:cubicBezTo>
                    <a:pt x="128730" y="190262"/>
                    <a:pt x="136017" y="206454"/>
                    <a:pt x="144113" y="222647"/>
                  </a:cubicBezTo>
                  <a:lnTo>
                    <a:pt x="155448" y="248555"/>
                  </a:lnTo>
                  <a:cubicBezTo>
                    <a:pt x="158687" y="256651"/>
                    <a:pt x="162735" y="264747"/>
                    <a:pt x="166783" y="273653"/>
                  </a:cubicBezTo>
                  <a:cubicBezTo>
                    <a:pt x="170021" y="281750"/>
                    <a:pt x="174069" y="289846"/>
                    <a:pt x="178927" y="297942"/>
                  </a:cubicBezTo>
                  <a:cubicBezTo>
                    <a:pt x="182975" y="306038"/>
                    <a:pt x="186214" y="314135"/>
                    <a:pt x="190262" y="323040"/>
                  </a:cubicBezTo>
                  <a:close/>
                  <a:moveTo>
                    <a:pt x="17002" y="366760"/>
                  </a:moveTo>
                  <a:cubicBezTo>
                    <a:pt x="17002" y="364331"/>
                    <a:pt x="17002" y="363522"/>
                    <a:pt x="18621" y="363522"/>
                  </a:cubicBezTo>
                  <a:lnTo>
                    <a:pt x="18621" y="363522"/>
                  </a:lnTo>
                  <a:cubicBezTo>
                    <a:pt x="20241" y="363522"/>
                    <a:pt x="20241" y="364331"/>
                    <a:pt x="20241" y="365951"/>
                  </a:cubicBezTo>
                  <a:cubicBezTo>
                    <a:pt x="38052" y="368379"/>
                    <a:pt x="59103" y="365951"/>
                    <a:pt x="76105" y="367570"/>
                  </a:cubicBezTo>
                  <a:cubicBezTo>
                    <a:pt x="77724" y="339233"/>
                    <a:pt x="76105" y="310896"/>
                    <a:pt x="74485" y="285798"/>
                  </a:cubicBezTo>
                  <a:cubicBezTo>
                    <a:pt x="74485" y="278511"/>
                    <a:pt x="73676" y="272034"/>
                    <a:pt x="74485" y="263938"/>
                  </a:cubicBezTo>
                  <a:cubicBezTo>
                    <a:pt x="74485" y="258270"/>
                    <a:pt x="76105" y="251793"/>
                    <a:pt x="76105" y="246126"/>
                  </a:cubicBezTo>
                  <a:cubicBezTo>
                    <a:pt x="76105" y="246126"/>
                    <a:pt x="76914" y="246126"/>
                    <a:pt x="76914" y="246126"/>
                  </a:cubicBezTo>
                  <a:cubicBezTo>
                    <a:pt x="78533" y="248555"/>
                    <a:pt x="78533" y="251793"/>
                    <a:pt x="79343" y="255032"/>
                  </a:cubicBezTo>
                  <a:lnTo>
                    <a:pt x="79343" y="263128"/>
                  </a:lnTo>
                  <a:cubicBezTo>
                    <a:pt x="77724" y="298752"/>
                    <a:pt x="84201" y="330327"/>
                    <a:pt x="79343" y="367570"/>
                  </a:cubicBezTo>
                  <a:cubicBezTo>
                    <a:pt x="79343" y="369189"/>
                    <a:pt x="79343" y="369999"/>
                    <a:pt x="77724" y="370808"/>
                  </a:cubicBezTo>
                  <a:lnTo>
                    <a:pt x="77724" y="370808"/>
                  </a:lnTo>
                  <a:cubicBezTo>
                    <a:pt x="76105" y="370808"/>
                    <a:pt x="76105" y="371618"/>
                    <a:pt x="74485" y="371618"/>
                  </a:cubicBezTo>
                  <a:cubicBezTo>
                    <a:pt x="68818" y="371618"/>
                    <a:pt x="63151" y="370808"/>
                    <a:pt x="58293" y="370808"/>
                  </a:cubicBezTo>
                  <a:cubicBezTo>
                    <a:pt x="52626" y="370808"/>
                    <a:pt x="46148" y="371618"/>
                    <a:pt x="39672" y="370808"/>
                  </a:cubicBezTo>
                  <a:lnTo>
                    <a:pt x="34004" y="370808"/>
                  </a:lnTo>
                  <a:cubicBezTo>
                    <a:pt x="30766" y="370808"/>
                    <a:pt x="18621" y="370808"/>
                    <a:pt x="17002" y="367570"/>
                  </a:cubicBezTo>
                  <a:lnTo>
                    <a:pt x="17002" y="365951"/>
                  </a:lnTo>
                  <a:close/>
                  <a:moveTo>
                    <a:pt x="76105" y="21860"/>
                  </a:moveTo>
                  <a:cubicBezTo>
                    <a:pt x="78533" y="21860"/>
                    <a:pt x="79343" y="23479"/>
                    <a:pt x="79343" y="26718"/>
                  </a:cubicBezTo>
                  <a:lnTo>
                    <a:pt x="79343" y="63151"/>
                  </a:lnTo>
                  <a:cubicBezTo>
                    <a:pt x="79343" y="66389"/>
                    <a:pt x="79343" y="68818"/>
                    <a:pt x="77724" y="71247"/>
                  </a:cubicBezTo>
                  <a:cubicBezTo>
                    <a:pt x="77724" y="72866"/>
                    <a:pt x="76105" y="71247"/>
                    <a:pt x="76105" y="70437"/>
                  </a:cubicBezTo>
                  <a:cubicBezTo>
                    <a:pt x="76105" y="56674"/>
                    <a:pt x="75295" y="42101"/>
                    <a:pt x="76105" y="26718"/>
                  </a:cubicBezTo>
                  <a:lnTo>
                    <a:pt x="75295" y="26718"/>
                  </a:lnTo>
                  <a:cubicBezTo>
                    <a:pt x="73676" y="26718"/>
                    <a:pt x="73676" y="25908"/>
                    <a:pt x="73676" y="24289"/>
                  </a:cubicBezTo>
                  <a:cubicBezTo>
                    <a:pt x="73676" y="22670"/>
                    <a:pt x="73676" y="21860"/>
                    <a:pt x="75295" y="22670"/>
                  </a:cubicBezTo>
                  <a:lnTo>
                    <a:pt x="76914" y="22670"/>
                  </a:lnTo>
                  <a:close/>
                  <a:moveTo>
                    <a:pt x="129540" y="162735"/>
                  </a:moveTo>
                  <a:cubicBezTo>
                    <a:pt x="127921" y="160306"/>
                    <a:pt x="128730" y="157067"/>
                    <a:pt x="129540" y="154638"/>
                  </a:cubicBezTo>
                  <a:lnTo>
                    <a:pt x="139255" y="137636"/>
                  </a:lnTo>
                  <a:lnTo>
                    <a:pt x="144113" y="131969"/>
                  </a:lnTo>
                  <a:cubicBezTo>
                    <a:pt x="145733" y="129540"/>
                    <a:pt x="146542" y="127111"/>
                    <a:pt x="148161" y="124682"/>
                  </a:cubicBezTo>
                  <a:lnTo>
                    <a:pt x="164354" y="102013"/>
                  </a:lnTo>
                  <a:cubicBezTo>
                    <a:pt x="165973" y="98774"/>
                    <a:pt x="169212" y="95536"/>
                    <a:pt x="171640" y="92297"/>
                  </a:cubicBezTo>
                  <a:lnTo>
                    <a:pt x="184594" y="71247"/>
                  </a:lnTo>
                  <a:cubicBezTo>
                    <a:pt x="190262" y="63960"/>
                    <a:pt x="192691" y="56674"/>
                    <a:pt x="198358" y="50197"/>
                  </a:cubicBezTo>
                  <a:cubicBezTo>
                    <a:pt x="204025" y="42910"/>
                    <a:pt x="207264" y="34814"/>
                    <a:pt x="209693" y="27527"/>
                  </a:cubicBezTo>
                  <a:cubicBezTo>
                    <a:pt x="208073" y="27527"/>
                    <a:pt x="204835" y="27527"/>
                    <a:pt x="203216" y="27527"/>
                  </a:cubicBezTo>
                  <a:cubicBezTo>
                    <a:pt x="202406" y="27527"/>
                    <a:pt x="201597" y="27527"/>
                    <a:pt x="202406" y="25908"/>
                  </a:cubicBezTo>
                  <a:cubicBezTo>
                    <a:pt x="204025" y="24289"/>
                    <a:pt x="204835" y="24289"/>
                    <a:pt x="206454" y="24289"/>
                  </a:cubicBezTo>
                  <a:lnTo>
                    <a:pt x="209693" y="24289"/>
                  </a:lnTo>
                  <a:cubicBezTo>
                    <a:pt x="211312" y="24289"/>
                    <a:pt x="212122" y="24289"/>
                    <a:pt x="212931" y="25908"/>
                  </a:cubicBezTo>
                  <a:cubicBezTo>
                    <a:pt x="212931" y="28337"/>
                    <a:pt x="213741" y="29147"/>
                    <a:pt x="213741" y="29956"/>
                  </a:cubicBezTo>
                  <a:cubicBezTo>
                    <a:pt x="213741" y="31575"/>
                    <a:pt x="212931" y="32385"/>
                    <a:pt x="212931" y="32385"/>
                  </a:cubicBezTo>
                  <a:cubicBezTo>
                    <a:pt x="211312" y="35624"/>
                    <a:pt x="210503" y="38862"/>
                    <a:pt x="208883" y="41291"/>
                  </a:cubicBezTo>
                  <a:cubicBezTo>
                    <a:pt x="207264" y="44529"/>
                    <a:pt x="206454" y="47768"/>
                    <a:pt x="204025" y="51006"/>
                  </a:cubicBezTo>
                  <a:lnTo>
                    <a:pt x="199168" y="57483"/>
                  </a:lnTo>
                  <a:lnTo>
                    <a:pt x="197548" y="59912"/>
                  </a:lnTo>
                  <a:cubicBezTo>
                    <a:pt x="195929" y="63151"/>
                    <a:pt x="194310" y="66389"/>
                    <a:pt x="191881" y="68009"/>
                  </a:cubicBezTo>
                  <a:lnTo>
                    <a:pt x="191881" y="68009"/>
                  </a:lnTo>
                  <a:cubicBezTo>
                    <a:pt x="183785" y="80153"/>
                    <a:pt x="177308" y="93107"/>
                    <a:pt x="167592" y="103632"/>
                  </a:cubicBezTo>
                  <a:cubicBezTo>
                    <a:pt x="165973" y="107680"/>
                    <a:pt x="163544" y="109299"/>
                    <a:pt x="161925" y="113348"/>
                  </a:cubicBezTo>
                  <a:cubicBezTo>
                    <a:pt x="160306" y="114967"/>
                    <a:pt x="160306" y="115777"/>
                    <a:pt x="159496" y="117396"/>
                  </a:cubicBezTo>
                  <a:lnTo>
                    <a:pt x="157067" y="120634"/>
                  </a:lnTo>
                  <a:cubicBezTo>
                    <a:pt x="155448" y="122253"/>
                    <a:pt x="153829" y="124682"/>
                    <a:pt x="152209" y="127111"/>
                  </a:cubicBezTo>
                  <a:cubicBezTo>
                    <a:pt x="150590" y="130350"/>
                    <a:pt x="148971" y="132778"/>
                    <a:pt x="147352" y="136017"/>
                  </a:cubicBezTo>
                  <a:cubicBezTo>
                    <a:pt x="145733" y="138446"/>
                    <a:pt x="142494" y="140875"/>
                    <a:pt x="141684" y="144113"/>
                  </a:cubicBezTo>
                  <a:cubicBezTo>
                    <a:pt x="136017" y="151400"/>
                    <a:pt x="134398" y="157067"/>
                    <a:pt x="129540" y="162735"/>
                  </a:cubicBezTo>
                  <a:close/>
                  <a:moveTo>
                    <a:pt x="216979" y="364331"/>
                  </a:moveTo>
                  <a:cubicBezTo>
                    <a:pt x="215360" y="364331"/>
                    <a:pt x="220218" y="362712"/>
                    <a:pt x="221837" y="364331"/>
                  </a:cubicBezTo>
                  <a:cubicBezTo>
                    <a:pt x="223457" y="365951"/>
                    <a:pt x="222647" y="366760"/>
                    <a:pt x="223457" y="369189"/>
                  </a:cubicBezTo>
                  <a:cubicBezTo>
                    <a:pt x="223457" y="369189"/>
                    <a:pt x="223457" y="369999"/>
                    <a:pt x="223457" y="370808"/>
                  </a:cubicBezTo>
                  <a:cubicBezTo>
                    <a:pt x="223457" y="370808"/>
                    <a:pt x="223457" y="371618"/>
                    <a:pt x="222647" y="372428"/>
                  </a:cubicBezTo>
                  <a:cubicBezTo>
                    <a:pt x="219408" y="374047"/>
                    <a:pt x="216979" y="374047"/>
                    <a:pt x="211312" y="374047"/>
                  </a:cubicBezTo>
                  <a:cubicBezTo>
                    <a:pt x="195120" y="377285"/>
                    <a:pt x="180546" y="372428"/>
                    <a:pt x="165163" y="372428"/>
                  </a:cubicBezTo>
                  <a:cubicBezTo>
                    <a:pt x="161925" y="372428"/>
                    <a:pt x="160306" y="371618"/>
                    <a:pt x="159496" y="369189"/>
                  </a:cubicBezTo>
                  <a:lnTo>
                    <a:pt x="158687" y="369189"/>
                  </a:lnTo>
                  <a:cubicBezTo>
                    <a:pt x="158687" y="366760"/>
                    <a:pt x="158687" y="365951"/>
                    <a:pt x="160306" y="365951"/>
                  </a:cubicBezTo>
                  <a:lnTo>
                    <a:pt x="160306" y="365951"/>
                  </a:lnTo>
                  <a:cubicBezTo>
                    <a:pt x="161115" y="365951"/>
                    <a:pt x="161925" y="366760"/>
                    <a:pt x="163544" y="367570"/>
                  </a:cubicBezTo>
                  <a:cubicBezTo>
                    <a:pt x="179737" y="367570"/>
                    <a:pt x="193500" y="372428"/>
                    <a:pt x="208883" y="370808"/>
                  </a:cubicBezTo>
                  <a:cubicBezTo>
                    <a:pt x="212931" y="370808"/>
                    <a:pt x="215360" y="370808"/>
                    <a:pt x="216170" y="370808"/>
                  </a:cubicBezTo>
                  <a:cubicBezTo>
                    <a:pt x="217789" y="370808"/>
                    <a:pt x="218599" y="369189"/>
                    <a:pt x="217789" y="366760"/>
                  </a:cubicBezTo>
                  <a:cubicBezTo>
                    <a:pt x="217789" y="366760"/>
                    <a:pt x="217789" y="365141"/>
                    <a:pt x="217789" y="365141"/>
                  </a:cubicBezTo>
                  <a:close/>
                </a:path>
              </a:pathLst>
            </a:custGeom>
            <a:solidFill>
              <a:srgbClr val="000000"/>
            </a:solidFill>
            <a:ln w="0"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00EB02AB-EC1E-870F-F81B-F480B53696DD}"/>
                </a:ext>
              </a:extLst>
            </p:cNvPr>
            <p:cNvSpPr/>
            <p:nvPr/>
          </p:nvSpPr>
          <p:spPr>
            <a:xfrm>
              <a:off x="5021580" y="2838807"/>
              <a:ext cx="239974" cy="373641"/>
            </a:xfrm>
            <a:custGeom>
              <a:avLst/>
              <a:gdLst>
                <a:gd name="connsiteX0" fmla="*/ 217789 w 239974"/>
                <a:gd name="connsiteY0" fmla="*/ 20645 h 373641"/>
                <a:gd name="connsiteX1" fmla="*/ 201597 w 239974"/>
                <a:gd name="connsiteY1" fmla="*/ 59508 h 373641"/>
                <a:gd name="connsiteX2" fmla="*/ 198358 w 239974"/>
                <a:gd name="connsiteY2" fmla="*/ 65175 h 373641"/>
                <a:gd name="connsiteX3" fmla="*/ 192691 w 239974"/>
                <a:gd name="connsiteY3" fmla="*/ 82177 h 373641"/>
                <a:gd name="connsiteX4" fmla="*/ 178927 w 239974"/>
                <a:gd name="connsiteY4" fmla="*/ 114562 h 373641"/>
                <a:gd name="connsiteX5" fmla="*/ 152209 w 239974"/>
                <a:gd name="connsiteY5" fmla="*/ 177713 h 373641"/>
                <a:gd name="connsiteX6" fmla="*/ 142494 w 239974"/>
                <a:gd name="connsiteY6" fmla="*/ 201192 h 373641"/>
                <a:gd name="connsiteX7" fmla="*/ 142494 w 239974"/>
                <a:gd name="connsiteY7" fmla="*/ 270010 h 373641"/>
                <a:gd name="connsiteX8" fmla="*/ 141684 w 239974"/>
                <a:gd name="connsiteY8" fmla="*/ 307253 h 373641"/>
                <a:gd name="connsiteX9" fmla="*/ 141684 w 239974"/>
                <a:gd name="connsiteY9" fmla="*/ 352592 h 373641"/>
                <a:gd name="connsiteX10" fmla="*/ 134398 w 239974"/>
                <a:gd name="connsiteY10" fmla="*/ 352592 h 373641"/>
                <a:gd name="connsiteX11" fmla="*/ 107680 w 239974"/>
                <a:gd name="connsiteY11" fmla="*/ 355830 h 373641"/>
                <a:gd name="connsiteX12" fmla="*/ 93107 w 239974"/>
                <a:gd name="connsiteY12" fmla="*/ 355830 h 373641"/>
                <a:gd name="connsiteX13" fmla="*/ 79343 w 239974"/>
                <a:gd name="connsiteY13" fmla="*/ 352592 h 373641"/>
                <a:gd name="connsiteX14" fmla="*/ 79343 w 239974"/>
                <a:gd name="connsiteY14" fmla="*/ 330732 h 373641"/>
                <a:gd name="connsiteX15" fmla="*/ 80153 w 239974"/>
                <a:gd name="connsiteY15" fmla="*/ 308062 h 373641"/>
                <a:gd name="connsiteX16" fmla="*/ 78534 w 239974"/>
                <a:gd name="connsiteY16" fmla="*/ 294299 h 373641"/>
                <a:gd name="connsiteX17" fmla="*/ 79343 w 239974"/>
                <a:gd name="connsiteY17" fmla="*/ 197144 h 373641"/>
                <a:gd name="connsiteX18" fmla="*/ 67199 w 239974"/>
                <a:gd name="connsiteY18" fmla="*/ 167997 h 373641"/>
                <a:gd name="connsiteX19" fmla="*/ 59912 w 239974"/>
                <a:gd name="connsiteY19" fmla="*/ 147757 h 373641"/>
                <a:gd name="connsiteX20" fmla="*/ 26718 w 239974"/>
                <a:gd name="connsiteY20" fmla="*/ 65175 h 373641"/>
                <a:gd name="connsiteX21" fmla="*/ 8906 w 239974"/>
                <a:gd name="connsiteY21" fmla="*/ 25503 h 373641"/>
                <a:gd name="connsiteX22" fmla="*/ 0 w 239974"/>
                <a:gd name="connsiteY22" fmla="*/ 5263 h 373641"/>
                <a:gd name="connsiteX23" fmla="*/ 1619 w 239974"/>
                <a:gd name="connsiteY23" fmla="*/ 1214 h 373641"/>
                <a:gd name="connsiteX24" fmla="*/ 61532 w 239974"/>
                <a:gd name="connsiteY24" fmla="*/ 1214 h 373641"/>
                <a:gd name="connsiteX25" fmla="*/ 68008 w 239974"/>
                <a:gd name="connsiteY25" fmla="*/ 1214 h 373641"/>
                <a:gd name="connsiteX26" fmla="*/ 90678 w 239974"/>
                <a:gd name="connsiteY26" fmla="*/ 65175 h 373641"/>
                <a:gd name="connsiteX27" fmla="*/ 97965 w 239974"/>
                <a:gd name="connsiteY27" fmla="*/ 87035 h 373641"/>
                <a:gd name="connsiteX28" fmla="*/ 110109 w 239974"/>
                <a:gd name="connsiteY28" fmla="*/ 116181 h 373641"/>
                <a:gd name="connsiteX29" fmla="*/ 126302 w 239974"/>
                <a:gd name="connsiteY29" fmla="*/ 80558 h 373641"/>
                <a:gd name="connsiteX30" fmla="*/ 127921 w 239974"/>
                <a:gd name="connsiteY30" fmla="*/ 74081 h 373641"/>
                <a:gd name="connsiteX31" fmla="*/ 153829 w 239974"/>
                <a:gd name="connsiteY31" fmla="*/ 2834 h 373641"/>
                <a:gd name="connsiteX32" fmla="*/ 218599 w 239974"/>
                <a:gd name="connsiteY32" fmla="*/ 2834 h 373641"/>
                <a:gd name="connsiteX33" fmla="*/ 215360 w 239974"/>
                <a:gd name="connsiteY33" fmla="*/ 21455 h 373641"/>
                <a:gd name="connsiteX34" fmla="*/ 110919 w 239974"/>
                <a:gd name="connsiteY34" fmla="*/ 86225 h 373641"/>
                <a:gd name="connsiteX35" fmla="*/ 110109 w 239974"/>
                <a:gd name="connsiteY35" fmla="*/ 86225 h 373641"/>
                <a:gd name="connsiteX36" fmla="*/ 108490 w 239974"/>
                <a:gd name="connsiteY36" fmla="*/ 82987 h 373641"/>
                <a:gd name="connsiteX37" fmla="*/ 108490 w 239974"/>
                <a:gd name="connsiteY37" fmla="*/ 81367 h 373641"/>
                <a:gd name="connsiteX38" fmla="*/ 102822 w 239974"/>
                <a:gd name="connsiteY38" fmla="*/ 69223 h 373641"/>
                <a:gd name="connsiteX39" fmla="*/ 102822 w 239974"/>
                <a:gd name="connsiteY39" fmla="*/ 67604 h 373641"/>
                <a:gd name="connsiteX40" fmla="*/ 99584 w 239974"/>
                <a:gd name="connsiteY40" fmla="*/ 60317 h 373641"/>
                <a:gd name="connsiteX41" fmla="*/ 87439 w 239974"/>
                <a:gd name="connsiteY41" fmla="*/ 23074 h 373641"/>
                <a:gd name="connsiteX42" fmla="*/ 87439 w 239974"/>
                <a:gd name="connsiteY42" fmla="*/ 17407 h 373641"/>
                <a:gd name="connsiteX43" fmla="*/ 87439 w 239974"/>
                <a:gd name="connsiteY43" fmla="*/ 17407 h 373641"/>
                <a:gd name="connsiteX44" fmla="*/ 87439 w 239974"/>
                <a:gd name="connsiteY44" fmla="*/ 17407 h 373641"/>
                <a:gd name="connsiteX45" fmla="*/ 93107 w 239974"/>
                <a:gd name="connsiteY45" fmla="*/ 31980 h 373641"/>
                <a:gd name="connsiteX46" fmla="*/ 110109 w 239974"/>
                <a:gd name="connsiteY46" fmla="*/ 80558 h 373641"/>
                <a:gd name="connsiteX47" fmla="*/ 111728 w 239974"/>
                <a:gd name="connsiteY47" fmla="*/ 84606 h 373641"/>
                <a:gd name="connsiteX48" fmla="*/ 217789 w 239974"/>
                <a:gd name="connsiteY48" fmla="*/ 67604 h 373641"/>
                <a:gd name="connsiteX49" fmla="*/ 235601 w 239974"/>
                <a:gd name="connsiteY49" fmla="*/ 23884 h 373641"/>
                <a:gd name="connsiteX50" fmla="*/ 229933 w 239974"/>
                <a:gd name="connsiteY50" fmla="*/ 23884 h 373641"/>
                <a:gd name="connsiteX51" fmla="*/ 228314 w 239974"/>
                <a:gd name="connsiteY51" fmla="*/ 21455 h 373641"/>
                <a:gd name="connsiteX52" fmla="*/ 231553 w 239974"/>
                <a:gd name="connsiteY52" fmla="*/ 19026 h 373641"/>
                <a:gd name="connsiteX53" fmla="*/ 233982 w 239974"/>
                <a:gd name="connsiteY53" fmla="*/ 19026 h 373641"/>
                <a:gd name="connsiteX54" fmla="*/ 239649 w 239974"/>
                <a:gd name="connsiteY54" fmla="*/ 22265 h 373641"/>
                <a:gd name="connsiteX55" fmla="*/ 234791 w 239974"/>
                <a:gd name="connsiteY55" fmla="*/ 37648 h 373641"/>
                <a:gd name="connsiteX56" fmla="*/ 218599 w 239974"/>
                <a:gd name="connsiteY56" fmla="*/ 76510 h 373641"/>
                <a:gd name="connsiteX57" fmla="*/ 215360 w 239974"/>
                <a:gd name="connsiteY57" fmla="*/ 82177 h 373641"/>
                <a:gd name="connsiteX58" fmla="*/ 209693 w 239974"/>
                <a:gd name="connsiteY58" fmla="*/ 99179 h 373641"/>
                <a:gd name="connsiteX59" fmla="*/ 195929 w 239974"/>
                <a:gd name="connsiteY59" fmla="*/ 131564 h 373641"/>
                <a:gd name="connsiteX60" fmla="*/ 169212 w 239974"/>
                <a:gd name="connsiteY60" fmla="*/ 194715 h 373641"/>
                <a:gd name="connsiteX61" fmla="*/ 159496 w 239974"/>
                <a:gd name="connsiteY61" fmla="*/ 218194 h 373641"/>
                <a:gd name="connsiteX62" fmla="*/ 159496 w 239974"/>
                <a:gd name="connsiteY62" fmla="*/ 287012 h 373641"/>
                <a:gd name="connsiteX63" fmla="*/ 158687 w 239974"/>
                <a:gd name="connsiteY63" fmla="*/ 324255 h 373641"/>
                <a:gd name="connsiteX64" fmla="*/ 159496 w 239974"/>
                <a:gd name="connsiteY64" fmla="*/ 366355 h 373641"/>
                <a:gd name="connsiteX65" fmla="*/ 156258 w 239974"/>
                <a:gd name="connsiteY65" fmla="*/ 370403 h 373641"/>
                <a:gd name="connsiteX66" fmla="*/ 152209 w 239974"/>
                <a:gd name="connsiteY66" fmla="*/ 370403 h 373641"/>
                <a:gd name="connsiteX67" fmla="*/ 125492 w 239974"/>
                <a:gd name="connsiteY67" fmla="*/ 373642 h 373641"/>
                <a:gd name="connsiteX68" fmla="*/ 110919 w 239974"/>
                <a:gd name="connsiteY68" fmla="*/ 373642 h 373641"/>
                <a:gd name="connsiteX69" fmla="*/ 99584 w 239974"/>
                <a:gd name="connsiteY69" fmla="*/ 371213 h 373641"/>
                <a:gd name="connsiteX70" fmla="*/ 97155 w 239974"/>
                <a:gd name="connsiteY70" fmla="*/ 367975 h 373641"/>
                <a:gd name="connsiteX71" fmla="*/ 97155 w 239974"/>
                <a:gd name="connsiteY71" fmla="*/ 367975 h 373641"/>
                <a:gd name="connsiteX72" fmla="*/ 98774 w 239974"/>
                <a:gd name="connsiteY72" fmla="*/ 366355 h 373641"/>
                <a:gd name="connsiteX73" fmla="*/ 98774 w 239974"/>
                <a:gd name="connsiteY73" fmla="*/ 366355 h 373641"/>
                <a:gd name="connsiteX74" fmla="*/ 100393 w 239974"/>
                <a:gd name="connsiteY74" fmla="*/ 367975 h 373641"/>
                <a:gd name="connsiteX75" fmla="*/ 154638 w 239974"/>
                <a:gd name="connsiteY75" fmla="*/ 366355 h 373641"/>
                <a:gd name="connsiteX76" fmla="*/ 154638 w 239974"/>
                <a:gd name="connsiteY76" fmla="*/ 309682 h 373641"/>
                <a:gd name="connsiteX77" fmla="*/ 154638 w 239974"/>
                <a:gd name="connsiteY77" fmla="*/ 248960 h 373641"/>
                <a:gd name="connsiteX78" fmla="*/ 154638 w 239974"/>
                <a:gd name="connsiteY78" fmla="*/ 235196 h 373641"/>
                <a:gd name="connsiteX79" fmla="*/ 157067 w 239974"/>
                <a:gd name="connsiteY79" fmla="*/ 212527 h 373641"/>
                <a:gd name="connsiteX80" fmla="*/ 165163 w 239974"/>
                <a:gd name="connsiteY80" fmla="*/ 194715 h 373641"/>
                <a:gd name="connsiteX81" fmla="*/ 174069 w 239974"/>
                <a:gd name="connsiteY81" fmla="*/ 169617 h 373641"/>
                <a:gd name="connsiteX82" fmla="*/ 195929 w 239974"/>
                <a:gd name="connsiteY82" fmla="*/ 121848 h 373641"/>
                <a:gd name="connsiteX83" fmla="*/ 213741 w 239974"/>
                <a:gd name="connsiteY83" fmla="*/ 78129 h 373641"/>
                <a:gd name="connsiteX84" fmla="*/ 217789 w 239974"/>
                <a:gd name="connsiteY84" fmla="*/ 69223 h 373641"/>
                <a:gd name="connsiteX85" fmla="*/ 213741 w 239974"/>
                <a:gd name="connsiteY85" fmla="*/ 21455 h 373641"/>
                <a:gd name="connsiteX86" fmla="*/ 216979 w 239974"/>
                <a:gd name="connsiteY86" fmla="*/ 21455 h 373641"/>
                <a:gd name="connsiteX87" fmla="*/ 213741 w 239974"/>
                <a:gd name="connsiteY87" fmla="*/ 21455 h 373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239974" h="373641">
                  <a:moveTo>
                    <a:pt x="217789" y="20645"/>
                  </a:moveTo>
                  <a:cubicBezTo>
                    <a:pt x="212122" y="34409"/>
                    <a:pt x="206454" y="47363"/>
                    <a:pt x="201597" y="59508"/>
                  </a:cubicBezTo>
                  <a:lnTo>
                    <a:pt x="198358" y="65175"/>
                  </a:lnTo>
                  <a:cubicBezTo>
                    <a:pt x="196739" y="70842"/>
                    <a:pt x="195120" y="76510"/>
                    <a:pt x="192691" y="82177"/>
                  </a:cubicBezTo>
                  <a:cubicBezTo>
                    <a:pt x="187023" y="91893"/>
                    <a:pt x="184594" y="102418"/>
                    <a:pt x="178927" y="114562"/>
                  </a:cubicBezTo>
                  <a:cubicBezTo>
                    <a:pt x="169212" y="134803"/>
                    <a:pt x="160306" y="158282"/>
                    <a:pt x="152209" y="177713"/>
                  </a:cubicBezTo>
                  <a:cubicBezTo>
                    <a:pt x="148971" y="185809"/>
                    <a:pt x="144923" y="191476"/>
                    <a:pt x="142494" y="201192"/>
                  </a:cubicBezTo>
                  <a:cubicBezTo>
                    <a:pt x="142494" y="223052"/>
                    <a:pt x="144113" y="248150"/>
                    <a:pt x="142494" y="270010"/>
                  </a:cubicBezTo>
                  <a:cubicBezTo>
                    <a:pt x="142494" y="282154"/>
                    <a:pt x="141684" y="294299"/>
                    <a:pt x="141684" y="307253"/>
                  </a:cubicBezTo>
                  <a:cubicBezTo>
                    <a:pt x="141684" y="320207"/>
                    <a:pt x="143304" y="338828"/>
                    <a:pt x="141684" y="352592"/>
                  </a:cubicBezTo>
                  <a:cubicBezTo>
                    <a:pt x="139256" y="354211"/>
                    <a:pt x="136827" y="352592"/>
                    <a:pt x="134398" y="352592"/>
                  </a:cubicBezTo>
                  <a:cubicBezTo>
                    <a:pt x="126302" y="352592"/>
                    <a:pt x="116586" y="355830"/>
                    <a:pt x="107680" y="355830"/>
                  </a:cubicBezTo>
                  <a:lnTo>
                    <a:pt x="93107" y="355830"/>
                  </a:lnTo>
                  <a:cubicBezTo>
                    <a:pt x="88249" y="354211"/>
                    <a:pt x="83391" y="354211"/>
                    <a:pt x="79343" y="352592"/>
                  </a:cubicBezTo>
                  <a:cubicBezTo>
                    <a:pt x="79343" y="346924"/>
                    <a:pt x="79343" y="338828"/>
                    <a:pt x="79343" y="330732"/>
                  </a:cubicBezTo>
                  <a:cubicBezTo>
                    <a:pt x="79343" y="323445"/>
                    <a:pt x="80153" y="315349"/>
                    <a:pt x="80153" y="308062"/>
                  </a:cubicBezTo>
                  <a:lnTo>
                    <a:pt x="78534" y="294299"/>
                  </a:lnTo>
                  <a:cubicBezTo>
                    <a:pt x="76914" y="261914"/>
                    <a:pt x="78534" y="229529"/>
                    <a:pt x="79343" y="197144"/>
                  </a:cubicBezTo>
                  <a:lnTo>
                    <a:pt x="67199" y="167997"/>
                  </a:lnTo>
                  <a:cubicBezTo>
                    <a:pt x="65580" y="160711"/>
                    <a:pt x="63151" y="154234"/>
                    <a:pt x="59912" y="147757"/>
                  </a:cubicBezTo>
                  <a:cubicBezTo>
                    <a:pt x="47768" y="121848"/>
                    <a:pt x="37243" y="95131"/>
                    <a:pt x="26718" y="65175"/>
                  </a:cubicBezTo>
                  <a:cubicBezTo>
                    <a:pt x="21860" y="51411"/>
                    <a:pt x="14573" y="38457"/>
                    <a:pt x="8906" y="25503"/>
                  </a:cubicBezTo>
                  <a:cubicBezTo>
                    <a:pt x="6477" y="18217"/>
                    <a:pt x="4048" y="11740"/>
                    <a:pt x="0" y="5263"/>
                  </a:cubicBezTo>
                  <a:cubicBezTo>
                    <a:pt x="0" y="5263"/>
                    <a:pt x="1619" y="3643"/>
                    <a:pt x="1619" y="1214"/>
                  </a:cubicBezTo>
                  <a:cubicBezTo>
                    <a:pt x="21050" y="-405"/>
                    <a:pt x="40481" y="-405"/>
                    <a:pt x="61532" y="1214"/>
                  </a:cubicBezTo>
                  <a:cubicBezTo>
                    <a:pt x="63960" y="1214"/>
                    <a:pt x="66389" y="1214"/>
                    <a:pt x="68008" y="1214"/>
                  </a:cubicBezTo>
                  <a:cubicBezTo>
                    <a:pt x="76105" y="21455"/>
                    <a:pt x="83391" y="42505"/>
                    <a:pt x="90678" y="65175"/>
                  </a:cubicBezTo>
                  <a:cubicBezTo>
                    <a:pt x="97965" y="87844"/>
                    <a:pt x="94726" y="79748"/>
                    <a:pt x="97965" y="87035"/>
                  </a:cubicBezTo>
                  <a:cubicBezTo>
                    <a:pt x="101203" y="96750"/>
                    <a:pt x="106871" y="105656"/>
                    <a:pt x="110109" y="116181"/>
                  </a:cubicBezTo>
                  <a:cubicBezTo>
                    <a:pt x="115776" y="104037"/>
                    <a:pt x="121444" y="91893"/>
                    <a:pt x="126302" y="80558"/>
                  </a:cubicBezTo>
                  <a:lnTo>
                    <a:pt x="127921" y="74081"/>
                  </a:lnTo>
                  <a:cubicBezTo>
                    <a:pt x="137636" y="52221"/>
                    <a:pt x="145733" y="26313"/>
                    <a:pt x="153829" y="2834"/>
                  </a:cubicBezTo>
                  <a:cubicBezTo>
                    <a:pt x="174069" y="-405"/>
                    <a:pt x="196739" y="1214"/>
                    <a:pt x="218599" y="2834"/>
                  </a:cubicBezTo>
                  <a:cubicBezTo>
                    <a:pt x="223457" y="8501"/>
                    <a:pt x="217789" y="16597"/>
                    <a:pt x="215360" y="21455"/>
                  </a:cubicBezTo>
                  <a:close/>
                  <a:moveTo>
                    <a:pt x="110919" y="86225"/>
                  </a:moveTo>
                  <a:cubicBezTo>
                    <a:pt x="110919" y="86225"/>
                    <a:pt x="110919" y="86225"/>
                    <a:pt x="110109" y="86225"/>
                  </a:cubicBezTo>
                  <a:lnTo>
                    <a:pt x="108490" y="82987"/>
                  </a:lnTo>
                  <a:lnTo>
                    <a:pt x="108490" y="81367"/>
                  </a:lnTo>
                  <a:cubicBezTo>
                    <a:pt x="105251" y="77319"/>
                    <a:pt x="103632" y="73271"/>
                    <a:pt x="102822" y="69223"/>
                  </a:cubicBezTo>
                  <a:lnTo>
                    <a:pt x="102822" y="67604"/>
                  </a:lnTo>
                  <a:cubicBezTo>
                    <a:pt x="102013" y="64365"/>
                    <a:pt x="101203" y="64365"/>
                    <a:pt x="99584" y="60317"/>
                  </a:cubicBezTo>
                  <a:lnTo>
                    <a:pt x="87439" y="23074"/>
                  </a:lnTo>
                  <a:cubicBezTo>
                    <a:pt x="85820" y="19836"/>
                    <a:pt x="88249" y="21455"/>
                    <a:pt x="87439" y="17407"/>
                  </a:cubicBezTo>
                  <a:lnTo>
                    <a:pt x="87439" y="17407"/>
                  </a:lnTo>
                  <a:cubicBezTo>
                    <a:pt x="87439" y="17407"/>
                    <a:pt x="87439" y="17407"/>
                    <a:pt x="87439" y="17407"/>
                  </a:cubicBezTo>
                  <a:lnTo>
                    <a:pt x="93107" y="31980"/>
                  </a:lnTo>
                  <a:cubicBezTo>
                    <a:pt x="98774" y="46553"/>
                    <a:pt x="104442" y="62746"/>
                    <a:pt x="110109" y="80558"/>
                  </a:cubicBezTo>
                  <a:lnTo>
                    <a:pt x="111728" y="84606"/>
                  </a:lnTo>
                  <a:close/>
                  <a:moveTo>
                    <a:pt x="217789" y="67604"/>
                  </a:moveTo>
                  <a:cubicBezTo>
                    <a:pt x="225076" y="53030"/>
                    <a:pt x="231553" y="39267"/>
                    <a:pt x="235601" y="23884"/>
                  </a:cubicBezTo>
                  <a:cubicBezTo>
                    <a:pt x="232362" y="23884"/>
                    <a:pt x="230743" y="23884"/>
                    <a:pt x="229933" y="23884"/>
                  </a:cubicBezTo>
                  <a:cubicBezTo>
                    <a:pt x="228314" y="23884"/>
                    <a:pt x="227505" y="23074"/>
                    <a:pt x="228314" y="21455"/>
                  </a:cubicBezTo>
                  <a:cubicBezTo>
                    <a:pt x="228314" y="19836"/>
                    <a:pt x="229933" y="19026"/>
                    <a:pt x="231553" y="19026"/>
                  </a:cubicBezTo>
                  <a:cubicBezTo>
                    <a:pt x="233172" y="19026"/>
                    <a:pt x="232362" y="19026"/>
                    <a:pt x="233982" y="19026"/>
                  </a:cubicBezTo>
                  <a:cubicBezTo>
                    <a:pt x="237220" y="19026"/>
                    <a:pt x="238839" y="19836"/>
                    <a:pt x="239649" y="22265"/>
                  </a:cubicBezTo>
                  <a:cubicBezTo>
                    <a:pt x="241268" y="27932"/>
                    <a:pt x="236411" y="33599"/>
                    <a:pt x="234791" y="37648"/>
                  </a:cubicBezTo>
                  <a:cubicBezTo>
                    <a:pt x="229124" y="51411"/>
                    <a:pt x="223457" y="64365"/>
                    <a:pt x="218599" y="76510"/>
                  </a:cubicBezTo>
                  <a:lnTo>
                    <a:pt x="215360" y="82177"/>
                  </a:lnTo>
                  <a:cubicBezTo>
                    <a:pt x="213741" y="87844"/>
                    <a:pt x="212122" y="93512"/>
                    <a:pt x="209693" y="99179"/>
                  </a:cubicBezTo>
                  <a:cubicBezTo>
                    <a:pt x="204026" y="108895"/>
                    <a:pt x="201597" y="119420"/>
                    <a:pt x="195929" y="131564"/>
                  </a:cubicBezTo>
                  <a:cubicBezTo>
                    <a:pt x="186214" y="151805"/>
                    <a:pt x="177308" y="175284"/>
                    <a:pt x="169212" y="194715"/>
                  </a:cubicBezTo>
                  <a:cubicBezTo>
                    <a:pt x="165973" y="202811"/>
                    <a:pt x="161925" y="208478"/>
                    <a:pt x="159496" y="218194"/>
                  </a:cubicBezTo>
                  <a:cubicBezTo>
                    <a:pt x="159496" y="240054"/>
                    <a:pt x="161115" y="265152"/>
                    <a:pt x="159496" y="287012"/>
                  </a:cubicBezTo>
                  <a:cubicBezTo>
                    <a:pt x="159496" y="299157"/>
                    <a:pt x="158687" y="311301"/>
                    <a:pt x="158687" y="324255"/>
                  </a:cubicBezTo>
                  <a:cubicBezTo>
                    <a:pt x="158687" y="337209"/>
                    <a:pt x="160306" y="352592"/>
                    <a:pt x="159496" y="366355"/>
                  </a:cubicBezTo>
                  <a:cubicBezTo>
                    <a:pt x="159496" y="368784"/>
                    <a:pt x="157877" y="370403"/>
                    <a:pt x="156258" y="370403"/>
                  </a:cubicBezTo>
                  <a:cubicBezTo>
                    <a:pt x="154638" y="370403"/>
                    <a:pt x="153829" y="370403"/>
                    <a:pt x="152209" y="370403"/>
                  </a:cubicBezTo>
                  <a:cubicBezTo>
                    <a:pt x="144113" y="370403"/>
                    <a:pt x="134398" y="373642"/>
                    <a:pt x="125492" y="373642"/>
                  </a:cubicBezTo>
                  <a:lnTo>
                    <a:pt x="110919" y="373642"/>
                  </a:lnTo>
                  <a:cubicBezTo>
                    <a:pt x="107680" y="372023"/>
                    <a:pt x="103632" y="372832"/>
                    <a:pt x="99584" y="371213"/>
                  </a:cubicBezTo>
                  <a:cubicBezTo>
                    <a:pt x="97965" y="371213"/>
                    <a:pt x="97155" y="369594"/>
                    <a:pt x="97155" y="367975"/>
                  </a:cubicBezTo>
                  <a:lnTo>
                    <a:pt x="97155" y="367975"/>
                  </a:lnTo>
                  <a:cubicBezTo>
                    <a:pt x="97155" y="366355"/>
                    <a:pt x="97155" y="365546"/>
                    <a:pt x="98774" y="366355"/>
                  </a:cubicBezTo>
                  <a:lnTo>
                    <a:pt x="98774" y="366355"/>
                  </a:lnTo>
                  <a:cubicBezTo>
                    <a:pt x="99584" y="366355"/>
                    <a:pt x="100393" y="366355"/>
                    <a:pt x="100393" y="367975"/>
                  </a:cubicBezTo>
                  <a:cubicBezTo>
                    <a:pt x="119824" y="371213"/>
                    <a:pt x="139256" y="367975"/>
                    <a:pt x="154638" y="366355"/>
                  </a:cubicBezTo>
                  <a:cubicBezTo>
                    <a:pt x="154638" y="346924"/>
                    <a:pt x="153829" y="327493"/>
                    <a:pt x="154638" y="309682"/>
                  </a:cubicBezTo>
                  <a:cubicBezTo>
                    <a:pt x="154638" y="293489"/>
                    <a:pt x="154638" y="270010"/>
                    <a:pt x="154638" y="248960"/>
                  </a:cubicBezTo>
                  <a:lnTo>
                    <a:pt x="154638" y="235196"/>
                  </a:lnTo>
                  <a:cubicBezTo>
                    <a:pt x="154638" y="224671"/>
                    <a:pt x="154638" y="217384"/>
                    <a:pt x="157067" y="212527"/>
                  </a:cubicBezTo>
                  <a:cubicBezTo>
                    <a:pt x="158687" y="206859"/>
                    <a:pt x="162735" y="200382"/>
                    <a:pt x="165163" y="194715"/>
                  </a:cubicBezTo>
                  <a:cubicBezTo>
                    <a:pt x="168402" y="186619"/>
                    <a:pt x="170831" y="176903"/>
                    <a:pt x="174069" y="169617"/>
                  </a:cubicBezTo>
                  <a:cubicBezTo>
                    <a:pt x="181356" y="153424"/>
                    <a:pt x="189452" y="137232"/>
                    <a:pt x="195929" y="121848"/>
                  </a:cubicBezTo>
                  <a:cubicBezTo>
                    <a:pt x="201597" y="106466"/>
                    <a:pt x="207264" y="92702"/>
                    <a:pt x="213741" y="78129"/>
                  </a:cubicBezTo>
                  <a:lnTo>
                    <a:pt x="217789" y="69223"/>
                  </a:lnTo>
                  <a:close/>
                  <a:moveTo>
                    <a:pt x="213741" y="21455"/>
                  </a:moveTo>
                  <a:cubicBezTo>
                    <a:pt x="213741" y="21455"/>
                    <a:pt x="216170" y="23074"/>
                    <a:pt x="216979" y="21455"/>
                  </a:cubicBezTo>
                  <a:lnTo>
                    <a:pt x="213741" y="21455"/>
                  </a:lnTo>
                  <a:close/>
                </a:path>
              </a:pathLst>
            </a:custGeom>
            <a:solidFill>
              <a:srgbClr val="000000"/>
            </a:solidFill>
            <a:ln w="0"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88BA02F0-BD4B-2843-15D7-76437D379FE5}"/>
                </a:ext>
              </a:extLst>
            </p:cNvPr>
            <p:cNvSpPr/>
            <p:nvPr/>
          </p:nvSpPr>
          <p:spPr>
            <a:xfrm>
              <a:off x="5464444" y="2836674"/>
              <a:ext cx="225075" cy="372696"/>
            </a:xfrm>
            <a:custGeom>
              <a:avLst/>
              <a:gdLst>
                <a:gd name="connsiteX0" fmla="*/ 206454 w 225075"/>
                <a:gd name="connsiteY0" fmla="*/ 349866 h 372696"/>
                <a:gd name="connsiteX1" fmla="*/ 204835 w 225075"/>
                <a:gd name="connsiteY1" fmla="*/ 353105 h 372696"/>
                <a:gd name="connsiteX2" fmla="*/ 161925 w 225075"/>
                <a:gd name="connsiteY2" fmla="*/ 353105 h 372696"/>
                <a:gd name="connsiteX3" fmla="*/ 143303 w 225075"/>
                <a:gd name="connsiteY3" fmla="*/ 351485 h 372696"/>
                <a:gd name="connsiteX4" fmla="*/ 137636 w 225075"/>
                <a:gd name="connsiteY4" fmla="*/ 337722 h 372696"/>
                <a:gd name="connsiteX5" fmla="*/ 117396 w 225075"/>
                <a:gd name="connsiteY5" fmla="*/ 287525 h 372696"/>
                <a:gd name="connsiteX6" fmla="*/ 107680 w 225075"/>
                <a:gd name="connsiteY6" fmla="*/ 263236 h 372696"/>
                <a:gd name="connsiteX7" fmla="*/ 97964 w 225075"/>
                <a:gd name="connsiteY7" fmla="*/ 238138 h 372696"/>
                <a:gd name="connsiteX8" fmla="*/ 70437 w 225075"/>
                <a:gd name="connsiteY8" fmla="*/ 176606 h 372696"/>
                <a:gd name="connsiteX9" fmla="*/ 65579 w 225075"/>
                <a:gd name="connsiteY9" fmla="*/ 164462 h 372696"/>
                <a:gd name="connsiteX10" fmla="*/ 63151 w 225075"/>
                <a:gd name="connsiteY10" fmla="*/ 159604 h 372696"/>
                <a:gd name="connsiteX11" fmla="*/ 63960 w 225075"/>
                <a:gd name="connsiteY11" fmla="*/ 262427 h 372696"/>
                <a:gd name="connsiteX12" fmla="*/ 63960 w 225075"/>
                <a:gd name="connsiteY12" fmla="*/ 280238 h 372696"/>
                <a:gd name="connsiteX13" fmla="*/ 64770 w 225075"/>
                <a:gd name="connsiteY13" fmla="*/ 298860 h 372696"/>
                <a:gd name="connsiteX14" fmla="*/ 63960 w 225075"/>
                <a:gd name="connsiteY14" fmla="*/ 311814 h 372696"/>
                <a:gd name="connsiteX15" fmla="*/ 62341 w 225075"/>
                <a:gd name="connsiteY15" fmla="*/ 349866 h 372696"/>
                <a:gd name="connsiteX16" fmla="*/ 59103 w 225075"/>
                <a:gd name="connsiteY16" fmla="*/ 351485 h 372696"/>
                <a:gd name="connsiteX17" fmla="*/ 2429 w 225075"/>
                <a:gd name="connsiteY17" fmla="*/ 351485 h 372696"/>
                <a:gd name="connsiteX18" fmla="*/ 2429 w 225075"/>
                <a:gd name="connsiteY18" fmla="*/ 337722 h 372696"/>
                <a:gd name="connsiteX19" fmla="*/ 1619 w 225075"/>
                <a:gd name="connsiteY19" fmla="*/ 325578 h 372696"/>
                <a:gd name="connsiteX20" fmla="*/ 1619 w 225075"/>
                <a:gd name="connsiteY20" fmla="*/ 305337 h 372696"/>
                <a:gd name="connsiteX21" fmla="*/ 0 w 225075"/>
                <a:gd name="connsiteY21" fmla="*/ 287525 h 372696"/>
                <a:gd name="connsiteX22" fmla="*/ 809 w 225075"/>
                <a:gd name="connsiteY22" fmla="*/ 265665 h 372696"/>
                <a:gd name="connsiteX23" fmla="*/ 809 w 225075"/>
                <a:gd name="connsiteY23" fmla="*/ 229232 h 372696"/>
                <a:gd name="connsiteX24" fmla="*/ 809 w 225075"/>
                <a:gd name="connsiteY24" fmla="*/ 190370 h 372696"/>
                <a:gd name="connsiteX25" fmla="*/ 809 w 225075"/>
                <a:gd name="connsiteY25" fmla="*/ 172558 h 372696"/>
                <a:gd name="connsiteX26" fmla="*/ 1619 w 225075"/>
                <a:gd name="connsiteY26" fmla="*/ 122362 h 372696"/>
                <a:gd name="connsiteX27" fmla="*/ 1619 w 225075"/>
                <a:gd name="connsiteY27" fmla="*/ 4156 h 372696"/>
                <a:gd name="connsiteX28" fmla="*/ 55864 w 225075"/>
                <a:gd name="connsiteY28" fmla="*/ 2537 h 372696"/>
                <a:gd name="connsiteX29" fmla="*/ 58293 w 225075"/>
                <a:gd name="connsiteY29" fmla="*/ 3347 h 372696"/>
                <a:gd name="connsiteX30" fmla="*/ 70437 w 225075"/>
                <a:gd name="connsiteY30" fmla="*/ 32493 h 372696"/>
                <a:gd name="connsiteX31" fmla="*/ 91488 w 225075"/>
                <a:gd name="connsiteY31" fmla="*/ 80261 h 372696"/>
                <a:gd name="connsiteX32" fmla="*/ 109299 w 225075"/>
                <a:gd name="connsiteY32" fmla="*/ 119933 h 372696"/>
                <a:gd name="connsiteX33" fmla="*/ 144113 w 225075"/>
                <a:gd name="connsiteY33" fmla="*/ 200086 h 372696"/>
                <a:gd name="connsiteX34" fmla="*/ 145733 w 225075"/>
                <a:gd name="connsiteY34" fmla="*/ 168510 h 372696"/>
                <a:gd name="connsiteX35" fmla="*/ 145733 w 225075"/>
                <a:gd name="connsiteY35" fmla="*/ 135316 h 372696"/>
                <a:gd name="connsiteX36" fmla="*/ 145733 w 225075"/>
                <a:gd name="connsiteY36" fmla="*/ 68117 h 372696"/>
                <a:gd name="connsiteX37" fmla="*/ 145733 w 225075"/>
                <a:gd name="connsiteY37" fmla="*/ 54353 h 372696"/>
                <a:gd name="connsiteX38" fmla="*/ 145733 w 225075"/>
                <a:gd name="connsiteY38" fmla="*/ 2537 h 372696"/>
                <a:gd name="connsiteX39" fmla="*/ 204835 w 225075"/>
                <a:gd name="connsiteY39" fmla="*/ 4156 h 372696"/>
                <a:gd name="connsiteX40" fmla="*/ 204835 w 225075"/>
                <a:gd name="connsiteY40" fmla="*/ 37351 h 372696"/>
                <a:gd name="connsiteX41" fmla="*/ 204835 w 225075"/>
                <a:gd name="connsiteY41" fmla="*/ 71355 h 372696"/>
                <a:gd name="connsiteX42" fmla="*/ 203216 w 225075"/>
                <a:gd name="connsiteY42" fmla="*/ 106169 h 372696"/>
                <a:gd name="connsiteX43" fmla="*/ 203216 w 225075"/>
                <a:gd name="connsiteY43" fmla="*/ 218707 h 372696"/>
                <a:gd name="connsiteX44" fmla="*/ 203216 w 225075"/>
                <a:gd name="connsiteY44" fmla="*/ 245424 h 372696"/>
                <a:gd name="connsiteX45" fmla="*/ 204835 w 225075"/>
                <a:gd name="connsiteY45" fmla="*/ 298050 h 372696"/>
                <a:gd name="connsiteX46" fmla="*/ 204835 w 225075"/>
                <a:gd name="connsiteY46" fmla="*/ 348247 h 372696"/>
                <a:gd name="connsiteX47" fmla="*/ 21050 w 225075"/>
                <a:gd name="connsiteY47" fmla="*/ 364439 h 372696"/>
                <a:gd name="connsiteX48" fmla="*/ 22669 w 225075"/>
                <a:gd name="connsiteY48" fmla="*/ 364439 h 372696"/>
                <a:gd name="connsiteX49" fmla="*/ 22669 w 225075"/>
                <a:gd name="connsiteY49" fmla="*/ 364439 h 372696"/>
                <a:gd name="connsiteX50" fmla="*/ 75295 w 225075"/>
                <a:gd name="connsiteY50" fmla="*/ 364439 h 372696"/>
                <a:gd name="connsiteX51" fmla="*/ 75295 w 225075"/>
                <a:gd name="connsiteY51" fmla="*/ 354724 h 372696"/>
                <a:gd name="connsiteX52" fmla="*/ 75295 w 225075"/>
                <a:gd name="connsiteY52" fmla="*/ 348247 h 372696"/>
                <a:gd name="connsiteX53" fmla="*/ 75295 w 225075"/>
                <a:gd name="connsiteY53" fmla="*/ 336912 h 372696"/>
                <a:gd name="connsiteX54" fmla="*/ 76914 w 225075"/>
                <a:gd name="connsiteY54" fmla="*/ 314243 h 372696"/>
                <a:gd name="connsiteX55" fmla="*/ 75295 w 225075"/>
                <a:gd name="connsiteY55" fmla="*/ 274571 h 372696"/>
                <a:gd name="connsiteX56" fmla="*/ 75295 w 225075"/>
                <a:gd name="connsiteY56" fmla="*/ 218707 h 372696"/>
                <a:gd name="connsiteX57" fmla="*/ 76914 w 225075"/>
                <a:gd name="connsiteY57" fmla="*/ 218707 h 372696"/>
                <a:gd name="connsiteX58" fmla="*/ 78533 w 225075"/>
                <a:gd name="connsiteY58" fmla="*/ 228423 h 372696"/>
                <a:gd name="connsiteX59" fmla="*/ 79343 w 225075"/>
                <a:gd name="connsiteY59" fmla="*/ 281048 h 372696"/>
                <a:gd name="connsiteX60" fmla="*/ 79343 w 225075"/>
                <a:gd name="connsiteY60" fmla="*/ 298860 h 372696"/>
                <a:gd name="connsiteX61" fmla="*/ 80153 w 225075"/>
                <a:gd name="connsiteY61" fmla="*/ 317481 h 372696"/>
                <a:gd name="connsiteX62" fmla="*/ 79343 w 225075"/>
                <a:gd name="connsiteY62" fmla="*/ 330435 h 372696"/>
                <a:gd name="connsiteX63" fmla="*/ 77724 w 225075"/>
                <a:gd name="connsiteY63" fmla="*/ 366059 h 372696"/>
                <a:gd name="connsiteX64" fmla="*/ 76105 w 225075"/>
                <a:gd name="connsiteY64" fmla="*/ 367678 h 372696"/>
                <a:gd name="connsiteX65" fmla="*/ 72866 w 225075"/>
                <a:gd name="connsiteY65" fmla="*/ 369297 h 372696"/>
                <a:gd name="connsiteX66" fmla="*/ 20241 w 225075"/>
                <a:gd name="connsiteY66" fmla="*/ 369297 h 372696"/>
                <a:gd name="connsiteX67" fmla="*/ 17002 w 225075"/>
                <a:gd name="connsiteY67" fmla="*/ 366059 h 372696"/>
                <a:gd name="connsiteX68" fmla="*/ 18621 w 225075"/>
                <a:gd name="connsiteY68" fmla="*/ 363630 h 372696"/>
                <a:gd name="connsiteX69" fmla="*/ 135207 w 225075"/>
                <a:gd name="connsiteY69" fmla="*/ 156366 h 372696"/>
                <a:gd name="connsiteX70" fmla="*/ 133588 w 225075"/>
                <a:gd name="connsiteY70" fmla="*/ 156366 h 372696"/>
                <a:gd name="connsiteX71" fmla="*/ 119824 w 225075"/>
                <a:gd name="connsiteY71" fmla="*/ 123981 h 372696"/>
                <a:gd name="connsiteX72" fmla="*/ 109299 w 225075"/>
                <a:gd name="connsiteY72" fmla="*/ 99692 h 372696"/>
                <a:gd name="connsiteX73" fmla="*/ 102822 w 225075"/>
                <a:gd name="connsiteY73" fmla="*/ 83500 h 372696"/>
                <a:gd name="connsiteX74" fmla="*/ 91488 w 225075"/>
                <a:gd name="connsiteY74" fmla="*/ 56782 h 372696"/>
                <a:gd name="connsiteX75" fmla="*/ 73676 w 225075"/>
                <a:gd name="connsiteY75" fmla="*/ 15491 h 372696"/>
                <a:gd name="connsiteX76" fmla="*/ 76914 w 225075"/>
                <a:gd name="connsiteY76" fmla="*/ 13872 h 372696"/>
                <a:gd name="connsiteX77" fmla="*/ 93107 w 225075"/>
                <a:gd name="connsiteY77" fmla="*/ 51115 h 372696"/>
                <a:gd name="connsiteX78" fmla="*/ 93107 w 225075"/>
                <a:gd name="connsiteY78" fmla="*/ 51115 h 372696"/>
                <a:gd name="connsiteX79" fmla="*/ 99584 w 225075"/>
                <a:gd name="connsiteY79" fmla="*/ 65688 h 372696"/>
                <a:gd name="connsiteX80" fmla="*/ 118205 w 225075"/>
                <a:gd name="connsiteY80" fmla="*/ 113456 h 372696"/>
                <a:gd name="connsiteX81" fmla="*/ 126301 w 225075"/>
                <a:gd name="connsiteY81" fmla="*/ 135316 h 372696"/>
                <a:gd name="connsiteX82" fmla="*/ 132778 w 225075"/>
                <a:gd name="connsiteY82" fmla="*/ 149079 h 372696"/>
                <a:gd name="connsiteX83" fmla="*/ 136017 w 225075"/>
                <a:gd name="connsiteY83" fmla="*/ 157175 h 372696"/>
                <a:gd name="connsiteX84" fmla="*/ 220218 w 225075"/>
                <a:gd name="connsiteY84" fmla="*/ 366059 h 372696"/>
                <a:gd name="connsiteX85" fmla="*/ 220218 w 225075"/>
                <a:gd name="connsiteY85" fmla="*/ 327197 h 372696"/>
                <a:gd name="connsiteX86" fmla="*/ 218599 w 225075"/>
                <a:gd name="connsiteY86" fmla="*/ 264856 h 372696"/>
                <a:gd name="connsiteX87" fmla="*/ 219408 w 225075"/>
                <a:gd name="connsiteY87" fmla="*/ 253521 h 372696"/>
                <a:gd name="connsiteX88" fmla="*/ 218599 w 225075"/>
                <a:gd name="connsiteY88" fmla="*/ 208182 h 372696"/>
                <a:gd name="connsiteX89" fmla="*/ 220218 w 225075"/>
                <a:gd name="connsiteY89" fmla="*/ 92405 h 372696"/>
                <a:gd name="connsiteX90" fmla="*/ 220218 w 225075"/>
                <a:gd name="connsiteY90" fmla="*/ 26016 h 372696"/>
                <a:gd name="connsiteX91" fmla="*/ 219408 w 225075"/>
                <a:gd name="connsiteY91" fmla="*/ 26016 h 372696"/>
                <a:gd name="connsiteX92" fmla="*/ 217789 w 225075"/>
                <a:gd name="connsiteY92" fmla="*/ 23587 h 372696"/>
                <a:gd name="connsiteX93" fmla="*/ 219408 w 225075"/>
                <a:gd name="connsiteY93" fmla="*/ 21968 h 372696"/>
                <a:gd name="connsiteX94" fmla="*/ 221028 w 225075"/>
                <a:gd name="connsiteY94" fmla="*/ 21968 h 372696"/>
                <a:gd name="connsiteX95" fmla="*/ 225076 w 225075"/>
                <a:gd name="connsiteY95" fmla="*/ 26826 h 372696"/>
                <a:gd name="connsiteX96" fmla="*/ 225076 w 225075"/>
                <a:gd name="connsiteY96" fmla="*/ 55972 h 372696"/>
                <a:gd name="connsiteX97" fmla="*/ 225076 w 225075"/>
                <a:gd name="connsiteY97" fmla="*/ 89977 h 372696"/>
                <a:gd name="connsiteX98" fmla="*/ 223456 w 225075"/>
                <a:gd name="connsiteY98" fmla="*/ 124790 h 372696"/>
                <a:gd name="connsiteX99" fmla="*/ 223456 w 225075"/>
                <a:gd name="connsiteY99" fmla="*/ 237328 h 372696"/>
                <a:gd name="connsiteX100" fmla="*/ 223456 w 225075"/>
                <a:gd name="connsiteY100" fmla="*/ 264046 h 372696"/>
                <a:gd name="connsiteX101" fmla="*/ 225076 w 225075"/>
                <a:gd name="connsiteY101" fmla="*/ 316672 h 372696"/>
                <a:gd name="connsiteX102" fmla="*/ 225076 w 225075"/>
                <a:gd name="connsiteY102" fmla="*/ 366059 h 372696"/>
                <a:gd name="connsiteX103" fmla="*/ 218599 w 225075"/>
                <a:gd name="connsiteY103" fmla="*/ 370916 h 372696"/>
                <a:gd name="connsiteX104" fmla="*/ 180546 w 225075"/>
                <a:gd name="connsiteY104" fmla="*/ 370916 h 372696"/>
                <a:gd name="connsiteX105" fmla="*/ 165163 w 225075"/>
                <a:gd name="connsiteY105" fmla="*/ 369297 h 372696"/>
                <a:gd name="connsiteX106" fmla="*/ 160306 w 225075"/>
                <a:gd name="connsiteY106" fmla="*/ 366059 h 372696"/>
                <a:gd name="connsiteX107" fmla="*/ 160306 w 225075"/>
                <a:gd name="connsiteY107" fmla="*/ 364439 h 372696"/>
                <a:gd name="connsiteX108" fmla="*/ 161115 w 225075"/>
                <a:gd name="connsiteY108" fmla="*/ 362820 h 372696"/>
                <a:gd name="connsiteX109" fmla="*/ 162734 w 225075"/>
                <a:gd name="connsiteY109" fmla="*/ 362820 h 372696"/>
                <a:gd name="connsiteX110" fmla="*/ 164354 w 225075"/>
                <a:gd name="connsiteY110" fmla="*/ 363630 h 372696"/>
                <a:gd name="connsiteX111" fmla="*/ 221028 w 225075"/>
                <a:gd name="connsiteY111" fmla="*/ 364439 h 372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225075" h="372696">
                  <a:moveTo>
                    <a:pt x="206454" y="349866"/>
                  </a:moveTo>
                  <a:cubicBezTo>
                    <a:pt x="206454" y="351485"/>
                    <a:pt x="204835" y="351485"/>
                    <a:pt x="204835" y="353105"/>
                  </a:cubicBezTo>
                  <a:cubicBezTo>
                    <a:pt x="190262" y="353105"/>
                    <a:pt x="175688" y="354724"/>
                    <a:pt x="161925" y="353105"/>
                  </a:cubicBezTo>
                  <a:cubicBezTo>
                    <a:pt x="155448" y="353105"/>
                    <a:pt x="148971" y="351485"/>
                    <a:pt x="143303" y="351485"/>
                  </a:cubicBezTo>
                  <a:cubicBezTo>
                    <a:pt x="141684" y="346628"/>
                    <a:pt x="140065" y="341770"/>
                    <a:pt x="137636" y="337722"/>
                  </a:cubicBezTo>
                  <a:cubicBezTo>
                    <a:pt x="131969" y="319910"/>
                    <a:pt x="123873" y="305337"/>
                    <a:pt x="117396" y="287525"/>
                  </a:cubicBezTo>
                  <a:cubicBezTo>
                    <a:pt x="114157" y="279429"/>
                    <a:pt x="110109" y="272142"/>
                    <a:pt x="107680" y="263236"/>
                  </a:cubicBezTo>
                  <a:lnTo>
                    <a:pt x="97964" y="238138"/>
                  </a:lnTo>
                  <a:cubicBezTo>
                    <a:pt x="90678" y="217897"/>
                    <a:pt x="80153" y="198466"/>
                    <a:pt x="70437" y="176606"/>
                  </a:cubicBezTo>
                  <a:cubicBezTo>
                    <a:pt x="68818" y="172558"/>
                    <a:pt x="66389" y="169320"/>
                    <a:pt x="65579" y="164462"/>
                  </a:cubicBezTo>
                  <a:cubicBezTo>
                    <a:pt x="63960" y="164462"/>
                    <a:pt x="63960" y="161223"/>
                    <a:pt x="63151" y="159604"/>
                  </a:cubicBezTo>
                  <a:cubicBezTo>
                    <a:pt x="63151" y="195228"/>
                    <a:pt x="63151" y="228423"/>
                    <a:pt x="63960" y="262427"/>
                  </a:cubicBezTo>
                  <a:cubicBezTo>
                    <a:pt x="63960" y="268094"/>
                    <a:pt x="63960" y="274571"/>
                    <a:pt x="63960" y="280238"/>
                  </a:cubicBezTo>
                  <a:cubicBezTo>
                    <a:pt x="63960" y="286715"/>
                    <a:pt x="64770" y="292383"/>
                    <a:pt x="64770" y="298860"/>
                  </a:cubicBezTo>
                  <a:cubicBezTo>
                    <a:pt x="64770" y="305337"/>
                    <a:pt x="63960" y="307766"/>
                    <a:pt x="63960" y="311814"/>
                  </a:cubicBezTo>
                  <a:cubicBezTo>
                    <a:pt x="62341" y="323958"/>
                    <a:pt x="62341" y="336912"/>
                    <a:pt x="62341" y="349866"/>
                  </a:cubicBezTo>
                  <a:cubicBezTo>
                    <a:pt x="60722" y="349866"/>
                    <a:pt x="59103" y="349866"/>
                    <a:pt x="59103" y="351485"/>
                  </a:cubicBezTo>
                  <a:cubicBezTo>
                    <a:pt x="41291" y="357153"/>
                    <a:pt x="21860" y="354724"/>
                    <a:pt x="2429" y="351485"/>
                  </a:cubicBezTo>
                  <a:cubicBezTo>
                    <a:pt x="809" y="348247"/>
                    <a:pt x="809" y="340151"/>
                    <a:pt x="2429" y="337722"/>
                  </a:cubicBezTo>
                  <a:cubicBezTo>
                    <a:pt x="809" y="334483"/>
                    <a:pt x="1619" y="329626"/>
                    <a:pt x="1619" y="325578"/>
                  </a:cubicBezTo>
                  <a:cubicBezTo>
                    <a:pt x="1619" y="319100"/>
                    <a:pt x="2429" y="311814"/>
                    <a:pt x="1619" y="305337"/>
                  </a:cubicBezTo>
                  <a:cubicBezTo>
                    <a:pt x="1619" y="298860"/>
                    <a:pt x="0" y="293193"/>
                    <a:pt x="0" y="287525"/>
                  </a:cubicBezTo>
                  <a:cubicBezTo>
                    <a:pt x="0" y="280238"/>
                    <a:pt x="0" y="273761"/>
                    <a:pt x="809" y="265665"/>
                  </a:cubicBezTo>
                  <a:cubicBezTo>
                    <a:pt x="809" y="253521"/>
                    <a:pt x="0" y="242996"/>
                    <a:pt x="809" y="229232"/>
                  </a:cubicBezTo>
                  <a:lnTo>
                    <a:pt x="809" y="190370"/>
                  </a:lnTo>
                  <a:cubicBezTo>
                    <a:pt x="809" y="184703"/>
                    <a:pt x="1619" y="178226"/>
                    <a:pt x="809" y="172558"/>
                  </a:cubicBezTo>
                  <a:cubicBezTo>
                    <a:pt x="809" y="156366"/>
                    <a:pt x="1619" y="139364"/>
                    <a:pt x="1619" y="122362"/>
                  </a:cubicBezTo>
                  <a:cubicBezTo>
                    <a:pt x="1619" y="84309"/>
                    <a:pt x="0" y="46257"/>
                    <a:pt x="1619" y="4156"/>
                  </a:cubicBezTo>
                  <a:cubicBezTo>
                    <a:pt x="17812" y="1727"/>
                    <a:pt x="38862" y="-702"/>
                    <a:pt x="55864" y="2537"/>
                  </a:cubicBezTo>
                  <a:cubicBezTo>
                    <a:pt x="55864" y="4156"/>
                    <a:pt x="56674" y="2537"/>
                    <a:pt x="58293" y="3347"/>
                  </a:cubicBezTo>
                  <a:cubicBezTo>
                    <a:pt x="63960" y="11443"/>
                    <a:pt x="66389" y="21968"/>
                    <a:pt x="70437" y="32493"/>
                  </a:cubicBezTo>
                  <a:cubicBezTo>
                    <a:pt x="80153" y="46257"/>
                    <a:pt x="84201" y="64878"/>
                    <a:pt x="91488" y="80261"/>
                  </a:cubicBezTo>
                  <a:cubicBezTo>
                    <a:pt x="97155" y="94025"/>
                    <a:pt x="103632" y="106979"/>
                    <a:pt x="109299" y="119933"/>
                  </a:cubicBezTo>
                  <a:cubicBezTo>
                    <a:pt x="119824" y="148269"/>
                    <a:pt x="131159" y="174178"/>
                    <a:pt x="144113" y="200086"/>
                  </a:cubicBezTo>
                  <a:lnTo>
                    <a:pt x="145733" y="168510"/>
                  </a:lnTo>
                  <a:cubicBezTo>
                    <a:pt x="145733" y="157175"/>
                    <a:pt x="145733" y="146650"/>
                    <a:pt x="145733" y="135316"/>
                  </a:cubicBezTo>
                  <a:cubicBezTo>
                    <a:pt x="145733" y="113456"/>
                    <a:pt x="145733" y="90786"/>
                    <a:pt x="145733" y="68117"/>
                  </a:cubicBezTo>
                  <a:lnTo>
                    <a:pt x="145733" y="54353"/>
                  </a:lnTo>
                  <a:cubicBezTo>
                    <a:pt x="145733" y="34922"/>
                    <a:pt x="145733" y="20349"/>
                    <a:pt x="145733" y="2537"/>
                  </a:cubicBezTo>
                  <a:cubicBezTo>
                    <a:pt x="165973" y="-702"/>
                    <a:pt x="187023" y="-1511"/>
                    <a:pt x="204835" y="4156"/>
                  </a:cubicBezTo>
                  <a:cubicBezTo>
                    <a:pt x="204835" y="15491"/>
                    <a:pt x="204835" y="26016"/>
                    <a:pt x="204835" y="37351"/>
                  </a:cubicBezTo>
                  <a:cubicBezTo>
                    <a:pt x="204835" y="48686"/>
                    <a:pt x="204835" y="60020"/>
                    <a:pt x="204835" y="71355"/>
                  </a:cubicBezTo>
                  <a:cubicBezTo>
                    <a:pt x="204835" y="82690"/>
                    <a:pt x="203216" y="94025"/>
                    <a:pt x="203216" y="106169"/>
                  </a:cubicBezTo>
                  <a:cubicBezTo>
                    <a:pt x="204835" y="144221"/>
                    <a:pt x="201597" y="184703"/>
                    <a:pt x="203216" y="218707"/>
                  </a:cubicBezTo>
                  <a:cubicBezTo>
                    <a:pt x="203216" y="226803"/>
                    <a:pt x="203216" y="236519"/>
                    <a:pt x="203216" y="245424"/>
                  </a:cubicBezTo>
                  <a:cubicBezTo>
                    <a:pt x="203216" y="263236"/>
                    <a:pt x="203216" y="281048"/>
                    <a:pt x="204835" y="298050"/>
                  </a:cubicBezTo>
                  <a:cubicBezTo>
                    <a:pt x="204835" y="315862"/>
                    <a:pt x="203216" y="332054"/>
                    <a:pt x="204835" y="348247"/>
                  </a:cubicBezTo>
                  <a:close/>
                  <a:moveTo>
                    <a:pt x="21050" y="364439"/>
                  </a:moveTo>
                  <a:cubicBezTo>
                    <a:pt x="21860" y="364439"/>
                    <a:pt x="22669" y="364439"/>
                    <a:pt x="22669" y="364439"/>
                  </a:cubicBezTo>
                  <a:cubicBezTo>
                    <a:pt x="22669" y="364439"/>
                    <a:pt x="22669" y="364439"/>
                    <a:pt x="22669" y="364439"/>
                  </a:cubicBezTo>
                  <a:cubicBezTo>
                    <a:pt x="38052" y="367678"/>
                    <a:pt x="58293" y="369297"/>
                    <a:pt x="75295" y="364439"/>
                  </a:cubicBezTo>
                  <a:cubicBezTo>
                    <a:pt x="73676" y="360391"/>
                    <a:pt x="75295" y="357963"/>
                    <a:pt x="75295" y="354724"/>
                  </a:cubicBezTo>
                  <a:lnTo>
                    <a:pt x="75295" y="348247"/>
                  </a:lnTo>
                  <a:cubicBezTo>
                    <a:pt x="75295" y="345008"/>
                    <a:pt x="75295" y="340151"/>
                    <a:pt x="75295" y="336912"/>
                  </a:cubicBezTo>
                  <a:cubicBezTo>
                    <a:pt x="75295" y="329626"/>
                    <a:pt x="76914" y="321529"/>
                    <a:pt x="76914" y="314243"/>
                  </a:cubicBezTo>
                  <a:cubicBezTo>
                    <a:pt x="75295" y="302098"/>
                    <a:pt x="76105" y="289144"/>
                    <a:pt x="75295" y="274571"/>
                  </a:cubicBezTo>
                  <a:cubicBezTo>
                    <a:pt x="75295" y="256759"/>
                    <a:pt x="75295" y="237328"/>
                    <a:pt x="75295" y="218707"/>
                  </a:cubicBezTo>
                  <a:cubicBezTo>
                    <a:pt x="75295" y="218707"/>
                    <a:pt x="76914" y="217897"/>
                    <a:pt x="76914" y="218707"/>
                  </a:cubicBezTo>
                  <a:cubicBezTo>
                    <a:pt x="78533" y="221136"/>
                    <a:pt x="78533" y="224374"/>
                    <a:pt x="78533" y="228423"/>
                  </a:cubicBezTo>
                  <a:cubicBezTo>
                    <a:pt x="78533" y="246234"/>
                    <a:pt x="78533" y="263236"/>
                    <a:pt x="79343" y="281048"/>
                  </a:cubicBezTo>
                  <a:cubicBezTo>
                    <a:pt x="79343" y="286715"/>
                    <a:pt x="79343" y="293193"/>
                    <a:pt x="79343" y="298860"/>
                  </a:cubicBezTo>
                  <a:cubicBezTo>
                    <a:pt x="79343" y="305337"/>
                    <a:pt x="80153" y="311004"/>
                    <a:pt x="80153" y="317481"/>
                  </a:cubicBezTo>
                  <a:cubicBezTo>
                    <a:pt x="80153" y="323958"/>
                    <a:pt x="79343" y="326387"/>
                    <a:pt x="79343" y="330435"/>
                  </a:cubicBezTo>
                  <a:cubicBezTo>
                    <a:pt x="77724" y="342579"/>
                    <a:pt x="77724" y="354724"/>
                    <a:pt x="77724" y="366059"/>
                  </a:cubicBezTo>
                  <a:cubicBezTo>
                    <a:pt x="77724" y="377393"/>
                    <a:pt x="77724" y="367678"/>
                    <a:pt x="76105" y="367678"/>
                  </a:cubicBezTo>
                  <a:cubicBezTo>
                    <a:pt x="74485" y="367678"/>
                    <a:pt x="74485" y="369297"/>
                    <a:pt x="72866" y="369297"/>
                  </a:cubicBezTo>
                  <a:cubicBezTo>
                    <a:pt x="56674" y="374964"/>
                    <a:pt x="38052" y="372536"/>
                    <a:pt x="20241" y="369297"/>
                  </a:cubicBezTo>
                  <a:cubicBezTo>
                    <a:pt x="18621" y="369297"/>
                    <a:pt x="17002" y="367678"/>
                    <a:pt x="17002" y="366059"/>
                  </a:cubicBezTo>
                  <a:cubicBezTo>
                    <a:pt x="17002" y="364439"/>
                    <a:pt x="17002" y="363630"/>
                    <a:pt x="18621" y="363630"/>
                  </a:cubicBezTo>
                  <a:close/>
                  <a:moveTo>
                    <a:pt x="135207" y="156366"/>
                  </a:moveTo>
                  <a:lnTo>
                    <a:pt x="133588" y="156366"/>
                  </a:lnTo>
                  <a:cubicBezTo>
                    <a:pt x="127921" y="145031"/>
                    <a:pt x="125492" y="135316"/>
                    <a:pt x="119824" y="123981"/>
                  </a:cubicBezTo>
                  <a:cubicBezTo>
                    <a:pt x="116586" y="116694"/>
                    <a:pt x="112538" y="107788"/>
                    <a:pt x="109299" y="99692"/>
                  </a:cubicBezTo>
                  <a:cubicBezTo>
                    <a:pt x="107680" y="94025"/>
                    <a:pt x="104442" y="89167"/>
                    <a:pt x="102822" y="83500"/>
                  </a:cubicBezTo>
                  <a:cubicBezTo>
                    <a:pt x="99584" y="73784"/>
                    <a:pt x="95536" y="65688"/>
                    <a:pt x="91488" y="56782"/>
                  </a:cubicBezTo>
                  <a:cubicBezTo>
                    <a:pt x="89059" y="51924"/>
                    <a:pt x="76105" y="23587"/>
                    <a:pt x="73676" y="15491"/>
                  </a:cubicBezTo>
                  <a:lnTo>
                    <a:pt x="76914" y="13872"/>
                  </a:lnTo>
                  <a:cubicBezTo>
                    <a:pt x="82582" y="26016"/>
                    <a:pt x="88249" y="37351"/>
                    <a:pt x="93107" y="51115"/>
                  </a:cubicBezTo>
                  <a:lnTo>
                    <a:pt x="93107" y="51115"/>
                  </a:lnTo>
                  <a:cubicBezTo>
                    <a:pt x="93107" y="51115"/>
                    <a:pt x="99584" y="65688"/>
                    <a:pt x="99584" y="65688"/>
                  </a:cubicBezTo>
                  <a:cubicBezTo>
                    <a:pt x="97964" y="62449"/>
                    <a:pt x="107680" y="89167"/>
                    <a:pt x="118205" y="113456"/>
                  </a:cubicBezTo>
                  <a:cubicBezTo>
                    <a:pt x="121444" y="121552"/>
                    <a:pt x="123873" y="128838"/>
                    <a:pt x="126301" y="135316"/>
                  </a:cubicBezTo>
                  <a:cubicBezTo>
                    <a:pt x="128730" y="141793"/>
                    <a:pt x="131159" y="146650"/>
                    <a:pt x="132778" y="149079"/>
                  </a:cubicBezTo>
                  <a:cubicBezTo>
                    <a:pt x="133588" y="153937"/>
                    <a:pt x="134398" y="156366"/>
                    <a:pt x="136017" y="157175"/>
                  </a:cubicBezTo>
                  <a:close/>
                  <a:moveTo>
                    <a:pt x="220218" y="366059"/>
                  </a:moveTo>
                  <a:cubicBezTo>
                    <a:pt x="218599" y="352295"/>
                    <a:pt x="220218" y="339341"/>
                    <a:pt x="220218" y="327197"/>
                  </a:cubicBezTo>
                  <a:cubicBezTo>
                    <a:pt x="220218" y="303718"/>
                    <a:pt x="220218" y="285096"/>
                    <a:pt x="218599" y="264856"/>
                  </a:cubicBezTo>
                  <a:cubicBezTo>
                    <a:pt x="218599" y="260808"/>
                    <a:pt x="218599" y="257569"/>
                    <a:pt x="219408" y="253521"/>
                  </a:cubicBezTo>
                  <a:cubicBezTo>
                    <a:pt x="219408" y="237328"/>
                    <a:pt x="217789" y="223565"/>
                    <a:pt x="218599" y="208182"/>
                  </a:cubicBezTo>
                  <a:cubicBezTo>
                    <a:pt x="218599" y="173368"/>
                    <a:pt x="218599" y="132077"/>
                    <a:pt x="220218" y="92405"/>
                  </a:cubicBezTo>
                  <a:cubicBezTo>
                    <a:pt x="221837" y="70546"/>
                    <a:pt x="220218" y="47876"/>
                    <a:pt x="220218" y="26016"/>
                  </a:cubicBezTo>
                  <a:lnTo>
                    <a:pt x="219408" y="26016"/>
                  </a:lnTo>
                  <a:cubicBezTo>
                    <a:pt x="217789" y="26016"/>
                    <a:pt x="217789" y="25207"/>
                    <a:pt x="217789" y="23587"/>
                  </a:cubicBezTo>
                  <a:cubicBezTo>
                    <a:pt x="217789" y="21968"/>
                    <a:pt x="217789" y="21968"/>
                    <a:pt x="219408" y="21968"/>
                  </a:cubicBezTo>
                  <a:lnTo>
                    <a:pt x="221028" y="21968"/>
                  </a:lnTo>
                  <a:cubicBezTo>
                    <a:pt x="223456" y="21968"/>
                    <a:pt x="225076" y="23587"/>
                    <a:pt x="225076" y="26826"/>
                  </a:cubicBezTo>
                  <a:cubicBezTo>
                    <a:pt x="225076" y="36541"/>
                    <a:pt x="225076" y="46257"/>
                    <a:pt x="225076" y="55972"/>
                  </a:cubicBezTo>
                  <a:cubicBezTo>
                    <a:pt x="225076" y="65688"/>
                    <a:pt x="225076" y="78642"/>
                    <a:pt x="225076" y="89977"/>
                  </a:cubicBezTo>
                  <a:cubicBezTo>
                    <a:pt x="225076" y="101311"/>
                    <a:pt x="223456" y="112646"/>
                    <a:pt x="223456" y="124790"/>
                  </a:cubicBezTo>
                  <a:cubicBezTo>
                    <a:pt x="225076" y="162843"/>
                    <a:pt x="221837" y="203324"/>
                    <a:pt x="223456" y="237328"/>
                  </a:cubicBezTo>
                  <a:cubicBezTo>
                    <a:pt x="223456" y="245424"/>
                    <a:pt x="223456" y="255140"/>
                    <a:pt x="223456" y="264046"/>
                  </a:cubicBezTo>
                  <a:cubicBezTo>
                    <a:pt x="223456" y="281858"/>
                    <a:pt x="223456" y="299669"/>
                    <a:pt x="225076" y="316672"/>
                  </a:cubicBezTo>
                  <a:cubicBezTo>
                    <a:pt x="225076" y="334483"/>
                    <a:pt x="223456" y="349866"/>
                    <a:pt x="225076" y="366059"/>
                  </a:cubicBezTo>
                  <a:cubicBezTo>
                    <a:pt x="225076" y="369297"/>
                    <a:pt x="223456" y="370916"/>
                    <a:pt x="218599" y="370916"/>
                  </a:cubicBezTo>
                  <a:cubicBezTo>
                    <a:pt x="204835" y="370916"/>
                    <a:pt x="193500" y="372536"/>
                    <a:pt x="180546" y="370916"/>
                  </a:cubicBezTo>
                  <a:lnTo>
                    <a:pt x="165163" y="369297"/>
                  </a:lnTo>
                  <a:cubicBezTo>
                    <a:pt x="162734" y="369297"/>
                    <a:pt x="161115" y="368488"/>
                    <a:pt x="160306" y="366059"/>
                  </a:cubicBezTo>
                  <a:lnTo>
                    <a:pt x="160306" y="364439"/>
                  </a:lnTo>
                  <a:cubicBezTo>
                    <a:pt x="160306" y="363630"/>
                    <a:pt x="160306" y="362820"/>
                    <a:pt x="161115" y="362820"/>
                  </a:cubicBezTo>
                  <a:lnTo>
                    <a:pt x="162734" y="362820"/>
                  </a:lnTo>
                  <a:cubicBezTo>
                    <a:pt x="163544" y="362820"/>
                    <a:pt x="164354" y="362820"/>
                    <a:pt x="164354" y="363630"/>
                  </a:cubicBezTo>
                  <a:cubicBezTo>
                    <a:pt x="180546" y="366868"/>
                    <a:pt x="201597" y="366059"/>
                    <a:pt x="221028" y="364439"/>
                  </a:cubicBezTo>
                  <a:close/>
                </a:path>
              </a:pathLst>
            </a:custGeom>
            <a:solidFill>
              <a:srgbClr val="000000"/>
            </a:solidFill>
            <a:ln w="0"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671B439A-74C6-241D-9B61-1BF4D7ED212C}"/>
                </a:ext>
              </a:extLst>
            </p:cNvPr>
            <p:cNvSpPr/>
            <p:nvPr/>
          </p:nvSpPr>
          <p:spPr>
            <a:xfrm>
              <a:off x="5722261" y="2834768"/>
              <a:ext cx="209535" cy="379300"/>
            </a:xfrm>
            <a:custGeom>
              <a:avLst/>
              <a:gdLst>
                <a:gd name="connsiteX0" fmla="*/ 181000 w 209535"/>
                <a:gd name="connsiteY0" fmla="*/ 313721 h 379300"/>
                <a:gd name="connsiteX1" fmla="*/ 171284 w 209535"/>
                <a:gd name="connsiteY1" fmla="*/ 327484 h 379300"/>
                <a:gd name="connsiteX2" fmla="*/ 157521 w 209535"/>
                <a:gd name="connsiteY2" fmla="*/ 338819 h 379300"/>
                <a:gd name="connsiteX3" fmla="*/ 152663 w 209535"/>
                <a:gd name="connsiteY3" fmla="*/ 342867 h 379300"/>
                <a:gd name="connsiteX4" fmla="*/ 142948 w 209535"/>
                <a:gd name="connsiteY4" fmla="*/ 348534 h 379300"/>
                <a:gd name="connsiteX5" fmla="*/ 119468 w 209535"/>
                <a:gd name="connsiteY5" fmla="*/ 357440 h 379300"/>
                <a:gd name="connsiteX6" fmla="*/ 91941 w 209535"/>
                <a:gd name="connsiteY6" fmla="*/ 362298 h 379300"/>
                <a:gd name="connsiteX7" fmla="*/ 80606 w 209535"/>
                <a:gd name="connsiteY7" fmla="*/ 360679 h 379300"/>
                <a:gd name="connsiteX8" fmla="*/ 67653 w 209535"/>
                <a:gd name="connsiteY8" fmla="*/ 359060 h 379300"/>
                <a:gd name="connsiteX9" fmla="*/ 56318 w 209535"/>
                <a:gd name="connsiteY9" fmla="*/ 354202 h 379300"/>
                <a:gd name="connsiteX10" fmla="*/ 46602 w 209535"/>
                <a:gd name="connsiteY10" fmla="*/ 348534 h 379300"/>
                <a:gd name="connsiteX11" fmla="*/ 37696 w 209535"/>
                <a:gd name="connsiteY11" fmla="*/ 342867 h 379300"/>
                <a:gd name="connsiteX12" fmla="*/ 22313 w 209535"/>
                <a:gd name="connsiteY12" fmla="*/ 329103 h 379300"/>
                <a:gd name="connsiteX13" fmla="*/ 15836 w 209535"/>
                <a:gd name="connsiteY13" fmla="*/ 320197 h 379300"/>
                <a:gd name="connsiteX14" fmla="*/ 6121 w 209535"/>
                <a:gd name="connsiteY14" fmla="*/ 300766 h 379300"/>
                <a:gd name="connsiteX15" fmla="*/ 2073 w 209535"/>
                <a:gd name="connsiteY15" fmla="*/ 276478 h 379300"/>
                <a:gd name="connsiteX16" fmla="*/ 453 w 209535"/>
                <a:gd name="connsiteY16" fmla="*/ 244902 h 379300"/>
                <a:gd name="connsiteX17" fmla="*/ 453 w 209535"/>
                <a:gd name="connsiteY17" fmla="*/ 238425 h 379300"/>
                <a:gd name="connsiteX18" fmla="*/ 453 w 209535"/>
                <a:gd name="connsiteY18" fmla="*/ 219804 h 379300"/>
                <a:gd name="connsiteX19" fmla="*/ 453 w 209535"/>
                <a:gd name="connsiteY19" fmla="*/ 214946 h 379300"/>
                <a:gd name="connsiteX20" fmla="*/ 453 w 209535"/>
                <a:gd name="connsiteY20" fmla="*/ 148557 h 379300"/>
                <a:gd name="connsiteX21" fmla="*/ 453 w 209535"/>
                <a:gd name="connsiteY21" fmla="*/ 115362 h 379300"/>
                <a:gd name="connsiteX22" fmla="*/ 1263 w 209535"/>
                <a:gd name="connsiteY22" fmla="*/ 74071 h 379300"/>
                <a:gd name="connsiteX23" fmla="*/ 2073 w 209535"/>
                <a:gd name="connsiteY23" fmla="*/ 59498 h 379300"/>
                <a:gd name="connsiteX24" fmla="*/ 3692 w 209535"/>
                <a:gd name="connsiteY24" fmla="*/ 54641 h 379300"/>
                <a:gd name="connsiteX25" fmla="*/ 10169 w 209535"/>
                <a:gd name="connsiteY25" fmla="*/ 41686 h 379300"/>
                <a:gd name="connsiteX26" fmla="*/ 17456 w 209535"/>
                <a:gd name="connsiteY26" fmla="*/ 34400 h 379300"/>
                <a:gd name="connsiteX27" fmla="*/ 37696 w 209535"/>
                <a:gd name="connsiteY27" fmla="*/ 16588 h 379300"/>
                <a:gd name="connsiteX28" fmla="*/ 64414 w 209535"/>
                <a:gd name="connsiteY28" fmla="*/ 4444 h 379300"/>
                <a:gd name="connsiteX29" fmla="*/ 114611 w 209535"/>
                <a:gd name="connsiteY29" fmla="*/ 1205 h 379300"/>
                <a:gd name="connsiteX30" fmla="*/ 132423 w 209535"/>
                <a:gd name="connsiteY30" fmla="*/ 8492 h 379300"/>
                <a:gd name="connsiteX31" fmla="*/ 135661 w 209535"/>
                <a:gd name="connsiteY31" fmla="*/ 8492 h 379300"/>
                <a:gd name="connsiteX32" fmla="*/ 160759 w 209535"/>
                <a:gd name="connsiteY32" fmla="*/ 23875 h 379300"/>
                <a:gd name="connsiteX33" fmla="*/ 180190 w 209535"/>
                <a:gd name="connsiteY33" fmla="*/ 58689 h 379300"/>
                <a:gd name="connsiteX34" fmla="*/ 185858 w 209535"/>
                <a:gd name="connsiteY34" fmla="*/ 101599 h 379300"/>
                <a:gd name="connsiteX35" fmla="*/ 185858 w 209535"/>
                <a:gd name="connsiteY35" fmla="*/ 153415 h 379300"/>
                <a:gd name="connsiteX36" fmla="*/ 186667 w 209535"/>
                <a:gd name="connsiteY36" fmla="*/ 176084 h 379300"/>
                <a:gd name="connsiteX37" fmla="*/ 178571 w 209535"/>
                <a:gd name="connsiteY37" fmla="*/ 313721 h 379300"/>
                <a:gd name="connsiteX38" fmla="*/ 129184 w 209535"/>
                <a:gd name="connsiteY38" fmla="*/ 232758 h 379300"/>
                <a:gd name="connsiteX39" fmla="*/ 129184 w 209535"/>
                <a:gd name="connsiteY39" fmla="*/ 208469 h 379300"/>
                <a:gd name="connsiteX40" fmla="*/ 129184 w 209535"/>
                <a:gd name="connsiteY40" fmla="*/ 192277 h 379300"/>
                <a:gd name="connsiteX41" fmla="*/ 125945 w 209535"/>
                <a:gd name="connsiteY41" fmla="*/ 157463 h 379300"/>
                <a:gd name="connsiteX42" fmla="*/ 125945 w 209535"/>
                <a:gd name="connsiteY42" fmla="*/ 125887 h 379300"/>
                <a:gd name="connsiteX43" fmla="*/ 125945 w 209535"/>
                <a:gd name="connsiteY43" fmla="*/ 98360 h 379300"/>
                <a:gd name="connsiteX44" fmla="*/ 125945 w 209535"/>
                <a:gd name="connsiteY44" fmla="*/ 84597 h 379300"/>
                <a:gd name="connsiteX45" fmla="*/ 117849 w 209535"/>
                <a:gd name="connsiteY45" fmla="*/ 69214 h 379300"/>
                <a:gd name="connsiteX46" fmla="*/ 114611 w 209535"/>
                <a:gd name="connsiteY46" fmla="*/ 67595 h 379300"/>
                <a:gd name="connsiteX47" fmla="*/ 112182 w 209535"/>
                <a:gd name="connsiteY47" fmla="*/ 65166 h 379300"/>
                <a:gd name="connsiteX48" fmla="*/ 109753 w 209535"/>
                <a:gd name="connsiteY48" fmla="*/ 65166 h 379300"/>
                <a:gd name="connsiteX49" fmla="*/ 108134 w 209535"/>
                <a:gd name="connsiteY49" fmla="*/ 63546 h 379300"/>
                <a:gd name="connsiteX50" fmla="*/ 98418 w 209535"/>
                <a:gd name="connsiteY50" fmla="*/ 61927 h 379300"/>
                <a:gd name="connsiteX51" fmla="*/ 73319 w 209535"/>
                <a:gd name="connsiteY51" fmla="*/ 69214 h 379300"/>
                <a:gd name="connsiteX52" fmla="*/ 66033 w 209535"/>
                <a:gd name="connsiteY52" fmla="*/ 78929 h 379300"/>
                <a:gd name="connsiteX53" fmla="*/ 64414 w 209535"/>
                <a:gd name="connsiteY53" fmla="*/ 96741 h 379300"/>
                <a:gd name="connsiteX54" fmla="*/ 63604 w 209535"/>
                <a:gd name="connsiteY54" fmla="*/ 206850 h 379300"/>
                <a:gd name="connsiteX55" fmla="*/ 64414 w 209535"/>
                <a:gd name="connsiteY55" fmla="*/ 250570 h 379300"/>
                <a:gd name="connsiteX56" fmla="*/ 72510 w 209535"/>
                <a:gd name="connsiteY56" fmla="*/ 289432 h 379300"/>
                <a:gd name="connsiteX57" fmla="*/ 72510 w 209535"/>
                <a:gd name="connsiteY57" fmla="*/ 291861 h 379300"/>
                <a:gd name="connsiteX58" fmla="*/ 78987 w 209535"/>
                <a:gd name="connsiteY58" fmla="*/ 297528 h 379300"/>
                <a:gd name="connsiteX59" fmla="*/ 126755 w 209535"/>
                <a:gd name="connsiteY59" fmla="*/ 276478 h 379300"/>
                <a:gd name="connsiteX60" fmla="*/ 128374 w 209535"/>
                <a:gd name="connsiteY60" fmla="*/ 273239 h 379300"/>
                <a:gd name="connsiteX61" fmla="*/ 128374 w 209535"/>
                <a:gd name="connsiteY61" fmla="*/ 256237 h 379300"/>
                <a:gd name="connsiteX62" fmla="*/ 129184 w 209535"/>
                <a:gd name="connsiteY62" fmla="*/ 233568 h 379300"/>
                <a:gd name="connsiteX63" fmla="*/ 202859 w 209535"/>
                <a:gd name="connsiteY63" fmla="*/ 229520 h 379300"/>
                <a:gd name="connsiteX64" fmla="*/ 202859 w 209535"/>
                <a:gd name="connsiteY64" fmla="*/ 182561 h 379300"/>
                <a:gd name="connsiteX65" fmla="*/ 202859 w 209535"/>
                <a:gd name="connsiteY65" fmla="*/ 158272 h 379300"/>
                <a:gd name="connsiteX66" fmla="*/ 199621 w 209535"/>
                <a:gd name="connsiteY66" fmla="*/ 84597 h 379300"/>
                <a:gd name="connsiteX67" fmla="*/ 198811 w 209535"/>
                <a:gd name="connsiteY67" fmla="*/ 82977 h 379300"/>
                <a:gd name="connsiteX68" fmla="*/ 197193 w 209535"/>
                <a:gd name="connsiteY68" fmla="*/ 69214 h 379300"/>
                <a:gd name="connsiteX69" fmla="*/ 198002 w 209535"/>
                <a:gd name="connsiteY69" fmla="*/ 69214 h 379300"/>
                <a:gd name="connsiteX70" fmla="*/ 201241 w 209535"/>
                <a:gd name="connsiteY70" fmla="*/ 76500 h 379300"/>
                <a:gd name="connsiteX71" fmla="*/ 206908 w 209535"/>
                <a:gd name="connsiteY71" fmla="*/ 119411 h 379300"/>
                <a:gd name="connsiteX72" fmla="*/ 206908 w 209535"/>
                <a:gd name="connsiteY72" fmla="*/ 171226 h 379300"/>
                <a:gd name="connsiteX73" fmla="*/ 207718 w 209535"/>
                <a:gd name="connsiteY73" fmla="*/ 193896 h 379300"/>
                <a:gd name="connsiteX74" fmla="*/ 209337 w 209535"/>
                <a:gd name="connsiteY74" fmla="*/ 227091 h 379300"/>
                <a:gd name="connsiteX75" fmla="*/ 199621 w 209535"/>
                <a:gd name="connsiteY75" fmla="*/ 330723 h 379300"/>
                <a:gd name="connsiteX76" fmla="*/ 189906 w 209535"/>
                <a:gd name="connsiteY76" fmla="*/ 344486 h 379300"/>
                <a:gd name="connsiteX77" fmla="*/ 176142 w 209535"/>
                <a:gd name="connsiteY77" fmla="*/ 355821 h 379300"/>
                <a:gd name="connsiteX78" fmla="*/ 175333 w 209535"/>
                <a:gd name="connsiteY78" fmla="*/ 355821 h 379300"/>
                <a:gd name="connsiteX79" fmla="*/ 167236 w 209535"/>
                <a:gd name="connsiteY79" fmla="*/ 362298 h 379300"/>
                <a:gd name="connsiteX80" fmla="*/ 161569 w 209535"/>
                <a:gd name="connsiteY80" fmla="*/ 365536 h 379300"/>
                <a:gd name="connsiteX81" fmla="*/ 138089 w 209535"/>
                <a:gd name="connsiteY81" fmla="*/ 374442 h 379300"/>
                <a:gd name="connsiteX82" fmla="*/ 110563 w 209535"/>
                <a:gd name="connsiteY82" fmla="*/ 379300 h 379300"/>
                <a:gd name="connsiteX83" fmla="*/ 86274 w 209535"/>
                <a:gd name="connsiteY83" fmla="*/ 376062 h 379300"/>
                <a:gd name="connsiteX84" fmla="*/ 76558 w 209535"/>
                <a:gd name="connsiteY84" fmla="*/ 371204 h 379300"/>
                <a:gd name="connsiteX85" fmla="*/ 74939 w 209535"/>
                <a:gd name="connsiteY85" fmla="*/ 371204 h 379300"/>
                <a:gd name="connsiteX86" fmla="*/ 74939 w 209535"/>
                <a:gd name="connsiteY86" fmla="*/ 369585 h 379300"/>
                <a:gd name="connsiteX87" fmla="*/ 78178 w 209535"/>
                <a:gd name="connsiteY87" fmla="*/ 369585 h 379300"/>
                <a:gd name="connsiteX88" fmla="*/ 87893 w 209535"/>
                <a:gd name="connsiteY88" fmla="*/ 372014 h 379300"/>
                <a:gd name="connsiteX89" fmla="*/ 90322 w 209535"/>
                <a:gd name="connsiteY89" fmla="*/ 372014 h 379300"/>
                <a:gd name="connsiteX90" fmla="*/ 127564 w 209535"/>
                <a:gd name="connsiteY90" fmla="*/ 372823 h 379300"/>
                <a:gd name="connsiteX91" fmla="*/ 134851 w 209535"/>
                <a:gd name="connsiteY91" fmla="*/ 371204 h 379300"/>
                <a:gd name="connsiteX92" fmla="*/ 159140 w 209535"/>
                <a:gd name="connsiteY92" fmla="*/ 362298 h 379300"/>
                <a:gd name="connsiteX93" fmla="*/ 170474 w 209535"/>
                <a:gd name="connsiteY93" fmla="*/ 355011 h 379300"/>
                <a:gd name="connsiteX94" fmla="*/ 181000 w 209535"/>
                <a:gd name="connsiteY94" fmla="*/ 347725 h 379300"/>
                <a:gd name="connsiteX95" fmla="*/ 199621 w 209535"/>
                <a:gd name="connsiteY95" fmla="*/ 321007 h 379300"/>
                <a:gd name="connsiteX96" fmla="*/ 201241 w 209535"/>
                <a:gd name="connsiteY96" fmla="*/ 308053 h 379300"/>
                <a:gd name="connsiteX97" fmla="*/ 204479 w 209535"/>
                <a:gd name="connsiteY97" fmla="*/ 287812 h 379300"/>
                <a:gd name="connsiteX98" fmla="*/ 204479 w 209535"/>
                <a:gd name="connsiteY98" fmla="*/ 228710 h 379300"/>
                <a:gd name="connsiteX99" fmla="*/ 107324 w 209535"/>
                <a:gd name="connsiteY99" fmla="*/ 76500 h 379300"/>
                <a:gd name="connsiteX100" fmla="*/ 107324 w 209535"/>
                <a:gd name="connsiteY100" fmla="*/ 76500 h 379300"/>
                <a:gd name="connsiteX101" fmla="*/ 108134 w 209535"/>
                <a:gd name="connsiteY101" fmla="*/ 76500 h 379300"/>
                <a:gd name="connsiteX102" fmla="*/ 109753 w 209535"/>
                <a:gd name="connsiteY102" fmla="*/ 76500 h 379300"/>
                <a:gd name="connsiteX103" fmla="*/ 111372 w 209535"/>
                <a:gd name="connsiteY103" fmla="*/ 78120 h 379300"/>
                <a:gd name="connsiteX104" fmla="*/ 111372 w 209535"/>
                <a:gd name="connsiteY104" fmla="*/ 78120 h 379300"/>
                <a:gd name="connsiteX105" fmla="*/ 89512 w 209535"/>
                <a:gd name="connsiteY105" fmla="*/ 85406 h 379300"/>
                <a:gd name="connsiteX106" fmla="*/ 82226 w 209535"/>
                <a:gd name="connsiteY106" fmla="*/ 95122 h 379300"/>
                <a:gd name="connsiteX107" fmla="*/ 80606 w 209535"/>
                <a:gd name="connsiteY107" fmla="*/ 112934 h 379300"/>
                <a:gd name="connsiteX108" fmla="*/ 79797 w 209535"/>
                <a:gd name="connsiteY108" fmla="*/ 223042 h 379300"/>
                <a:gd name="connsiteX109" fmla="*/ 80606 w 209535"/>
                <a:gd name="connsiteY109" fmla="*/ 266762 h 379300"/>
                <a:gd name="connsiteX110" fmla="*/ 80606 w 209535"/>
                <a:gd name="connsiteY110" fmla="*/ 278907 h 379300"/>
                <a:gd name="connsiteX111" fmla="*/ 78178 w 209535"/>
                <a:gd name="connsiteY111" fmla="*/ 279716 h 379300"/>
                <a:gd name="connsiteX112" fmla="*/ 78178 w 209535"/>
                <a:gd name="connsiteY112" fmla="*/ 278097 h 379300"/>
                <a:gd name="connsiteX113" fmla="*/ 76558 w 209535"/>
                <a:gd name="connsiteY113" fmla="*/ 268381 h 379300"/>
                <a:gd name="connsiteX114" fmla="*/ 76558 w 209535"/>
                <a:gd name="connsiteY114" fmla="*/ 249760 h 379300"/>
                <a:gd name="connsiteX115" fmla="*/ 76558 w 209535"/>
                <a:gd name="connsiteY115" fmla="*/ 167178 h 379300"/>
                <a:gd name="connsiteX116" fmla="*/ 77368 w 209535"/>
                <a:gd name="connsiteY116" fmla="*/ 104837 h 379300"/>
                <a:gd name="connsiteX117" fmla="*/ 78178 w 209535"/>
                <a:gd name="connsiteY117" fmla="*/ 95122 h 379300"/>
                <a:gd name="connsiteX118" fmla="*/ 83035 w 209535"/>
                <a:gd name="connsiteY118" fmla="*/ 87026 h 379300"/>
                <a:gd name="connsiteX119" fmla="*/ 83035 w 209535"/>
                <a:gd name="connsiteY119" fmla="*/ 87026 h 379300"/>
                <a:gd name="connsiteX120" fmla="*/ 84654 w 209535"/>
                <a:gd name="connsiteY120" fmla="*/ 83787 h 379300"/>
                <a:gd name="connsiteX121" fmla="*/ 92751 w 209535"/>
                <a:gd name="connsiteY121" fmla="*/ 78929 h 379300"/>
                <a:gd name="connsiteX122" fmla="*/ 108134 w 209535"/>
                <a:gd name="connsiteY122" fmla="*/ 74071 h 37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209535" h="379300">
                  <a:moveTo>
                    <a:pt x="181000" y="313721"/>
                  </a:moveTo>
                  <a:cubicBezTo>
                    <a:pt x="177761" y="319388"/>
                    <a:pt x="175333" y="321817"/>
                    <a:pt x="171284" y="327484"/>
                  </a:cubicBezTo>
                  <a:cubicBezTo>
                    <a:pt x="167236" y="333151"/>
                    <a:pt x="163188" y="334771"/>
                    <a:pt x="157521" y="338819"/>
                  </a:cubicBezTo>
                  <a:lnTo>
                    <a:pt x="152663" y="342867"/>
                  </a:lnTo>
                  <a:cubicBezTo>
                    <a:pt x="149424" y="344486"/>
                    <a:pt x="146186" y="346915"/>
                    <a:pt x="142948" y="348534"/>
                  </a:cubicBezTo>
                  <a:cubicBezTo>
                    <a:pt x="135661" y="352582"/>
                    <a:pt x="127564" y="355821"/>
                    <a:pt x="119468" y="357440"/>
                  </a:cubicBezTo>
                  <a:cubicBezTo>
                    <a:pt x="109753" y="359060"/>
                    <a:pt x="101656" y="362298"/>
                    <a:pt x="91941" y="362298"/>
                  </a:cubicBezTo>
                  <a:cubicBezTo>
                    <a:pt x="87893" y="362298"/>
                    <a:pt x="84654" y="360679"/>
                    <a:pt x="80606" y="360679"/>
                  </a:cubicBezTo>
                  <a:cubicBezTo>
                    <a:pt x="74939" y="360679"/>
                    <a:pt x="72510" y="360679"/>
                    <a:pt x="67653" y="359060"/>
                  </a:cubicBezTo>
                  <a:lnTo>
                    <a:pt x="56318" y="354202"/>
                  </a:lnTo>
                  <a:cubicBezTo>
                    <a:pt x="53079" y="351773"/>
                    <a:pt x="50650" y="350154"/>
                    <a:pt x="46602" y="348534"/>
                  </a:cubicBezTo>
                  <a:lnTo>
                    <a:pt x="37696" y="342867"/>
                  </a:lnTo>
                  <a:cubicBezTo>
                    <a:pt x="32029" y="338009"/>
                    <a:pt x="27981" y="333151"/>
                    <a:pt x="22313" y="329103"/>
                  </a:cubicBezTo>
                  <a:lnTo>
                    <a:pt x="15836" y="320197"/>
                  </a:lnTo>
                  <a:cubicBezTo>
                    <a:pt x="12598" y="314530"/>
                    <a:pt x="8549" y="308053"/>
                    <a:pt x="6121" y="300766"/>
                  </a:cubicBezTo>
                  <a:cubicBezTo>
                    <a:pt x="4501" y="293480"/>
                    <a:pt x="2882" y="286193"/>
                    <a:pt x="2073" y="276478"/>
                  </a:cubicBezTo>
                  <a:cubicBezTo>
                    <a:pt x="2073" y="265953"/>
                    <a:pt x="-1166" y="256237"/>
                    <a:pt x="453" y="244902"/>
                  </a:cubicBezTo>
                  <a:cubicBezTo>
                    <a:pt x="453" y="241664"/>
                    <a:pt x="453" y="239235"/>
                    <a:pt x="453" y="238425"/>
                  </a:cubicBezTo>
                  <a:cubicBezTo>
                    <a:pt x="453" y="233568"/>
                    <a:pt x="453" y="224662"/>
                    <a:pt x="453" y="219804"/>
                  </a:cubicBezTo>
                  <a:cubicBezTo>
                    <a:pt x="453" y="214946"/>
                    <a:pt x="453" y="216566"/>
                    <a:pt x="453" y="214946"/>
                  </a:cubicBezTo>
                  <a:cubicBezTo>
                    <a:pt x="453" y="193086"/>
                    <a:pt x="453" y="171226"/>
                    <a:pt x="453" y="148557"/>
                  </a:cubicBezTo>
                  <a:lnTo>
                    <a:pt x="453" y="115362"/>
                  </a:lnTo>
                  <a:cubicBezTo>
                    <a:pt x="453" y="100789"/>
                    <a:pt x="453" y="89454"/>
                    <a:pt x="1263" y="74071"/>
                  </a:cubicBezTo>
                  <a:cubicBezTo>
                    <a:pt x="1263" y="69214"/>
                    <a:pt x="1263" y="65166"/>
                    <a:pt x="2073" y="59498"/>
                  </a:cubicBezTo>
                  <a:cubicBezTo>
                    <a:pt x="2073" y="57879"/>
                    <a:pt x="3692" y="56260"/>
                    <a:pt x="3692" y="54641"/>
                  </a:cubicBezTo>
                  <a:cubicBezTo>
                    <a:pt x="5311" y="48973"/>
                    <a:pt x="6931" y="44925"/>
                    <a:pt x="10169" y="41686"/>
                  </a:cubicBezTo>
                  <a:cubicBezTo>
                    <a:pt x="11788" y="38448"/>
                    <a:pt x="15027" y="36829"/>
                    <a:pt x="17456" y="34400"/>
                  </a:cubicBezTo>
                  <a:cubicBezTo>
                    <a:pt x="23123" y="27923"/>
                    <a:pt x="28790" y="21446"/>
                    <a:pt x="37696" y="16588"/>
                  </a:cubicBezTo>
                  <a:cubicBezTo>
                    <a:pt x="45793" y="11730"/>
                    <a:pt x="56318" y="10111"/>
                    <a:pt x="64414" y="4444"/>
                  </a:cubicBezTo>
                  <a:cubicBezTo>
                    <a:pt x="79797" y="2015"/>
                    <a:pt x="96799" y="-2033"/>
                    <a:pt x="114611" y="1205"/>
                  </a:cubicBezTo>
                  <a:cubicBezTo>
                    <a:pt x="120278" y="2825"/>
                    <a:pt x="126755" y="6873"/>
                    <a:pt x="132423" y="8492"/>
                  </a:cubicBezTo>
                  <a:lnTo>
                    <a:pt x="135661" y="8492"/>
                  </a:lnTo>
                  <a:cubicBezTo>
                    <a:pt x="145376" y="13350"/>
                    <a:pt x="152663" y="19827"/>
                    <a:pt x="160759" y="23875"/>
                  </a:cubicBezTo>
                  <a:cubicBezTo>
                    <a:pt x="170474" y="34400"/>
                    <a:pt x="174523" y="46544"/>
                    <a:pt x="180190" y="58689"/>
                  </a:cubicBezTo>
                  <a:cubicBezTo>
                    <a:pt x="185858" y="70833"/>
                    <a:pt x="185858" y="87026"/>
                    <a:pt x="185858" y="101599"/>
                  </a:cubicBezTo>
                  <a:lnTo>
                    <a:pt x="185858" y="153415"/>
                  </a:lnTo>
                  <a:cubicBezTo>
                    <a:pt x="187477" y="160701"/>
                    <a:pt x="186667" y="168798"/>
                    <a:pt x="186667" y="176084"/>
                  </a:cubicBezTo>
                  <a:cubicBezTo>
                    <a:pt x="188286" y="204421"/>
                    <a:pt x="191525" y="285384"/>
                    <a:pt x="178571" y="313721"/>
                  </a:cubicBezTo>
                  <a:close/>
                  <a:moveTo>
                    <a:pt x="129184" y="232758"/>
                  </a:moveTo>
                  <a:cubicBezTo>
                    <a:pt x="129184" y="223042"/>
                    <a:pt x="129184" y="214946"/>
                    <a:pt x="129184" y="208469"/>
                  </a:cubicBezTo>
                  <a:cubicBezTo>
                    <a:pt x="129184" y="202802"/>
                    <a:pt x="128374" y="197944"/>
                    <a:pt x="129184" y="192277"/>
                  </a:cubicBezTo>
                  <a:cubicBezTo>
                    <a:pt x="125945" y="182561"/>
                    <a:pt x="126755" y="169607"/>
                    <a:pt x="125945" y="157463"/>
                  </a:cubicBezTo>
                  <a:cubicBezTo>
                    <a:pt x="125945" y="147747"/>
                    <a:pt x="126755" y="135603"/>
                    <a:pt x="125945" y="125887"/>
                  </a:cubicBezTo>
                  <a:cubicBezTo>
                    <a:pt x="125945" y="118601"/>
                    <a:pt x="125945" y="108076"/>
                    <a:pt x="125945" y="98360"/>
                  </a:cubicBezTo>
                  <a:cubicBezTo>
                    <a:pt x="125945" y="93503"/>
                    <a:pt x="125945" y="89454"/>
                    <a:pt x="125945" y="84597"/>
                  </a:cubicBezTo>
                  <a:cubicBezTo>
                    <a:pt x="124326" y="78120"/>
                    <a:pt x="121088" y="72452"/>
                    <a:pt x="117849" y="69214"/>
                  </a:cubicBezTo>
                  <a:lnTo>
                    <a:pt x="114611" y="67595"/>
                  </a:lnTo>
                  <a:cubicBezTo>
                    <a:pt x="112991" y="65975"/>
                    <a:pt x="113801" y="65975"/>
                    <a:pt x="112182" y="65166"/>
                  </a:cubicBezTo>
                  <a:cubicBezTo>
                    <a:pt x="112182" y="65166"/>
                    <a:pt x="110563" y="65166"/>
                    <a:pt x="109753" y="65166"/>
                  </a:cubicBezTo>
                  <a:lnTo>
                    <a:pt x="108134" y="63546"/>
                  </a:lnTo>
                  <a:cubicBezTo>
                    <a:pt x="105704" y="61927"/>
                    <a:pt x="102466" y="61927"/>
                    <a:pt x="98418" y="61927"/>
                  </a:cubicBezTo>
                  <a:cubicBezTo>
                    <a:pt x="91131" y="61927"/>
                    <a:pt x="79797" y="63546"/>
                    <a:pt x="73319" y="69214"/>
                  </a:cubicBezTo>
                  <a:cubicBezTo>
                    <a:pt x="71701" y="70833"/>
                    <a:pt x="67653" y="76500"/>
                    <a:pt x="66033" y="78929"/>
                  </a:cubicBezTo>
                  <a:cubicBezTo>
                    <a:pt x="63604" y="84597"/>
                    <a:pt x="64414" y="88645"/>
                    <a:pt x="64414" y="96741"/>
                  </a:cubicBezTo>
                  <a:cubicBezTo>
                    <a:pt x="64414" y="135603"/>
                    <a:pt x="61985" y="168798"/>
                    <a:pt x="63604" y="206850"/>
                  </a:cubicBezTo>
                  <a:cubicBezTo>
                    <a:pt x="63604" y="220614"/>
                    <a:pt x="66033" y="235996"/>
                    <a:pt x="64414" y="250570"/>
                  </a:cubicBezTo>
                  <a:cubicBezTo>
                    <a:pt x="64414" y="264333"/>
                    <a:pt x="64414" y="279716"/>
                    <a:pt x="72510" y="289432"/>
                  </a:cubicBezTo>
                  <a:cubicBezTo>
                    <a:pt x="72510" y="291051"/>
                    <a:pt x="72510" y="291051"/>
                    <a:pt x="72510" y="291861"/>
                  </a:cubicBezTo>
                  <a:lnTo>
                    <a:pt x="78987" y="297528"/>
                  </a:lnTo>
                  <a:cubicBezTo>
                    <a:pt x="99228" y="301576"/>
                    <a:pt x="120278" y="298338"/>
                    <a:pt x="126755" y="276478"/>
                  </a:cubicBezTo>
                  <a:cubicBezTo>
                    <a:pt x="126755" y="274859"/>
                    <a:pt x="128374" y="273239"/>
                    <a:pt x="128374" y="273239"/>
                  </a:cubicBezTo>
                  <a:cubicBezTo>
                    <a:pt x="129993" y="267572"/>
                    <a:pt x="128374" y="261905"/>
                    <a:pt x="128374" y="256237"/>
                  </a:cubicBezTo>
                  <a:cubicBezTo>
                    <a:pt x="129993" y="248141"/>
                    <a:pt x="129184" y="240854"/>
                    <a:pt x="129184" y="233568"/>
                  </a:cubicBezTo>
                  <a:close/>
                  <a:moveTo>
                    <a:pt x="202859" y="229520"/>
                  </a:moveTo>
                  <a:cubicBezTo>
                    <a:pt x="202859" y="204421"/>
                    <a:pt x="202050" y="193086"/>
                    <a:pt x="202859" y="182561"/>
                  </a:cubicBezTo>
                  <a:cubicBezTo>
                    <a:pt x="202859" y="174465"/>
                    <a:pt x="202859" y="166369"/>
                    <a:pt x="202859" y="158272"/>
                  </a:cubicBezTo>
                  <a:cubicBezTo>
                    <a:pt x="201241" y="133174"/>
                    <a:pt x="202859" y="108076"/>
                    <a:pt x="199621" y="84597"/>
                  </a:cubicBezTo>
                  <a:cubicBezTo>
                    <a:pt x="199621" y="84597"/>
                    <a:pt x="198811" y="82977"/>
                    <a:pt x="198811" y="82977"/>
                  </a:cubicBezTo>
                  <a:cubicBezTo>
                    <a:pt x="198811" y="78120"/>
                    <a:pt x="198811" y="74071"/>
                    <a:pt x="197193" y="69214"/>
                  </a:cubicBezTo>
                  <a:cubicBezTo>
                    <a:pt x="197193" y="69214"/>
                    <a:pt x="198002" y="68404"/>
                    <a:pt x="198002" y="69214"/>
                  </a:cubicBezTo>
                  <a:lnTo>
                    <a:pt x="201241" y="76500"/>
                  </a:lnTo>
                  <a:cubicBezTo>
                    <a:pt x="206908" y="88645"/>
                    <a:pt x="206908" y="104837"/>
                    <a:pt x="206908" y="119411"/>
                  </a:cubicBezTo>
                  <a:lnTo>
                    <a:pt x="206908" y="171226"/>
                  </a:lnTo>
                  <a:cubicBezTo>
                    <a:pt x="208527" y="178513"/>
                    <a:pt x="207718" y="186609"/>
                    <a:pt x="207718" y="193896"/>
                  </a:cubicBezTo>
                  <a:cubicBezTo>
                    <a:pt x="207718" y="203611"/>
                    <a:pt x="209337" y="214946"/>
                    <a:pt x="209337" y="227091"/>
                  </a:cubicBezTo>
                  <a:cubicBezTo>
                    <a:pt x="209337" y="251379"/>
                    <a:pt x="211766" y="307244"/>
                    <a:pt x="199621" y="330723"/>
                  </a:cubicBezTo>
                  <a:cubicBezTo>
                    <a:pt x="196383" y="336390"/>
                    <a:pt x="193954" y="338819"/>
                    <a:pt x="189906" y="344486"/>
                  </a:cubicBezTo>
                  <a:cubicBezTo>
                    <a:pt x="185858" y="350154"/>
                    <a:pt x="181809" y="351773"/>
                    <a:pt x="176142" y="355821"/>
                  </a:cubicBezTo>
                  <a:lnTo>
                    <a:pt x="175333" y="355821"/>
                  </a:lnTo>
                  <a:cubicBezTo>
                    <a:pt x="172904" y="359060"/>
                    <a:pt x="169665" y="360679"/>
                    <a:pt x="167236" y="362298"/>
                  </a:cubicBezTo>
                  <a:lnTo>
                    <a:pt x="161569" y="365536"/>
                  </a:lnTo>
                  <a:cubicBezTo>
                    <a:pt x="154282" y="369585"/>
                    <a:pt x="146186" y="372823"/>
                    <a:pt x="138089" y="374442"/>
                  </a:cubicBezTo>
                  <a:cubicBezTo>
                    <a:pt x="128374" y="376062"/>
                    <a:pt x="120278" y="379300"/>
                    <a:pt x="110563" y="379300"/>
                  </a:cubicBezTo>
                  <a:cubicBezTo>
                    <a:pt x="103276" y="377681"/>
                    <a:pt x="94370" y="378491"/>
                    <a:pt x="86274" y="376062"/>
                  </a:cubicBezTo>
                  <a:lnTo>
                    <a:pt x="76558" y="371204"/>
                  </a:lnTo>
                  <a:lnTo>
                    <a:pt x="74939" y="371204"/>
                  </a:lnTo>
                  <a:cubicBezTo>
                    <a:pt x="74939" y="370127"/>
                    <a:pt x="74939" y="369585"/>
                    <a:pt x="74939" y="369585"/>
                  </a:cubicBezTo>
                  <a:lnTo>
                    <a:pt x="78178" y="369585"/>
                  </a:lnTo>
                  <a:cubicBezTo>
                    <a:pt x="81416" y="369585"/>
                    <a:pt x="83845" y="370394"/>
                    <a:pt x="87893" y="372014"/>
                  </a:cubicBezTo>
                  <a:cubicBezTo>
                    <a:pt x="87893" y="372014"/>
                    <a:pt x="88703" y="372014"/>
                    <a:pt x="90322" y="372014"/>
                  </a:cubicBezTo>
                  <a:cubicBezTo>
                    <a:pt x="101656" y="374442"/>
                    <a:pt x="114611" y="376871"/>
                    <a:pt x="127564" y="372823"/>
                  </a:cubicBezTo>
                  <a:lnTo>
                    <a:pt x="134851" y="371204"/>
                  </a:lnTo>
                  <a:cubicBezTo>
                    <a:pt x="145376" y="367965"/>
                    <a:pt x="151044" y="365536"/>
                    <a:pt x="159140" y="362298"/>
                  </a:cubicBezTo>
                  <a:cubicBezTo>
                    <a:pt x="163188" y="360679"/>
                    <a:pt x="166426" y="357440"/>
                    <a:pt x="170474" y="355011"/>
                  </a:cubicBezTo>
                  <a:cubicBezTo>
                    <a:pt x="173713" y="352582"/>
                    <a:pt x="177761" y="350963"/>
                    <a:pt x="181000" y="347725"/>
                  </a:cubicBezTo>
                  <a:cubicBezTo>
                    <a:pt x="189906" y="340438"/>
                    <a:pt x="196383" y="331532"/>
                    <a:pt x="199621" y="321007"/>
                  </a:cubicBezTo>
                  <a:cubicBezTo>
                    <a:pt x="201241" y="316959"/>
                    <a:pt x="201241" y="312911"/>
                    <a:pt x="201241" y="308053"/>
                  </a:cubicBezTo>
                  <a:cubicBezTo>
                    <a:pt x="202859" y="301576"/>
                    <a:pt x="202859" y="295909"/>
                    <a:pt x="204479" y="287812"/>
                  </a:cubicBezTo>
                  <a:cubicBezTo>
                    <a:pt x="206098" y="269191"/>
                    <a:pt x="206098" y="248951"/>
                    <a:pt x="204479" y="228710"/>
                  </a:cubicBezTo>
                  <a:close/>
                  <a:moveTo>
                    <a:pt x="107324" y="76500"/>
                  </a:moveTo>
                  <a:cubicBezTo>
                    <a:pt x="107324" y="76500"/>
                    <a:pt x="107324" y="76500"/>
                    <a:pt x="107324" y="76500"/>
                  </a:cubicBezTo>
                  <a:lnTo>
                    <a:pt x="108134" y="76500"/>
                  </a:lnTo>
                  <a:cubicBezTo>
                    <a:pt x="108134" y="76500"/>
                    <a:pt x="108134" y="76500"/>
                    <a:pt x="109753" y="76500"/>
                  </a:cubicBezTo>
                  <a:lnTo>
                    <a:pt x="111372" y="78120"/>
                  </a:lnTo>
                  <a:cubicBezTo>
                    <a:pt x="111372" y="78120"/>
                    <a:pt x="111372" y="78120"/>
                    <a:pt x="111372" y="78120"/>
                  </a:cubicBezTo>
                  <a:cubicBezTo>
                    <a:pt x="104086" y="79739"/>
                    <a:pt x="95179" y="81358"/>
                    <a:pt x="89512" y="85406"/>
                  </a:cubicBezTo>
                  <a:cubicBezTo>
                    <a:pt x="87893" y="87026"/>
                    <a:pt x="83845" y="92693"/>
                    <a:pt x="82226" y="95122"/>
                  </a:cubicBezTo>
                  <a:cubicBezTo>
                    <a:pt x="79797" y="100789"/>
                    <a:pt x="80606" y="104837"/>
                    <a:pt x="80606" y="112934"/>
                  </a:cubicBezTo>
                  <a:cubicBezTo>
                    <a:pt x="80606" y="151796"/>
                    <a:pt x="78178" y="184990"/>
                    <a:pt x="79797" y="223042"/>
                  </a:cubicBezTo>
                  <a:cubicBezTo>
                    <a:pt x="79797" y="236806"/>
                    <a:pt x="82226" y="252189"/>
                    <a:pt x="80606" y="266762"/>
                  </a:cubicBezTo>
                  <a:cubicBezTo>
                    <a:pt x="80606" y="271620"/>
                    <a:pt x="80606" y="274859"/>
                    <a:pt x="80606" y="278907"/>
                  </a:cubicBezTo>
                  <a:cubicBezTo>
                    <a:pt x="80606" y="281336"/>
                    <a:pt x="79797" y="281336"/>
                    <a:pt x="78178" y="279716"/>
                  </a:cubicBezTo>
                  <a:cubicBezTo>
                    <a:pt x="78178" y="279716"/>
                    <a:pt x="78178" y="278907"/>
                    <a:pt x="78178" y="278097"/>
                  </a:cubicBezTo>
                  <a:cubicBezTo>
                    <a:pt x="76558" y="274859"/>
                    <a:pt x="76558" y="271620"/>
                    <a:pt x="76558" y="268381"/>
                  </a:cubicBezTo>
                  <a:cubicBezTo>
                    <a:pt x="76558" y="261905"/>
                    <a:pt x="76558" y="257047"/>
                    <a:pt x="76558" y="249760"/>
                  </a:cubicBezTo>
                  <a:cubicBezTo>
                    <a:pt x="74939" y="224662"/>
                    <a:pt x="75749" y="191467"/>
                    <a:pt x="76558" y="167178"/>
                  </a:cubicBezTo>
                  <a:cubicBezTo>
                    <a:pt x="76558" y="145319"/>
                    <a:pt x="78178" y="125078"/>
                    <a:pt x="77368" y="104837"/>
                  </a:cubicBezTo>
                  <a:cubicBezTo>
                    <a:pt x="77368" y="101599"/>
                    <a:pt x="77368" y="99170"/>
                    <a:pt x="78178" y="95122"/>
                  </a:cubicBezTo>
                  <a:cubicBezTo>
                    <a:pt x="78987" y="90264"/>
                    <a:pt x="80606" y="87835"/>
                    <a:pt x="83035" y="87026"/>
                  </a:cubicBezTo>
                  <a:lnTo>
                    <a:pt x="83035" y="87026"/>
                  </a:lnTo>
                  <a:cubicBezTo>
                    <a:pt x="83035" y="87026"/>
                    <a:pt x="84654" y="83787"/>
                    <a:pt x="84654" y="83787"/>
                  </a:cubicBezTo>
                  <a:cubicBezTo>
                    <a:pt x="85464" y="82168"/>
                    <a:pt x="87893" y="80548"/>
                    <a:pt x="92751" y="78929"/>
                  </a:cubicBezTo>
                  <a:cubicBezTo>
                    <a:pt x="98418" y="77310"/>
                    <a:pt x="103276" y="75691"/>
                    <a:pt x="108134" y="74071"/>
                  </a:cubicBezTo>
                  <a:close/>
                </a:path>
              </a:pathLst>
            </a:custGeom>
            <a:solidFill>
              <a:srgbClr val="000000"/>
            </a:solidFill>
            <a:ln w="0"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7DFA7CB6-FD90-6603-067E-F4C3EB5220F6}"/>
                </a:ext>
              </a:extLst>
            </p:cNvPr>
            <p:cNvSpPr/>
            <p:nvPr/>
          </p:nvSpPr>
          <p:spPr>
            <a:xfrm>
              <a:off x="5947852" y="2840831"/>
              <a:ext cx="225823" cy="374739"/>
            </a:xfrm>
            <a:custGeom>
              <a:avLst/>
              <a:gdLst>
                <a:gd name="connsiteX0" fmla="*/ 208822 w 225823"/>
                <a:gd name="connsiteY0" fmla="*/ 33195 h 374739"/>
                <a:gd name="connsiteX1" fmla="*/ 201535 w 225823"/>
                <a:gd name="connsiteY1" fmla="*/ 58293 h 374739"/>
                <a:gd name="connsiteX2" fmla="*/ 194249 w 225823"/>
                <a:gd name="connsiteY2" fmla="*/ 58293 h 374739"/>
                <a:gd name="connsiteX3" fmla="*/ 167530 w 225823"/>
                <a:gd name="connsiteY3" fmla="*/ 58293 h 374739"/>
                <a:gd name="connsiteX4" fmla="*/ 147290 w 225823"/>
                <a:gd name="connsiteY4" fmla="*/ 58293 h 374739"/>
                <a:gd name="connsiteX5" fmla="*/ 140004 w 225823"/>
                <a:gd name="connsiteY5" fmla="*/ 58293 h 374739"/>
                <a:gd name="connsiteX6" fmla="*/ 135145 w 225823"/>
                <a:gd name="connsiteY6" fmla="*/ 58293 h 374739"/>
                <a:gd name="connsiteX7" fmla="*/ 135145 w 225823"/>
                <a:gd name="connsiteY7" fmla="*/ 97155 h 374739"/>
                <a:gd name="connsiteX8" fmla="*/ 134336 w 225823"/>
                <a:gd name="connsiteY8" fmla="*/ 119824 h 374739"/>
                <a:gd name="connsiteX9" fmla="*/ 135145 w 225823"/>
                <a:gd name="connsiteY9" fmla="*/ 137636 h 374739"/>
                <a:gd name="connsiteX10" fmla="*/ 133527 w 225823"/>
                <a:gd name="connsiteY10" fmla="*/ 162735 h 374739"/>
                <a:gd name="connsiteX11" fmla="*/ 134336 w 225823"/>
                <a:gd name="connsiteY11" fmla="*/ 181356 h 374739"/>
                <a:gd name="connsiteX12" fmla="*/ 135145 w 225823"/>
                <a:gd name="connsiteY12" fmla="*/ 185404 h 374739"/>
                <a:gd name="connsiteX13" fmla="*/ 135145 w 225823"/>
                <a:gd name="connsiteY13" fmla="*/ 215360 h 374739"/>
                <a:gd name="connsiteX14" fmla="*/ 135145 w 225823"/>
                <a:gd name="connsiteY14" fmla="*/ 245316 h 374739"/>
                <a:gd name="connsiteX15" fmla="*/ 135145 w 225823"/>
                <a:gd name="connsiteY15" fmla="*/ 272034 h 374739"/>
                <a:gd name="connsiteX16" fmla="*/ 135145 w 225823"/>
                <a:gd name="connsiteY16" fmla="*/ 300371 h 374739"/>
                <a:gd name="connsiteX17" fmla="*/ 133527 w 225823"/>
                <a:gd name="connsiteY17" fmla="*/ 352997 h 374739"/>
                <a:gd name="connsiteX18" fmla="*/ 111667 w 225823"/>
                <a:gd name="connsiteY18" fmla="*/ 356235 h 374739"/>
                <a:gd name="connsiteX19" fmla="*/ 110047 w 225823"/>
                <a:gd name="connsiteY19" fmla="*/ 356235 h 374739"/>
                <a:gd name="connsiteX20" fmla="*/ 89807 w 225823"/>
                <a:gd name="connsiteY20" fmla="*/ 355425 h 374739"/>
                <a:gd name="connsiteX21" fmla="*/ 71995 w 225823"/>
                <a:gd name="connsiteY21" fmla="*/ 350568 h 374739"/>
                <a:gd name="connsiteX22" fmla="*/ 71995 w 225823"/>
                <a:gd name="connsiteY22" fmla="*/ 296323 h 374739"/>
                <a:gd name="connsiteX23" fmla="*/ 73614 w 225823"/>
                <a:gd name="connsiteY23" fmla="*/ 244507 h 374739"/>
                <a:gd name="connsiteX24" fmla="*/ 73614 w 225823"/>
                <a:gd name="connsiteY24" fmla="*/ 186214 h 374739"/>
                <a:gd name="connsiteX25" fmla="*/ 73614 w 225823"/>
                <a:gd name="connsiteY25" fmla="*/ 127921 h 374739"/>
                <a:gd name="connsiteX26" fmla="*/ 74424 w 225823"/>
                <a:gd name="connsiteY26" fmla="*/ 84201 h 374739"/>
                <a:gd name="connsiteX27" fmla="*/ 74424 w 225823"/>
                <a:gd name="connsiteY27" fmla="*/ 61532 h 374739"/>
                <a:gd name="connsiteX28" fmla="*/ 35562 w 225823"/>
                <a:gd name="connsiteY28" fmla="*/ 61532 h 374739"/>
                <a:gd name="connsiteX29" fmla="*/ 18560 w 225823"/>
                <a:gd name="connsiteY29" fmla="*/ 60722 h 374739"/>
                <a:gd name="connsiteX30" fmla="*/ 3177 w 225823"/>
                <a:gd name="connsiteY30" fmla="*/ 59103 h 374739"/>
                <a:gd name="connsiteX31" fmla="*/ 6415 w 225823"/>
                <a:gd name="connsiteY31" fmla="*/ 810 h 374739"/>
                <a:gd name="connsiteX32" fmla="*/ 46897 w 225823"/>
                <a:gd name="connsiteY32" fmla="*/ 1619 h 374739"/>
                <a:gd name="connsiteX33" fmla="*/ 159434 w 225823"/>
                <a:gd name="connsiteY33" fmla="*/ 1619 h 374739"/>
                <a:gd name="connsiteX34" fmla="*/ 196677 w 225823"/>
                <a:gd name="connsiteY34" fmla="*/ 1619 h 374739"/>
                <a:gd name="connsiteX35" fmla="*/ 201535 w 225823"/>
                <a:gd name="connsiteY35" fmla="*/ 0 h 374739"/>
                <a:gd name="connsiteX36" fmla="*/ 207202 w 225823"/>
                <a:gd name="connsiteY36" fmla="*/ 16193 h 374739"/>
                <a:gd name="connsiteX37" fmla="*/ 208822 w 225823"/>
                <a:gd name="connsiteY37" fmla="*/ 35623 h 374739"/>
                <a:gd name="connsiteX38" fmla="*/ 20179 w 225823"/>
                <a:gd name="connsiteY38" fmla="*/ 69628 h 374739"/>
                <a:gd name="connsiteX39" fmla="*/ 21798 w 225823"/>
                <a:gd name="connsiteY39" fmla="*/ 68008 h 374739"/>
                <a:gd name="connsiteX40" fmla="*/ 25037 w 225823"/>
                <a:gd name="connsiteY40" fmla="*/ 70437 h 374739"/>
                <a:gd name="connsiteX41" fmla="*/ 25037 w 225823"/>
                <a:gd name="connsiteY41" fmla="*/ 70437 h 374739"/>
                <a:gd name="connsiteX42" fmla="*/ 61470 w 225823"/>
                <a:gd name="connsiteY42" fmla="*/ 71247 h 374739"/>
                <a:gd name="connsiteX43" fmla="*/ 63089 w 225823"/>
                <a:gd name="connsiteY43" fmla="*/ 73676 h 374739"/>
                <a:gd name="connsiteX44" fmla="*/ 60660 w 225823"/>
                <a:gd name="connsiteY44" fmla="*/ 75295 h 374739"/>
                <a:gd name="connsiteX45" fmla="*/ 52564 w 225823"/>
                <a:gd name="connsiteY45" fmla="*/ 75295 h 374739"/>
                <a:gd name="connsiteX46" fmla="*/ 35562 w 225823"/>
                <a:gd name="connsiteY46" fmla="*/ 74485 h 374739"/>
                <a:gd name="connsiteX47" fmla="*/ 22608 w 225823"/>
                <a:gd name="connsiteY47" fmla="*/ 73676 h 374739"/>
                <a:gd name="connsiteX48" fmla="*/ 19369 w 225823"/>
                <a:gd name="connsiteY48" fmla="*/ 70437 h 374739"/>
                <a:gd name="connsiteX49" fmla="*/ 19369 w 225823"/>
                <a:gd name="connsiteY49" fmla="*/ 70437 h 374739"/>
                <a:gd name="connsiteX50" fmla="*/ 217727 w 225823"/>
                <a:gd name="connsiteY50" fmla="*/ 68818 h 374739"/>
                <a:gd name="connsiteX51" fmla="*/ 220156 w 225823"/>
                <a:gd name="connsiteY51" fmla="*/ 60722 h 374739"/>
                <a:gd name="connsiteX52" fmla="*/ 220156 w 225823"/>
                <a:gd name="connsiteY52" fmla="*/ 52626 h 374739"/>
                <a:gd name="connsiteX53" fmla="*/ 218537 w 225823"/>
                <a:gd name="connsiteY53" fmla="*/ 21860 h 374739"/>
                <a:gd name="connsiteX54" fmla="*/ 221775 w 225823"/>
                <a:gd name="connsiteY54" fmla="*/ 18621 h 374739"/>
                <a:gd name="connsiteX55" fmla="*/ 223395 w 225823"/>
                <a:gd name="connsiteY55" fmla="*/ 21860 h 374739"/>
                <a:gd name="connsiteX56" fmla="*/ 225824 w 225823"/>
                <a:gd name="connsiteY56" fmla="*/ 48578 h 374739"/>
                <a:gd name="connsiteX57" fmla="*/ 225824 w 225823"/>
                <a:gd name="connsiteY57" fmla="*/ 54245 h 374739"/>
                <a:gd name="connsiteX58" fmla="*/ 213679 w 225823"/>
                <a:gd name="connsiteY58" fmla="*/ 77724 h 374739"/>
                <a:gd name="connsiteX59" fmla="*/ 207202 w 225823"/>
                <a:gd name="connsiteY59" fmla="*/ 77724 h 374739"/>
                <a:gd name="connsiteX60" fmla="*/ 202345 w 225823"/>
                <a:gd name="connsiteY60" fmla="*/ 77724 h 374739"/>
                <a:gd name="connsiteX61" fmla="*/ 194249 w 225823"/>
                <a:gd name="connsiteY61" fmla="*/ 77724 h 374739"/>
                <a:gd name="connsiteX62" fmla="*/ 186152 w 225823"/>
                <a:gd name="connsiteY62" fmla="*/ 77724 h 374739"/>
                <a:gd name="connsiteX63" fmla="*/ 169150 w 225823"/>
                <a:gd name="connsiteY63" fmla="*/ 77724 h 374739"/>
                <a:gd name="connsiteX64" fmla="*/ 165912 w 225823"/>
                <a:gd name="connsiteY64" fmla="*/ 77724 h 374739"/>
                <a:gd name="connsiteX65" fmla="*/ 152148 w 225823"/>
                <a:gd name="connsiteY65" fmla="*/ 89868 h 374739"/>
                <a:gd name="connsiteX66" fmla="*/ 152148 w 225823"/>
                <a:gd name="connsiteY66" fmla="*/ 95536 h 374739"/>
                <a:gd name="connsiteX67" fmla="*/ 152148 w 225823"/>
                <a:gd name="connsiteY67" fmla="*/ 115776 h 374739"/>
                <a:gd name="connsiteX68" fmla="*/ 152148 w 225823"/>
                <a:gd name="connsiteY68" fmla="*/ 233172 h 374739"/>
                <a:gd name="connsiteX69" fmla="*/ 152148 w 225823"/>
                <a:gd name="connsiteY69" fmla="*/ 263128 h 374739"/>
                <a:gd name="connsiteX70" fmla="*/ 152148 w 225823"/>
                <a:gd name="connsiteY70" fmla="*/ 289846 h 374739"/>
                <a:gd name="connsiteX71" fmla="*/ 152148 w 225823"/>
                <a:gd name="connsiteY71" fmla="*/ 318183 h 374739"/>
                <a:gd name="connsiteX72" fmla="*/ 151338 w 225823"/>
                <a:gd name="connsiteY72" fmla="*/ 342471 h 374739"/>
                <a:gd name="connsiteX73" fmla="*/ 151338 w 225823"/>
                <a:gd name="connsiteY73" fmla="*/ 347329 h 374739"/>
                <a:gd name="connsiteX74" fmla="*/ 136765 w 225823"/>
                <a:gd name="connsiteY74" fmla="*/ 373237 h 374739"/>
                <a:gd name="connsiteX75" fmla="*/ 132717 w 225823"/>
                <a:gd name="connsiteY75" fmla="*/ 373237 h 374739"/>
                <a:gd name="connsiteX76" fmla="*/ 127859 w 225823"/>
                <a:gd name="connsiteY76" fmla="*/ 374047 h 374739"/>
                <a:gd name="connsiteX77" fmla="*/ 126240 w 225823"/>
                <a:gd name="connsiteY77" fmla="*/ 374047 h 374739"/>
                <a:gd name="connsiteX78" fmla="*/ 105999 w 225823"/>
                <a:gd name="connsiteY78" fmla="*/ 373237 h 374739"/>
                <a:gd name="connsiteX79" fmla="*/ 89807 w 225823"/>
                <a:gd name="connsiteY79" fmla="*/ 369999 h 374739"/>
                <a:gd name="connsiteX80" fmla="*/ 88187 w 225823"/>
                <a:gd name="connsiteY80" fmla="*/ 367570 h 374739"/>
                <a:gd name="connsiteX81" fmla="*/ 89807 w 225823"/>
                <a:gd name="connsiteY81" fmla="*/ 365951 h 374739"/>
                <a:gd name="connsiteX82" fmla="*/ 90616 w 225823"/>
                <a:gd name="connsiteY82" fmla="*/ 365951 h 374739"/>
                <a:gd name="connsiteX83" fmla="*/ 92235 w 225823"/>
                <a:gd name="connsiteY83" fmla="*/ 367570 h 374739"/>
                <a:gd name="connsiteX84" fmla="*/ 117334 w 225823"/>
                <a:gd name="connsiteY84" fmla="*/ 370808 h 374739"/>
                <a:gd name="connsiteX85" fmla="*/ 131097 w 225823"/>
                <a:gd name="connsiteY85" fmla="*/ 370808 h 374739"/>
                <a:gd name="connsiteX86" fmla="*/ 135145 w 225823"/>
                <a:gd name="connsiteY86" fmla="*/ 370808 h 374739"/>
                <a:gd name="connsiteX87" fmla="*/ 144861 w 225823"/>
                <a:gd name="connsiteY87" fmla="*/ 350568 h 374739"/>
                <a:gd name="connsiteX88" fmla="*/ 144861 w 225823"/>
                <a:gd name="connsiteY88" fmla="*/ 345710 h 374739"/>
                <a:gd name="connsiteX89" fmla="*/ 144861 w 225823"/>
                <a:gd name="connsiteY89" fmla="*/ 340852 h 374739"/>
                <a:gd name="connsiteX90" fmla="*/ 145671 w 225823"/>
                <a:gd name="connsiteY90" fmla="*/ 269605 h 374739"/>
                <a:gd name="connsiteX91" fmla="*/ 145671 w 225823"/>
                <a:gd name="connsiteY91" fmla="*/ 237220 h 374739"/>
                <a:gd name="connsiteX92" fmla="*/ 145671 w 225823"/>
                <a:gd name="connsiteY92" fmla="*/ 210503 h 374739"/>
                <a:gd name="connsiteX93" fmla="*/ 144052 w 225823"/>
                <a:gd name="connsiteY93" fmla="*/ 135207 h 374739"/>
                <a:gd name="connsiteX94" fmla="*/ 144052 w 225823"/>
                <a:gd name="connsiteY94" fmla="*/ 96345 h 374739"/>
                <a:gd name="connsiteX95" fmla="*/ 163482 w 225823"/>
                <a:gd name="connsiteY95" fmla="*/ 76105 h 374739"/>
                <a:gd name="connsiteX96" fmla="*/ 168340 w 225823"/>
                <a:gd name="connsiteY96" fmla="*/ 76105 h 374739"/>
                <a:gd name="connsiteX97" fmla="*/ 186962 w 225823"/>
                <a:gd name="connsiteY97" fmla="*/ 76105 h 374739"/>
                <a:gd name="connsiteX98" fmla="*/ 202345 w 225823"/>
                <a:gd name="connsiteY98" fmla="*/ 76105 h 374739"/>
                <a:gd name="connsiteX99" fmla="*/ 205583 w 225823"/>
                <a:gd name="connsiteY99" fmla="*/ 76105 h 374739"/>
                <a:gd name="connsiteX100" fmla="*/ 212870 w 225823"/>
                <a:gd name="connsiteY100" fmla="*/ 76105 h 374739"/>
                <a:gd name="connsiteX101" fmla="*/ 214489 w 225823"/>
                <a:gd name="connsiteY101" fmla="*/ 72866 h 37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5823" h="374739">
                  <a:moveTo>
                    <a:pt x="208822" y="33195"/>
                  </a:moveTo>
                  <a:cubicBezTo>
                    <a:pt x="208822" y="43720"/>
                    <a:pt x="205583" y="51006"/>
                    <a:pt x="201535" y="58293"/>
                  </a:cubicBezTo>
                  <a:cubicBezTo>
                    <a:pt x="199106" y="59912"/>
                    <a:pt x="196677" y="58293"/>
                    <a:pt x="194249" y="58293"/>
                  </a:cubicBezTo>
                  <a:cubicBezTo>
                    <a:pt x="186152" y="56674"/>
                    <a:pt x="176437" y="58293"/>
                    <a:pt x="167530" y="58293"/>
                  </a:cubicBezTo>
                  <a:cubicBezTo>
                    <a:pt x="158625" y="58293"/>
                    <a:pt x="154577" y="58293"/>
                    <a:pt x="147290" y="58293"/>
                  </a:cubicBezTo>
                  <a:lnTo>
                    <a:pt x="140004" y="58293"/>
                  </a:lnTo>
                  <a:cubicBezTo>
                    <a:pt x="137575" y="58293"/>
                    <a:pt x="137575" y="56674"/>
                    <a:pt x="135145" y="58293"/>
                  </a:cubicBezTo>
                  <a:cubicBezTo>
                    <a:pt x="132717" y="72057"/>
                    <a:pt x="134336" y="83391"/>
                    <a:pt x="135145" y="97155"/>
                  </a:cubicBezTo>
                  <a:cubicBezTo>
                    <a:pt x="135145" y="104442"/>
                    <a:pt x="134336" y="112538"/>
                    <a:pt x="134336" y="119824"/>
                  </a:cubicBezTo>
                  <a:cubicBezTo>
                    <a:pt x="134336" y="127111"/>
                    <a:pt x="135145" y="131159"/>
                    <a:pt x="135145" y="137636"/>
                  </a:cubicBezTo>
                  <a:cubicBezTo>
                    <a:pt x="135145" y="147352"/>
                    <a:pt x="134336" y="156258"/>
                    <a:pt x="133527" y="162735"/>
                  </a:cubicBezTo>
                  <a:cubicBezTo>
                    <a:pt x="135145" y="168402"/>
                    <a:pt x="133527" y="174879"/>
                    <a:pt x="134336" y="181356"/>
                  </a:cubicBezTo>
                  <a:cubicBezTo>
                    <a:pt x="134336" y="182975"/>
                    <a:pt x="135145" y="183785"/>
                    <a:pt x="135145" y="185404"/>
                  </a:cubicBezTo>
                  <a:cubicBezTo>
                    <a:pt x="136765" y="195120"/>
                    <a:pt x="135145" y="205645"/>
                    <a:pt x="135145" y="215360"/>
                  </a:cubicBezTo>
                  <a:cubicBezTo>
                    <a:pt x="135145" y="225076"/>
                    <a:pt x="135145" y="235601"/>
                    <a:pt x="135145" y="245316"/>
                  </a:cubicBezTo>
                  <a:cubicBezTo>
                    <a:pt x="135145" y="253413"/>
                    <a:pt x="135145" y="262318"/>
                    <a:pt x="135145" y="272034"/>
                  </a:cubicBezTo>
                  <a:cubicBezTo>
                    <a:pt x="135145" y="281749"/>
                    <a:pt x="135145" y="290655"/>
                    <a:pt x="135145" y="300371"/>
                  </a:cubicBezTo>
                  <a:cubicBezTo>
                    <a:pt x="135145" y="318992"/>
                    <a:pt x="133527" y="334375"/>
                    <a:pt x="133527" y="352997"/>
                  </a:cubicBezTo>
                  <a:cubicBezTo>
                    <a:pt x="126240" y="352997"/>
                    <a:pt x="118953" y="356235"/>
                    <a:pt x="111667" y="356235"/>
                  </a:cubicBezTo>
                  <a:cubicBezTo>
                    <a:pt x="104380" y="356235"/>
                    <a:pt x="110857" y="356235"/>
                    <a:pt x="110047" y="356235"/>
                  </a:cubicBezTo>
                  <a:cubicBezTo>
                    <a:pt x="104380" y="357854"/>
                    <a:pt x="96284" y="356235"/>
                    <a:pt x="89807" y="355425"/>
                  </a:cubicBezTo>
                  <a:cubicBezTo>
                    <a:pt x="84139" y="355425"/>
                    <a:pt x="77662" y="354616"/>
                    <a:pt x="71995" y="350568"/>
                  </a:cubicBezTo>
                  <a:cubicBezTo>
                    <a:pt x="73614" y="332756"/>
                    <a:pt x="71995" y="315754"/>
                    <a:pt x="71995" y="296323"/>
                  </a:cubicBezTo>
                  <a:cubicBezTo>
                    <a:pt x="71995" y="276892"/>
                    <a:pt x="73614" y="263128"/>
                    <a:pt x="73614" y="244507"/>
                  </a:cubicBezTo>
                  <a:cubicBezTo>
                    <a:pt x="73614" y="225885"/>
                    <a:pt x="73614" y="205645"/>
                    <a:pt x="73614" y="186214"/>
                  </a:cubicBezTo>
                  <a:cubicBezTo>
                    <a:pt x="73614" y="166783"/>
                    <a:pt x="71995" y="147352"/>
                    <a:pt x="73614" y="127921"/>
                  </a:cubicBezTo>
                  <a:cubicBezTo>
                    <a:pt x="75234" y="112538"/>
                    <a:pt x="73614" y="99584"/>
                    <a:pt x="74424" y="84201"/>
                  </a:cubicBezTo>
                  <a:cubicBezTo>
                    <a:pt x="74424" y="74485"/>
                    <a:pt x="76043" y="70437"/>
                    <a:pt x="74424" y="61532"/>
                  </a:cubicBezTo>
                  <a:cubicBezTo>
                    <a:pt x="62279" y="61532"/>
                    <a:pt x="49325" y="61532"/>
                    <a:pt x="35562" y="61532"/>
                  </a:cubicBezTo>
                  <a:cubicBezTo>
                    <a:pt x="21798" y="61532"/>
                    <a:pt x="24227" y="60722"/>
                    <a:pt x="18560" y="60722"/>
                  </a:cubicBezTo>
                  <a:cubicBezTo>
                    <a:pt x="12892" y="60722"/>
                    <a:pt x="7225" y="60722"/>
                    <a:pt x="3177" y="59103"/>
                  </a:cubicBezTo>
                  <a:cubicBezTo>
                    <a:pt x="-2491" y="41291"/>
                    <a:pt x="-61" y="17002"/>
                    <a:pt x="6415" y="810"/>
                  </a:cubicBezTo>
                  <a:cubicBezTo>
                    <a:pt x="17750" y="-810"/>
                    <a:pt x="33133" y="1619"/>
                    <a:pt x="46897" y="1619"/>
                  </a:cubicBezTo>
                  <a:cubicBezTo>
                    <a:pt x="82520" y="1619"/>
                    <a:pt x="123001" y="810"/>
                    <a:pt x="159434" y="1619"/>
                  </a:cubicBezTo>
                  <a:cubicBezTo>
                    <a:pt x="173198" y="3238"/>
                    <a:pt x="184533" y="2429"/>
                    <a:pt x="196677" y="1619"/>
                  </a:cubicBezTo>
                  <a:cubicBezTo>
                    <a:pt x="198297" y="1619"/>
                    <a:pt x="199915" y="0"/>
                    <a:pt x="201535" y="0"/>
                  </a:cubicBezTo>
                  <a:cubicBezTo>
                    <a:pt x="203964" y="0"/>
                    <a:pt x="207202" y="13764"/>
                    <a:pt x="207202" y="16193"/>
                  </a:cubicBezTo>
                  <a:cubicBezTo>
                    <a:pt x="208822" y="22670"/>
                    <a:pt x="208822" y="29956"/>
                    <a:pt x="208822" y="35623"/>
                  </a:cubicBezTo>
                  <a:close/>
                  <a:moveTo>
                    <a:pt x="20179" y="69628"/>
                  </a:moveTo>
                  <a:cubicBezTo>
                    <a:pt x="20179" y="68008"/>
                    <a:pt x="20179" y="67199"/>
                    <a:pt x="21798" y="68008"/>
                  </a:cubicBezTo>
                  <a:cubicBezTo>
                    <a:pt x="23417" y="68008"/>
                    <a:pt x="25037" y="68818"/>
                    <a:pt x="25037" y="70437"/>
                  </a:cubicBezTo>
                  <a:lnTo>
                    <a:pt x="25037" y="70437"/>
                  </a:lnTo>
                  <a:cubicBezTo>
                    <a:pt x="36372" y="71247"/>
                    <a:pt x="47706" y="71247"/>
                    <a:pt x="61470" y="71247"/>
                  </a:cubicBezTo>
                  <a:cubicBezTo>
                    <a:pt x="75234" y="71247"/>
                    <a:pt x="63089" y="72057"/>
                    <a:pt x="63089" y="73676"/>
                  </a:cubicBezTo>
                  <a:cubicBezTo>
                    <a:pt x="63089" y="75295"/>
                    <a:pt x="62279" y="75295"/>
                    <a:pt x="60660" y="75295"/>
                  </a:cubicBezTo>
                  <a:lnTo>
                    <a:pt x="52564" y="75295"/>
                  </a:lnTo>
                  <a:cubicBezTo>
                    <a:pt x="46897" y="75295"/>
                    <a:pt x="41229" y="74485"/>
                    <a:pt x="35562" y="74485"/>
                  </a:cubicBezTo>
                  <a:cubicBezTo>
                    <a:pt x="29894" y="74485"/>
                    <a:pt x="26656" y="74485"/>
                    <a:pt x="22608" y="73676"/>
                  </a:cubicBezTo>
                  <a:cubicBezTo>
                    <a:pt x="20989" y="73676"/>
                    <a:pt x="19369" y="72057"/>
                    <a:pt x="19369" y="70437"/>
                  </a:cubicBezTo>
                  <a:lnTo>
                    <a:pt x="19369" y="70437"/>
                  </a:lnTo>
                  <a:close/>
                  <a:moveTo>
                    <a:pt x="217727" y="68818"/>
                  </a:moveTo>
                  <a:cubicBezTo>
                    <a:pt x="219347" y="65580"/>
                    <a:pt x="219347" y="63151"/>
                    <a:pt x="220156" y="60722"/>
                  </a:cubicBezTo>
                  <a:lnTo>
                    <a:pt x="220156" y="52626"/>
                  </a:lnTo>
                  <a:cubicBezTo>
                    <a:pt x="220156" y="42100"/>
                    <a:pt x="220156" y="32385"/>
                    <a:pt x="218537" y="21860"/>
                  </a:cubicBezTo>
                  <a:cubicBezTo>
                    <a:pt x="218537" y="20241"/>
                    <a:pt x="220156" y="16193"/>
                    <a:pt x="221775" y="18621"/>
                  </a:cubicBezTo>
                  <a:lnTo>
                    <a:pt x="223395" y="21860"/>
                  </a:lnTo>
                  <a:cubicBezTo>
                    <a:pt x="225014" y="31575"/>
                    <a:pt x="225824" y="38862"/>
                    <a:pt x="225824" y="48578"/>
                  </a:cubicBezTo>
                  <a:lnTo>
                    <a:pt x="225824" y="54245"/>
                  </a:lnTo>
                  <a:cubicBezTo>
                    <a:pt x="225824" y="63960"/>
                    <a:pt x="225824" y="76105"/>
                    <a:pt x="213679" y="77724"/>
                  </a:cubicBezTo>
                  <a:cubicBezTo>
                    <a:pt x="210441" y="77724"/>
                    <a:pt x="208012" y="77724"/>
                    <a:pt x="207202" y="77724"/>
                  </a:cubicBezTo>
                  <a:cubicBezTo>
                    <a:pt x="207202" y="77724"/>
                    <a:pt x="205583" y="77724"/>
                    <a:pt x="202345" y="77724"/>
                  </a:cubicBezTo>
                  <a:cubicBezTo>
                    <a:pt x="199106" y="77724"/>
                    <a:pt x="196677" y="77724"/>
                    <a:pt x="194249" y="77724"/>
                  </a:cubicBezTo>
                  <a:lnTo>
                    <a:pt x="186152" y="77724"/>
                  </a:lnTo>
                  <a:cubicBezTo>
                    <a:pt x="180485" y="77724"/>
                    <a:pt x="174817" y="77724"/>
                    <a:pt x="169150" y="77724"/>
                  </a:cubicBezTo>
                  <a:lnTo>
                    <a:pt x="165912" y="77724"/>
                  </a:lnTo>
                  <a:cubicBezTo>
                    <a:pt x="158625" y="76105"/>
                    <a:pt x="150529" y="82582"/>
                    <a:pt x="152148" y="89868"/>
                  </a:cubicBezTo>
                  <a:cubicBezTo>
                    <a:pt x="152148" y="92297"/>
                    <a:pt x="152148" y="94726"/>
                    <a:pt x="152148" y="95536"/>
                  </a:cubicBezTo>
                  <a:cubicBezTo>
                    <a:pt x="152148" y="102013"/>
                    <a:pt x="152957" y="108490"/>
                    <a:pt x="152148" y="115776"/>
                  </a:cubicBezTo>
                  <a:cubicBezTo>
                    <a:pt x="152148" y="154638"/>
                    <a:pt x="152148" y="193500"/>
                    <a:pt x="152148" y="233172"/>
                  </a:cubicBezTo>
                  <a:cubicBezTo>
                    <a:pt x="152148" y="272844"/>
                    <a:pt x="152148" y="253413"/>
                    <a:pt x="152148" y="263128"/>
                  </a:cubicBezTo>
                  <a:cubicBezTo>
                    <a:pt x="152148" y="271224"/>
                    <a:pt x="152148" y="280130"/>
                    <a:pt x="152148" y="289846"/>
                  </a:cubicBezTo>
                  <a:cubicBezTo>
                    <a:pt x="152148" y="299561"/>
                    <a:pt x="152148" y="308467"/>
                    <a:pt x="152148" y="318183"/>
                  </a:cubicBezTo>
                  <a:cubicBezTo>
                    <a:pt x="152148" y="327898"/>
                    <a:pt x="152148" y="334375"/>
                    <a:pt x="151338" y="342471"/>
                  </a:cubicBezTo>
                  <a:lnTo>
                    <a:pt x="151338" y="347329"/>
                  </a:lnTo>
                  <a:cubicBezTo>
                    <a:pt x="149719" y="357045"/>
                    <a:pt x="151338" y="373237"/>
                    <a:pt x="136765" y="373237"/>
                  </a:cubicBezTo>
                  <a:lnTo>
                    <a:pt x="132717" y="373237"/>
                  </a:lnTo>
                  <a:cubicBezTo>
                    <a:pt x="132717" y="374047"/>
                    <a:pt x="127859" y="374047"/>
                    <a:pt x="127859" y="374047"/>
                  </a:cubicBezTo>
                  <a:cubicBezTo>
                    <a:pt x="127859" y="374047"/>
                    <a:pt x="127049" y="374047"/>
                    <a:pt x="126240" y="374047"/>
                  </a:cubicBezTo>
                  <a:cubicBezTo>
                    <a:pt x="120572" y="375666"/>
                    <a:pt x="112476" y="374047"/>
                    <a:pt x="105999" y="373237"/>
                  </a:cubicBezTo>
                  <a:cubicBezTo>
                    <a:pt x="100332" y="373237"/>
                    <a:pt x="95474" y="372428"/>
                    <a:pt x="89807" y="369999"/>
                  </a:cubicBezTo>
                  <a:cubicBezTo>
                    <a:pt x="88997" y="369999"/>
                    <a:pt x="88187" y="369189"/>
                    <a:pt x="88187" y="367570"/>
                  </a:cubicBezTo>
                  <a:cubicBezTo>
                    <a:pt x="88187" y="365951"/>
                    <a:pt x="88187" y="365951"/>
                    <a:pt x="89807" y="365951"/>
                  </a:cubicBezTo>
                  <a:lnTo>
                    <a:pt x="90616" y="365951"/>
                  </a:lnTo>
                  <a:cubicBezTo>
                    <a:pt x="91426" y="365951"/>
                    <a:pt x="92235" y="365951"/>
                    <a:pt x="92235" y="367570"/>
                  </a:cubicBezTo>
                  <a:cubicBezTo>
                    <a:pt x="99522" y="370808"/>
                    <a:pt x="108428" y="369189"/>
                    <a:pt x="117334" y="370808"/>
                  </a:cubicBezTo>
                  <a:cubicBezTo>
                    <a:pt x="122192" y="372428"/>
                    <a:pt x="127049" y="370808"/>
                    <a:pt x="131097" y="370808"/>
                  </a:cubicBezTo>
                  <a:cubicBezTo>
                    <a:pt x="132717" y="370808"/>
                    <a:pt x="134336" y="370808"/>
                    <a:pt x="135145" y="370808"/>
                  </a:cubicBezTo>
                  <a:cubicBezTo>
                    <a:pt x="145671" y="370808"/>
                    <a:pt x="143242" y="358664"/>
                    <a:pt x="144861" y="350568"/>
                  </a:cubicBezTo>
                  <a:cubicBezTo>
                    <a:pt x="144861" y="350568"/>
                    <a:pt x="144861" y="348948"/>
                    <a:pt x="144861" y="345710"/>
                  </a:cubicBezTo>
                  <a:cubicBezTo>
                    <a:pt x="144861" y="345710"/>
                    <a:pt x="144861" y="343281"/>
                    <a:pt x="144861" y="340852"/>
                  </a:cubicBezTo>
                  <a:cubicBezTo>
                    <a:pt x="146480" y="317373"/>
                    <a:pt x="144861" y="293084"/>
                    <a:pt x="145671" y="269605"/>
                  </a:cubicBezTo>
                  <a:cubicBezTo>
                    <a:pt x="145671" y="258270"/>
                    <a:pt x="145671" y="247745"/>
                    <a:pt x="145671" y="237220"/>
                  </a:cubicBezTo>
                  <a:cubicBezTo>
                    <a:pt x="145671" y="226695"/>
                    <a:pt x="146480" y="218599"/>
                    <a:pt x="145671" y="210503"/>
                  </a:cubicBezTo>
                  <a:cubicBezTo>
                    <a:pt x="145671" y="186214"/>
                    <a:pt x="144052" y="161115"/>
                    <a:pt x="144052" y="135207"/>
                  </a:cubicBezTo>
                  <a:lnTo>
                    <a:pt x="144052" y="96345"/>
                  </a:lnTo>
                  <a:cubicBezTo>
                    <a:pt x="142432" y="82582"/>
                    <a:pt x="148909" y="72057"/>
                    <a:pt x="163482" y="76105"/>
                  </a:cubicBezTo>
                  <a:lnTo>
                    <a:pt x="168340" y="76105"/>
                  </a:lnTo>
                  <a:cubicBezTo>
                    <a:pt x="174008" y="76105"/>
                    <a:pt x="180485" y="76105"/>
                    <a:pt x="186962" y="76105"/>
                  </a:cubicBezTo>
                  <a:lnTo>
                    <a:pt x="202345" y="76105"/>
                  </a:lnTo>
                  <a:cubicBezTo>
                    <a:pt x="203964" y="76105"/>
                    <a:pt x="203964" y="76105"/>
                    <a:pt x="205583" y="76105"/>
                  </a:cubicBezTo>
                  <a:lnTo>
                    <a:pt x="212870" y="76105"/>
                  </a:lnTo>
                  <a:lnTo>
                    <a:pt x="214489" y="72866"/>
                  </a:lnTo>
                  <a:close/>
                </a:path>
              </a:pathLst>
            </a:custGeom>
            <a:solidFill>
              <a:srgbClr val="000000"/>
            </a:solidFill>
            <a:ln w="0"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C9A089B6-A974-8B35-83E3-0F6E14EAB4A2}"/>
                </a:ext>
              </a:extLst>
            </p:cNvPr>
            <p:cNvSpPr/>
            <p:nvPr/>
          </p:nvSpPr>
          <p:spPr>
            <a:xfrm>
              <a:off x="6201203" y="2838823"/>
              <a:ext cx="211311" cy="372945"/>
            </a:xfrm>
            <a:custGeom>
              <a:avLst/>
              <a:gdLst>
                <a:gd name="connsiteX0" fmla="*/ 192691 w 211311"/>
                <a:gd name="connsiteY0" fmla="*/ 316952 h 372945"/>
                <a:gd name="connsiteX1" fmla="*/ 191071 w 211311"/>
                <a:gd name="connsiteY1" fmla="*/ 333144 h 372945"/>
                <a:gd name="connsiteX2" fmla="*/ 191071 w 211311"/>
                <a:gd name="connsiteY2" fmla="*/ 336383 h 372945"/>
                <a:gd name="connsiteX3" fmla="*/ 186214 w 211311"/>
                <a:gd name="connsiteY3" fmla="*/ 352575 h 372945"/>
                <a:gd name="connsiteX4" fmla="*/ 183785 w 211311"/>
                <a:gd name="connsiteY4" fmla="*/ 350956 h 372945"/>
                <a:gd name="connsiteX5" fmla="*/ 121444 w 211311"/>
                <a:gd name="connsiteY5" fmla="*/ 350956 h 372945"/>
                <a:gd name="connsiteX6" fmla="*/ 41291 w 211311"/>
                <a:gd name="connsiteY6" fmla="*/ 354195 h 372945"/>
                <a:gd name="connsiteX7" fmla="*/ 2429 w 211311"/>
                <a:gd name="connsiteY7" fmla="*/ 350956 h 372945"/>
                <a:gd name="connsiteX8" fmla="*/ 809 w 211311"/>
                <a:gd name="connsiteY8" fmla="*/ 286186 h 372945"/>
                <a:gd name="connsiteX9" fmla="*/ 809 w 211311"/>
                <a:gd name="connsiteY9" fmla="*/ 269184 h 372945"/>
                <a:gd name="connsiteX10" fmla="*/ 0 w 211311"/>
                <a:gd name="connsiteY10" fmla="*/ 240847 h 372945"/>
                <a:gd name="connsiteX11" fmla="*/ 1619 w 211311"/>
                <a:gd name="connsiteY11" fmla="*/ 201176 h 372945"/>
                <a:gd name="connsiteX12" fmla="*/ 1619 w 211311"/>
                <a:gd name="connsiteY12" fmla="*/ 198747 h 372945"/>
                <a:gd name="connsiteX13" fmla="*/ 1619 w 211311"/>
                <a:gd name="connsiteY13" fmla="*/ 193889 h 372945"/>
                <a:gd name="connsiteX14" fmla="*/ 0 w 211311"/>
                <a:gd name="connsiteY14" fmla="*/ 153408 h 372945"/>
                <a:gd name="connsiteX15" fmla="*/ 809 w 211311"/>
                <a:gd name="connsiteY15" fmla="*/ 146121 h 372945"/>
                <a:gd name="connsiteX16" fmla="*/ 809 w 211311"/>
                <a:gd name="connsiteY16" fmla="*/ 104021 h 372945"/>
                <a:gd name="connsiteX17" fmla="*/ 0 w 211311"/>
                <a:gd name="connsiteY17" fmla="*/ 78922 h 372945"/>
                <a:gd name="connsiteX18" fmla="*/ 0 w 211311"/>
                <a:gd name="connsiteY18" fmla="*/ 77303 h 372945"/>
                <a:gd name="connsiteX19" fmla="*/ 809 w 211311"/>
                <a:gd name="connsiteY19" fmla="*/ 5246 h 372945"/>
                <a:gd name="connsiteX20" fmla="*/ 46958 w 211311"/>
                <a:gd name="connsiteY20" fmla="*/ 389 h 372945"/>
                <a:gd name="connsiteX21" fmla="*/ 106061 w 211311"/>
                <a:gd name="connsiteY21" fmla="*/ 389 h 372945"/>
                <a:gd name="connsiteX22" fmla="*/ 141684 w 211311"/>
                <a:gd name="connsiteY22" fmla="*/ 389 h 372945"/>
                <a:gd name="connsiteX23" fmla="*/ 177308 w 211311"/>
                <a:gd name="connsiteY23" fmla="*/ 1198 h 372945"/>
                <a:gd name="connsiteX24" fmla="*/ 183785 w 211311"/>
                <a:gd name="connsiteY24" fmla="*/ 1198 h 372945"/>
                <a:gd name="connsiteX25" fmla="*/ 191881 w 211311"/>
                <a:gd name="connsiteY25" fmla="*/ 32774 h 372945"/>
                <a:gd name="connsiteX26" fmla="*/ 182166 w 211311"/>
                <a:gd name="connsiteY26" fmla="*/ 65968 h 372945"/>
                <a:gd name="connsiteX27" fmla="*/ 164354 w 211311"/>
                <a:gd name="connsiteY27" fmla="*/ 65968 h 372945"/>
                <a:gd name="connsiteX28" fmla="*/ 147352 w 211311"/>
                <a:gd name="connsiteY28" fmla="*/ 65968 h 372945"/>
                <a:gd name="connsiteX29" fmla="*/ 123063 w 211311"/>
                <a:gd name="connsiteY29" fmla="*/ 65159 h 372945"/>
                <a:gd name="connsiteX30" fmla="*/ 103632 w 211311"/>
                <a:gd name="connsiteY30" fmla="*/ 65159 h 372945"/>
                <a:gd name="connsiteX31" fmla="*/ 63960 w 211311"/>
                <a:gd name="connsiteY31" fmla="*/ 65159 h 372945"/>
                <a:gd name="connsiteX32" fmla="*/ 63960 w 211311"/>
                <a:gd name="connsiteY32" fmla="*/ 70826 h 372945"/>
                <a:gd name="connsiteX33" fmla="*/ 63960 w 211311"/>
                <a:gd name="connsiteY33" fmla="*/ 70826 h 372945"/>
                <a:gd name="connsiteX34" fmla="*/ 60722 w 211311"/>
                <a:gd name="connsiteY34" fmla="*/ 121832 h 372945"/>
                <a:gd name="connsiteX35" fmla="*/ 64770 w 211311"/>
                <a:gd name="connsiteY35" fmla="*/ 148550 h 372945"/>
                <a:gd name="connsiteX36" fmla="*/ 106871 w 211311"/>
                <a:gd name="connsiteY36" fmla="*/ 147740 h 372945"/>
                <a:gd name="connsiteX37" fmla="*/ 127111 w 211311"/>
                <a:gd name="connsiteY37" fmla="*/ 148550 h 372945"/>
                <a:gd name="connsiteX38" fmla="*/ 134398 w 211311"/>
                <a:gd name="connsiteY38" fmla="*/ 147740 h 372945"/>
                <a:gd name="connsiteX39" fmla="*/ 148161 w 211311"/>
                <a:gd name="connsiteY39" fmla="*/ 148550 h 372945"/>
                <a:gd name="connsiteX40" fmla="*/ 155448 w 211311"/>
                <a:gd name="connsiteY40" fmla="*/ 148550 h 372945"/>
                <a:gd name="connsiteX41" fmla="*/ 163544 w 211311"/>
                <a:gd name="connsiteY41" fmla="*/ 181745 h 372945"/>
                <a:gd name="connsiteX42" fmla="*/ 161115 w 211311"/>
                <a:gd name="connsiteY42" fmla="*/ 206843 h 372945"/>
                <a:gd name="connsiteX43" fmla="*/ 150590 w 211311"/>
                <a:gd name="connsiteY43" fmla="*/ 206843 h 372945"/>
                <a:gd name="connsiteX44" fmla="*/ 124682 w 211311"/>
                <a:gd name="connsiteY44" fmla="*/ 206843 h 372945"/>
                <a:gd name="connsiteX45" fmla="*/ 113348 w 211311"/>
                <a:gd name="connsiteY45" fmla="*/ 207653 h 372945"/>
                <a:gd name="connsiteX46" fmla="*/ 97155 w 211311"/>
                <a:gd name="connsiteY46" fmla="*/ 206843 h 372945"/>
                <a:gd name="connsiteX47" fmla="*/ 63960 w 211311"/>
                <a:gd name="connsiteY47" fmla="*/ 206843 h 372945"/>
                <a:gd name="connsiteX48" fmla="*/ 62341 w 211311"/>
                <a:gd name="connsiteY48" fmla="*/ 261898 h 372945"/>
                <a:gd name="connsiteX49" fmla="*/ 63151 w 211311"/>
                <a:gd name="connsiteY49" fmla="*/ 291044 h 372945"/>
                <a:gd name="connsiteX50" fmla="*/ 144923 w 211311"/>
                <a:gd name="connsiteY50" fmla="*/ 292663 h 372945"/>
                <a:gd name="connsiteX51" fmla="*/ 170831 w 211311"/>
                <a:gd name="connsiteY51" fmla="*/ 291044 h 372945"/>
                <a:gd name="connsiteX52" fmla="*/ 174069 w 211311"/>
                <a:gd name="connsiteY52" fmla="*/ 291044 h 372945"/>
                <a:gd name="connsiteX53" fmla="*/ 178927 w 211311"/>
                <a:gd name="connsiteY53" fmla="*/ 291044 h 372945"/>
                <a:gd name="connsiteX54" fmla="*/ 182166 w 211311"/>
                <a:gd name="connsiteY54" fmla="*/ 291044 h 372945"/>
                <a:gd name="connsiteX55" fmla="*/ 185404 w 211311"/>
                <a:gd name="connsiteY55" fmla="*/ 289425 h 372945"/>
                <a:gd name="connsiteX56" fmla="*/ 187023 w 211311"/>
                <a:gd name="connsiteY56" fmla="*/ 289425 h 372945"/>
                <a:gd name="connsiteX57" fmla="*/ 190262 w 211311"/>
                <a:gd name="connsiteY57" fmla="*/ 316142 h 372945"/>
                <a:gd name="connsiteX58" fmla="*/ 205644 w 211311"/>
                <a:gd name="connsiteY58" fmla="*/ 331525 h 372945"/>
                <a:gd name="connsiteX59" fmla="*/ 204026 w 211311"/>
                <a:gd name="connsiteY59" fmla="*/ 312904 h 372945"/>
                <a:gd name="connsiteX60" fmla="*/ 203216 w 211311"/>
                <a:gd name="connsiteY60" fmla="*/ 312094 h 372945"/>
                <a:gd name="connsiteX61" fmla="*/ 203216 w 211311"/>
                <a:gd name="connsiteY61" fmla="*/ 311285 h 372945"/>
                <a:gd name="connsiteX62" fmla="*/ 204835 w 211311"/>
                <a:gd name="connsiteY62" fmla="*/ 308046 h 372945"/>
                <a:gd name="connsiteX63" fmla="*/ 205644 w 211311"/>
                <a:gd name="connsiteY63" fmla="*/ 308046 h 372945"/>
                <a:gd name="connsiteX64" fmla="*/ 208883 w 211311"/>
                <a:gd name="connsiteY64" fmla="*/ 311285 h 372945"/>
                <a:gd name="connsiteX65" fmla="*/ 211312 w 211311"/>
                <a:gd name="connsiteY65" fmla="*/ 335573 h 372945"/>
                <a:gd name="connsiteX66" fmla="*/ 209693 w 211311"/>
                <a:gd name="connsiteY66" fmla="*/ 351766 h 372945"/>
                <a:gd name="connsiteX67" fmla="*/ 209693 w 211311"/>
                <a:gd name="connsiteY67" fmla="*/ 355004 h 372945"/>
                <a:gd name="connsiteX68" fmla="*/ 204835 w 211311"/>
                <a:gd name="connsiteY68" fmla="*/ 371197 h 372945"/>
                <a:gd name="connsiteX69" fmla="*/ 202406 w 211311"/>
                <a:gd name="connsiteY69" fmla="*/ 369578 h 372945"/>
                <a:gd name="connsiteX70" fmla="*/ 140065 w 211311"/>
                <a:gd name="connsiteY70" fmla="*/ 369578 h 372945"/>
                <a:gd name="connsiteX71" fmla="*/ 59912 w 211311"/>
                <a:gd name="connsiteY71" fmla="*/ 372816 h 372945"/>
                <a:gd name="connsiteX72" fmla="*/ 22669 w 211311"/>
                <a:gd name="connsiteY72" fmla="*/ 371197 h 372945"/>
                <a:gd name="connsiteX73" fmla="*/ 20241 w 211311"/>
                <a:gd name="connsiteY73" fmla="*/ 367958 h 372945"/>
                <a:gd name="connsiteX74" fmla="*/ 21860 w 211311"/>
                <a:gd name="connsiteY74" fmla="*/ 365529 h 372945"/>
                <a:gd name="connsiteX75" fmla="*/ 24289 w 211311"/>
                <a:gd name="connsiteY75" fmla="*/ 367958 h 372945"/>
                <a:gd name="connsiteX76" fmla="*/ 66389 w 211311"/>
                <a:gd name="connsiteY76" fmla="*/ 367958 h 372945"/>
                <a:gd name="connsiteX77" fmla="*/ 131159 w 211311"/>
                <a:gd name="connsiteY77" fmla="*/ 364720 h 372945"/>
                <a:gd name="connsiteX78" fmla="*/ 202406 w 211311"/>
                <a:gd name="connsiteY78" fmla="*/ 366339 h 372945"/>
                <a:gd name="connsiteX79" fmla="*/ 205644 w 211311"/>
                <a:gd name="connsiteY79" fmla="*/ 333144 h 372945"/>
                <a:gd name="connsiteX80" fmla="*/ 79343 w 211311"/>
                <a:gd name="connsiteY80" fmla="*/ 135596 h 372945"/>
                <a:gd name="connsiteX81" fmla="*/ 76914 w 211311"/>
                <a:gd name="connsiteY81" fmla="*/ 137215 h 372945"/>
                <a:gd name="connsiteX82" fmla="*/ 75295 w 211311"/>
                <a:gd name="connsiteY82" fmla="*/ 135596 h 372945"/>
                <a:gd name="connsiteX83" fmla="*/ 75295 w 211311"/>
                <a:gd name="connsiteY83" fmla="*/ 135596 h 372945"/>
                <a:gd name="connsiteX84" fmla="*/ 79343 w 211311"/>
                <a:gd name="connsiteY84" fmla="*/ 79732 h 372945"/>
                <a:gd name="connsiteX85" fmla="*/ 80153 w 211311"/>
                <a:gd name="connsiteY85" fmla="*/ 79732 h 372945"/>
                <a:gd name="connsiteX86" fmla="*/ 80963 w 211311"/>
                <a:gd name="connsiteY86" fmla="*/ 76493 h 372945"/>
                <a:gd name="connsiteX87" fmla="*/ 97155 w 211311"/>
                <a:gd name="connsiteY87" fmla="*/ 76493 h 372945"/>
                <a:gd name="connsiteX88" fmla="*/ 134398 w 211311"/>
                <a:gd name="connsiteY88" fmla="*/ 76493 h 372945"/>
                <a:gd name="connsiteX89" fmla="*/ 166783 w 211311"/>
                <a:gd name="connsiteY89" fmla="*/ 76493 h 372945"/>
                <a:gd name="connsiteX90" fmla="*/ 177308 w 211311"/>
                <a:gd name="connsiteY90" fmla="*/ 76493 h 372945"/>
                <a:gd name="connsiteX91" fmla="*/ 202406 w 211311"/>
                <a:gd name="connsiteY91" fmla="*/ 77303 h 372945"/>
                <a:gd name="connsiteX92" fmla="*/ 205644 w 211311"/>
                <a:gd name="connsiteY92" fmla="*/ 44918 h 372945"/>
                <a:gd name="connsiteX93" fmla="*/ 203216 w 211311"/>
                <a:gd name="connsiteY93" fmla="*/ 20629 h 372945"/>
                <a:gd name="connsiteX94" fmla="*/ 201596 w 211311"/>
                <a:gd name="connsiteY94" fmla="*/ 19820 h 372945"/>
                <a:gd name="connsiteX95" fmla="*/ 201596 w 211311"/>
                <a:gd name="connsiteY95" fmla="*/ 18200 h 372945"/>
                <a:gd name="connsiteX96" fmla="*/ 203216 w 211311"/>
                <a:gd name="connsiteY96" fmla="*/ 16581 h 372945"/>
                <a:gd name="connsiteX97" fmla="*/ 209693 w 211311"/>
                <a:gd name="connsiteY97" fmla="*/ 47347 h 372945"/>
                <a:gd name="connsiteX98" fmla="*/ 199977 w 211311"/>
                <a:gd name="connsiteY98" fmla="*/ 80541 h 372945"/>
                <a:gd name="connsiteX99" fmla="*/ 182166 w 211311"/>
                <a:gd name="connsiteY99" fmla="*/ 80541 h 372945"/>
                <a:gd name="connsiteX100" fmla="*/ 165163 w 211311"/>
                <a:gd name="connsiteY100" fmla="*/ 80541 h 372945"/>
                <a:gd name="connsiteX101" fmla="*/ 140874 w 211311"/>
                <a:gd name="connsiteY101" fmla="*/ 79732 h 372945"/>
                <a:gd name="connsiteX102" fmla="*/ 121444 w 211311"/>
                <a:gd name="connsiteY102" fmla="*/ 79732 h 372945"/>
                <a:gd name="connsiteX103" fmla="*/ 81772 w 211311"/>
                <a:gd name="connsiteY103" fmla="*/ 79732 h 372945"/>
                <a:gd name="connsiteX104" fmla="*/ 81772 w 211311"/>
                <a:gd name="connsiteY104" fmla="*/ 84590 h 372945"/>
                <a:gd name="connsiteX105" fmla="*/ 81772 w 211311"/>
                <a:gd name="connsiteY105" fmla="*/ 86209 h 372945"/>
                <a:gd name="connsiteX106" fmla="*/ 78534 w 211311"/>
                <a:gd name="connsiteY106" fmla="*/ 133977 h 372945"/>
                <a:gd name="connsiteX107" fmla="*/ 81772 w 211311"/>
                <a:gd name="connsiteY107" fmla="*/ 278090 h 372945"/>
                <a:gd name="connsiteX108" fmla="*/ 79343 w 211311"/>
                <a:gd name="connsiteY108" fmla="*/ 280519 h 372945"/>
                <a:gd name="connsiteX109" fmla="*/ 76914 w 211311"/>
                <a:gd name="connsiteY109" fmla="*/ 278090 h 372945"/>
                <a:gd name="connsiteX110" fmla="*/ 76914 w 211311"/>
                <a:gd name="connsiteY110" fmla="*/ 276471 h 372945"/>
                <a:gd name="connsiteX111" fmla="*/ 78534 w 211311"/>
                <a:gd name="connsiteY111" fmla="*/ 228703 h 372945"/>
                <a:gd name="connsiteX112" fmla="*/ 84201 w 211311"/>
                <a:gd name="connsiteY112" fmla="*/ 223035 h 372945"/>
                <a:gd name="connsiteX113" fmla="*/ 106061 w 211311"/>
                <a:gd name="connsiteY113" fmla="*/ 221416 h 372945"/>
                <a:gd name="connsiteX114" fmla="*/ 113348 w 211311"/>
                <a:gd name="connsiteY114" fmla="*/ 221416 h 372945"/>
                <a:gd name="connsiteX115" fmla="*/ 114967 w 211311"/>
                <a:gd name="connsiteY115" fmla="*/ 220607 h 372945"/>
                <a:gd name="connsiteX116" fmla="*/ 130349 w 211311"/>
                <a:gd name="connsiteY116" fmla="*/ 221416 h 372945"/>
                <a:gd name="connsiteX117" fmla="*/ 154638 w 211311"/>
                <a:gd name="connsiteY117" fmla="*/ 220607 h 372945"/>
                <a:gd name="connsiteX118" fmla="*/ 173259 w 211311"/>
                <a:gd name="connsiteY118" fmla="*/ 220607 h 372945"/>
                <a:gd name="connsiteX119" fmla="*/ 178118 w 211311"/>
                <a:gd name="connsiteY119" fmla="*/ 201176 h 372945"/>
                <a:gd name="connsiteX120" fmla="*/ 176498 w 211311"/>
                <a:gd name="connsiteY120" fmla="*/ 169600 h 372945"/>
                <a:gd name="connsiteX121" fmla="*/ 175689 w 211311"/>
                <a:gd name="connsiteY121" fmla="*/ 168791 h 372945"/>
                <a:gd name="connsiteX122" fmla="*/ 175689 w 211311"/>
                <a:gd name="connsiteY122" fmla="*/ 168791 h 372945"/>
                <a:gd name="connsiteX123" fmla="*/ 177308 w 211311"/>
                <a:gd name="connsiteY123" fmla="*/ 166362 h 372945"/>
                <a:gd name="connsiteX124" fmla="*/ 182975 w 211311"/>
                <a:gd name="connsiteY124" fmla="*/ 198747 h 372945"/>
                <a:gd name="connsiteX125" fmla="*/ 181356 w 211311"/>
                <a:gd name="connsiteY125" fmla="*/ 218987 h 372945"/>
                <a:gd name="connsiteX126" fmla="*/ 175689 w 211311"/>
                <a:gd name="connsiteY126" fmla="*/ 224655 h 372945"/>
                <a:gd name="connsiteX127" fmla="*/ 170021 w 211311"/>
                <a:gd name="connsiteY127" fmla="*/ 224655 h 372945"/>
                <a:gd name="connsiteX128" fmla="*/ 144113 w 211311"/>
                <a:gd name="connsiteY128" fmla="*/ 224655 h 372945"/>
                <a:gd name="connsiteX129" fmla="*/ 132778 w 211311"/>
                <a:gd name="connsiteY129" fmla="*/ 225464 h 372945"/>
                <a:gd name="connsiteX130" fmla="*/ 116586 w 211311"/>
                <a:gd name="connsiteY130" fmla="*/ 224655 h 372945"/>
                <a:gd name="connsiteX131" fmla="*/ 83391 w 211311"/>
                <a:gd name="connsiteY131" fmla="*/ 224655 h 372945"/>
                <a:gd name="connsiteX132" fmla="*/ 81772 w 211311"/>
                <a:gd name="connsiteY132" fmla="*/ 278900 h 372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Lst>
              <a:rect l="l" t="t" r="r" b="b"/>
              <a:pathLst>
                <a:path w="211311" h="372945">
                  <a:moveTo>
                    <a:pt x="192691" y="316952"/>
                  </a:moveTo>
                  <a:cubicBezTo>
                    <a:pt x="192691" y="322619"/>
                    <a:pt x="192691" y="328287"/>
                    <a:pt x="191071" y="333144"/>
                  </a:cubicBezTo>
                  <a:cubicBezTo>
                    <a:pt x="191071" y="334764"/>
                    <a:pt x="191071" y="334764"/>
                    <a:pt x="191071" y="336383"/>
                  </a:cubicBezTo>
                  <a:cubicBezTo>
                    <a:pt x="191071" y="342050"/>
                    <a:pt x="189452" y="352575"/>
                    <a:pt x="186214" y="352575"/>
                  </a:cubicBezTo>
                  <a:cubicBezTo>
                    <a:pt x="182975" y="352575"/>
                    <a:pt x="184594" y="352575"/>
                    <a:pt x="183785" y="350956"/>
                  </a:cubicBezTo>
                  <a:lnTo>
                    <a:pt x="121444" y="350956"/>
                  </a:lnTo>
                  <a:cubicBezTo>
                    <a:pt x="97155" y="349337"/>
                    <a:pt x="68818" y="354195"/>
                    <a:pt x="41291" y="354195"/>
                  </a:cubicBezTo>
                  <a:cubicBezTo>
                    <a:pt x="13764" y="354195"/>
                    <a:pt x="8096" y="356624"/>
                    <a:pt x="2429" y="350956"/>
                  </a:cubicBezTo>
                  <a:cubicBezTo>
                    <a:pt x="809" y="329096"/>
                    <a:pt x="809" y="307237"/>
                    <a:pt x="809" y="286186"/>
                  </a:cubicBezTo>
                  <a:lnTo>
                    <a:pt x="809" y="269184"/>
                  </a:lnTo>
                  <a:cubicBezTo>
                    <a:pt x="809" y="259469"/>
                    <a:pt x="0" y="250563"/>
                    <a:pt x="0" y="240847"/>
                  </a:cubicBezTo>
                  <a:cubicBezTo>
                    <a:pt x="0" y="231132"/>
                    <a:pt x="0" y="203604"/>
                    <a:pt x="1619" y="201176"/>
                  </a:cubicBezTo>
                  <a:cubicBezTo>
                    <a:pt x="1619" y="201176"/>
                    <a:pt x="1619" y="200366"/>
                    <a:pt x="1619" y="198747"/>
                  </a:cubicBezTo>
                  <a:cubicBezTo>
                    <a:pt x="1619" y="197128"/>
                    <a:pt x="1619" y="195508"/>
                    <a:pt x="1619" y="193889"/>
                  </a:cubicBezTo>
                  <a:cubicBezTo>
                    <a:pt x="1619" y="179316"/>
                    <a:pt x="0" y="167981"/>
                    <a:pt x="0" y="153408"/>
                  </a:cubicBezTo>
                  <a:cubicBezTo>
                    <a:pt x="0" y="138834"/>
                    <a:pt x="0" y="147740"/>
                    <a:pt x="809" y="146121"/>
                  </a:cubicBezTo>
                  <a:lnTo>
                    <a:pt x="809" y="104021"/>
                  </a:lnTo>
                  <a:cubicBezTo>
                    <a:pt x="809" y="98353"/>
                    <a:pt x="2429" y="81351"/>
                    <a:pt x="0" y="78922"/>
                  </a:cubicBezTo>
                  <a:lnTo>
                    <a:pt x="0" y="77303"/>
                  </a:lnTo>
                  <a:cubicBezTo>
                    <a:pt x="809" y="53014"/>
                    <a:pt x="809" y="27106"/>
                    <a:pt x="809" y="5246"/>
                  </a:cubicBezTo>
                  <a:cubicBezTo>
                    <a:pt x="12144" y="-2040"/>
                    <a:pt x="33194" y="389"/>
                    <a:pt x="46958" y="389"/>
                  </a:cubicBezTo>
                  <a:cubicBezTo>
                    <a:pt x="60722" y="389"/>
                    <a:pt x="85820" y="389"/>
                    <a:pt x="106061" y="389"/>
                  </a:cubicBezTo>
                  <a:cubicBezTo>
                    <a:pt x="126301" y="389"/>
                    <a:pt x="129540" y="389"/>
                    <a:pt x="141684" y="389"/>
                  </a:cubicBezTo>
                  <a:cubicBezTo>
                    <a:pt x="153829" y="389"/>
                    <a:pt x="165973" y="1198"/>
                    <a:pt x="177308" y="1198"/>
                  </a:cubicBezTo>
                  <a:cubicBezTo>
                    <a:pt x="188643" y="1198"/>
                    <a:pt x="182166" y="1198"/>
                    <a:pt x="183785" y="1198"/>
                  </a:cubicBezTo>
                  <a:cubicBezTo>
                    <a:pt x="191071" y="1198"/>
                    <a:pt x="191881" y="26297"/>
                    <a:pt x="191881" y="32774"/>
                  </a:cubicBezTo>
                  <a:cubicBezTo>
                    <a:pt x="191881" y="39251"/>
                    <a:pt x="191881" y="65968"/>
                    <a:pt x="182166" y="65968"/>
                  </a:cubicBezTo>
                  <a:cubicBezTo>
                    <a:pt x="172450" y="65968"/>
                    <a:pt x="170021" y="65968"/>
                    <a:pt x="164354" y="65968"/>
                  </a:cubicBezTo>
                  <a:lnTo>
                    <a:pt x="147352" y="65968"/>
                  </a:lnTo>
                  <a:cubicBezTo>
                    <a:pt x="139256" y="65968"/>
                    <a:pt x="131159" y="65159"/>
                    <a:pt x="123063" y="65159"/>
                  </a:cubicBezTo>
                  <a:cubicBezTo>
                    <a:pt x="114967" y="65159"/>
                    <a:pt x="110109" y="65159"/>
                    <a:pt x="103632" y="65159"/>
                  </a:cubicBezTo>
                  <a:cubicBezTo>
                    <a:pt x="89868" y="65159"/>
                    <a:pt x="76914" y="65159"/>
                    <a:pt x="63960" y="65159"/>
                  </a:cubicBezTo>
                  <a:cubicBezTo>
                    <a:pt x="63960" y="68397"/>
                    <a:pt x="63960" y="70016"/>
                    <a:pt x="63960" y="70826"/>
                  </a:cubicBezTo>
                  <a:lnTo>
                    <a:pt x="63960" y="70826"/>
                  </a:lnTo>
                  <a:cubicBezTo>
                    <a:pt x="63960" y="88638"/>
                    <a:pt x="60722" y="105640"/>
                    <a:pt x="60722" y="121832"/>
                  </a:cubicBezTo>
                  <a:cubicBezTo>
                    <a:pt x="60722" y="138025"/>
                    <a:pt x="62341" y="140454"/>
                    <a:pt x="64770" y="148550"/>
                  </a:cubicBezTo>
                  <a:cubicBezTo>
                    <a:pt x="78534" y="148550"/>
                    <a:pt x="93107" y="147740"/>
                    <a:pt x="106871" y="147740"/>
                  </a:cubicBezTo>
                  <a:cubicBezTo>
                    <a:pt x="120634" y="147740"/>
                    <a:pt x="120634" y="147740"/>
                    <a:pt x="127111" y="148550"/>
                  </a:cubicBezTo>
                  <a:cubicBezTo>
                    <a:pt x="129540" y="148550"/>
                    <a:pt x="131969" y="147740"/>
                    <a:pt x="134398" y="147740"/>
                  </a:cubicBezTo>
                  <a:cubicBezTo>
                    <a:pt x="138446" y="147740"/>
                    <a:pt x="144113" y="148550"/>
                    <a:pt x="148161" y="148550"/>
                  </a:cubicBezTo>
                  <a:cubicBezTo>
                    <a:pt x="152209" y="148550"/>
                    <a:pt x="153019" y="148550"/>
                    <a:pt x="155448" y="148550"/>
                  </a:cubicBezTo>
                  <a:cubicBezTo>
                    <a:pt x="163544" y="148550"/>
                    <a:pt x="163544" y="170410"/>
                    <a:pt x="163544" y="181745"/>
                  </a:cubicBezTo>
                  <a:cubicBezTo>
                    <a:pt x="163544" y="193079"/>
                    <a:pt x="162734" y="197937"/>
                    <a:pt x="161115" y="206843"/>
                  </a:cubicBezTo>
                  <a:cubicBezTo>
                    <a:pt x="157877" y="206843"/>
                    <a:pt x="153829" y="206843"/>
                    <a:pt x="150590" y="206843"/>
                  </a:cubicBezTo>
                  <a:cubicBezTo>
                    <a:pt x="140874" y="206843"/>
                    <a:pt x="132778" y="206843"/>
                    <a:pt x="124682" y="206843"/>
                  </a:cubicBezTo>
                  <a:cubicBezTo>
                    <a:pt x="116586" y="206843"/>
                    <a:pt x="117396" y="207653"/>
                    <a:pt x="113348" y="207653"/>
                  </a:cubicBezTo>
                  <a:cubicBezTo>
                    <a:pt x="107680" y="207653"/>
                    <a:pt x="102822" y="206843"/>
                    <a:pt x="97155" y="206843"/>
                  </a:cubicBezTo>
                  <a:cubicBezTo>
                    <a:pt x="86630" y="206843"/>
                    <a:pt x="75295" y="206843"/>
                    <a:pt x="63960" y="206843"/>
                  </a:cubicBezTo>
                  <a:cubicBezTo>
                    <a:pt x="62341" y="223035"/>
                    <a:pt x="62341" y="242467"/>
                    <a:pt x="62341" y="261898"/>
                  </a:cubicBezTo>
                  <a:cubicBezTo>
                    <a:pt x="62341" y="281328"/>
                    <a:pt x="62341" y="281328"/>
                    <a:pt x="63151" y="291044"/>
                  </a:cubicBezTo>
                  <a:cubicBezTo>
                    <a:pt x="89059" y="291044"/>
                    <a:pt x="117396" y="292663"/>
                    <a:pt x="144923" y="292663"/>
                  </a:cubicBezTo>
                  <a:cubicBezTo>
                    <a:pt x="172450" y="292663"/>
                    <a:pt x="165163" y="292663"/>
                    <a:pt x="170831" y="291044"/>
                  </a:cubicBezTo>
                  <a:cubicBezTo>
                    <a:pt x="170831" y="291044"/>
                    <a:pt x="172450" y="291044"/>
                    <a:pt x="174069" y="291044"/>
                  </a:cubicBezTo>
                  <a:lnTo>
                    <a:pt x="178927" y="291044"/>
                  </a:lnTo>
                  <a:cubicBezTo>
                    <a:pt x="180546" y="291044"/>
                    <a:pt x="182166" y="291044"/>
                    <a:pt x="182166" y="291044"/>
                  </a:cubicBezTo>
                  <a:cubicBezTo>
                    <a:pt x="182975" y="290234"/>
                    <a:pt x="183785" y="289425"/>
                    <a:pt x="185404" y="289425"/>
                  </a:cubicBezTo>
                  <a:cubicBezTo>
                    <a:pt x="187023" y="289425"/>
                    <a:pt x="187023" y="289425"/>
                    <a:pt x="187023" y="289425"/>
                  </a:cubicBezTo>
                  <a:cubicBezTo>
                    <a:pt x="188643" y="296711"/>
                    <a:pt x="190262" y="306427"/>
                    <a:pt x="190262" y="316142"/>
                  </a:cubicBezTo>
                  <a:close/>
                  <a:moveTo>
                    <a:pt x="205644" y="331525"/>
                  </a:moveTo>
                  <a:cubicBezTo>
                    <a:pt x="205644" y="325858"/>
                    <a:pt x="205644" y="319381"/>
                    <a:pt x="204026" y="312904"/>
                  </a:cubicBezTo>
                  <a:cubicBezTo>
                    <a:pt x="204026" y="312904"/>
                    <a:pt x="203216" y="312904"/>
                    <a:pt x="203216" y="312094"/>
                  </a:cubicBezTo>
                  <a:cubicBezTo>
                    <a:pt x="203216" y="311285"/>
                    <a:pt x="203216" y="312094"/>
                    <a:pt x="203216" y="311285"/>
                  </a:cubicBezTo>
                  <a:cubicBezTo>
                    <a:pt x="203216" y="309665"/>
                    <a:pt x="203216" y="308856"/>
                    <a:pt x="204835" y="308046"/>
                  </a:cubicBezTo>
                  <a:cubicBezTo>
                    <a:pt x="204835" y="308046"/>
                    <a:pt x="205102" y="308046"/>
                    <a:pt x="205644" y="308046"/>
                  </a:cubicBezTo>
                  <a:cubicBezTo>
                    <a:pt x="207264" y="308046"/>
                    <a:pt x="208074" y="308046"/>
                    <a:pt x="208883" y="311285"/>
                  </a:cubicBezTo>
                  <a:cubicBezTo>
                    <a:pt x="210503" y="319381"/>
                    <a:pt x="211312" y="327477"/>
                    <a:pt x="211312" y="335573"/>
                  </a:cubicBezTo>
                  <a:cubicBezTo>
                    <a:pt x="211312" y="343670"/>
                    <a:pt x="211312" y="346908"/>
                    <a:pt x="209693" y="351766"/>
                  </a:cubicBezTo>
                  <a:cubicBezTo>
                    <a:pt x="209693" y="353385"/>
                    <a:pt x="209693" y="353385"/>
                    <a:pt x="209693" y="355004"/>
                  </a:cubicBezTo>
                  <a:cubicBezTo>
                    <a:pt x="209693" y="360672"/>
                    <a:pt x="208074" y="371197"/>
                    <a:pt x="204835" y="371197"/>
                  </a:cubicBezTo>
                  <a:cubicBezTo>
                    <a:pt x="201596" y="371197"/>
                    <a:pt x="203216" y="371197"/>
                    <a:pt x="202406" y="369578"/>
                  </a:cubicBezTo>
                  <a:lnTo>
                    <a:pt x="140065" y="369578"/>
                  </a:lnTo>
                  <a:cubicBezTo>
                    <a:pt x="115776" y="367958"/>
                    <a:pt x="87439" y="372816"/>
                    <a:pt x="59912" y="372816"/>
                  </a:cubicBezTo>
                  <a:cubicBezTo>
                    <a:pt x="32385" y="372816"/>
                    <a:pt x="30766" y="373626"/>
                    <a:pt x="22669" y="371197"/>
                  </a:cubicBezTo>
                  <a:cubicBezTo>
                    <a:pt x="21050" y="369578"/>
                    <a:pt x="21050" y="368768"/>
                    <a:pt x="20241" y="367958"/>
                  </a:cubicBezTo>
                  <a:cubicBezTo>
                    <a:pt x="20241" y="366339"/>
                    <a:pt x="20241" y="365529"/>
                    <a:pt x="21860" y="365529"/>
                  </a:cubicBezTo>
                  <a:cubicBezTo>
                    <a:pt x="23479" y="365529"/>
                    <a:pt x="24289" y="366339"/>
                    <a:pt x="24289" y="367958"/>
                  </a:cubicBezTo>
                  <a:lnTo>
                    <a:pt x="66389" y="367958"/>
                  </a:lnTo>
                  <a:cubicBezTo>
                    <a:pt x="88249" y="367958"/>
                    <a:pt x="109299" y="364720"/>
                    <a:pt x="131159" y="364720"/>
                  </a:cubicBezTo>
                  <a:cubicBezTo>
                    <a:pt x="153019" y="364720"/>
                    <a:pt x="178927" y="365529"/>
                    <a:pt x="202406" y="366339"/>
                  </a:cubicBezTo>
                  <a:cubicBezTo>
                    <a:pt x="204026" y="355004"/>
                    <a:pt x="205644" y="344479"/>
                    <a:pt x="205644" y="333144"/>
                  </a:cubicBezTo>
                  <a:close/>
                  <a:moveTo>
                    <a:pt x="79343" y="135596"/>
                  </a:moveTo>
                  <a:cubicBezTo>
                    <a:pt x="79343" y="137215"/>
                    <a:pt x="78534" y="137215"/>
                    <a:pt x="76914" y="137215"/>
                  </a:cubicBezTo>
                  <a:cubicBezTo>
                    <a:pt x="75295" y="137215"/>
                    <a:pt x="75295" y="137215"/>
                    <a:pt x="75295" y="135596"/>
                  </a:cubicBezTo>
                  <a:lnTo>
                    <a:pt x="75295" y="135596"/>
                  </a:lnTo>
                  <a:cubicBezTo>
                    <a:pt x="75295" y="125071"/>
                    <a:pt x="76914" y="79732"/>
                    <a:pt x="79343" y="79732"/>
                  </a:cubicBezTo>
                  <a:cubicBezTo>
                    <a:pt x="81772" y="79732"/>
                    <a:pt x="79343" y="79732"/>
                    <a:pt x="80153" y="79732"/>
                  </a:cubicBezTo>
                  <a:cubicBezTo>
                    <a:pt x="80153" y="79732"/>
                    <a:pt x="80153" y="76493"/>
                    <a:pt x="80963" y="76493"/>
                  </a:cubicBezTo>
                  <a:cubicBezTo>
                    <a:pt x="86630" y="76493"/>
                    <a:pt x="92297" y="76493"/>
                    <a:pt x="97155" y="76493"/>
                  </a:cubicBezTo>
                  <a:cubicBezTo>
                    <a:pt x="109299" y="76493"/>
                    <a:pt x="121444" y="76493"/>
                    <a:pt x="134398" y="76493"/>
                  </a:cubicBezTo>
                  <a:cubicBezTo>
                    <a:pt x="147352" y="76493"/>
                    <a:pt x="156258" y="76493"/>
                    <a:pt x="166783" y="76493"/>
                  </a:cubicBezTo>
                  <a:lnTo>
                    <a:pt x="177308" y="76493"/>
                  </a:lnTo>
                  <a:cubicBezTo>
                    <a:pt x="187023" y="76493"/>
                    <a:pt x="194310" y="77303"/>
                    <a:pt x="202406" y="77303"/>
                  </a:cubicBezTo>
                  <a:cubicBezTo>
                    <a:pt x="204026" y="65968"/>
                    <a:pt x="205644" y="55443"/>
                    <a:pt x="205644" y="44918"/>
                  </a:cubicBezTo>
                  <a:cubicBezTo>
                    <a:pt x="205644" y="34393"/>
                    <a:pt x="204835" y="28726"/>
                    <a:pt x="203216" y="20629"/>
                  </a:cubicBezTo>
                  <a:cubicBezTo>
                    <a:pt x="203216" y="20629"/>
                    <a:pt x="202406" y="20629"/>
                    <a:pt x="201596" y="19820"/>
                  </a:cubicBezTo>
                  <a:lnTo>
                    <a:pt x="201596" y="18200"/>
                  </a:lnTo>
                  <a:cubicBezTo>
                    <a:pt x="201596" y="16581"/>
                    <a:pt x="201596" y="16581"/>
                    <a:pt x="203216" y="16581"/>
                  </a:cubicBezTo>
                  <a:cubicBezTo>
                    <a:pt x="208883" y="20629"/>
                    <a:pt x="209693" y="41679"/>
                    <a:pt x="209693" y="47347"/>
                  </a:cubicBezTo>
                  <a:cubicBezTo>
                    <a:pt x="209693" y="53014"/>
                    <a:pt x="209693" y="80541"/>
                    <a:pt x="199977" y="80541"/>
                  </a:cubicBezTo>
                  <a:cubicBezTo>
                    <a:pt x="190262" y="80541"/>
                    <a:pt x="187833" y="80541"/>
                    <a:pt x="182166" y="80541"/>
                  </a:cubicBezTo>
                  <a:lnTo>
                    <a:pt x="165163" y="80541"/>
                  </a:lnTo>
                  <a:cubicBezTo>
                    <a:pt x="157067" y="80541"/>
                    <a:pt x="148971" y="79732"/>
                    <a:pt x="140874" y="79732"/>
                  </a:cubicBezTo>
                  <a:cubicBezTo>
                    <a:pt x="132778" y="79732"/>
                    <a:pt x="127921" y="79732"/>
                    <a:pt x="121444" y="79732"/>
                  </a:cubicBezTo>
                  <a:cubicBezTo>
                    <a:pt x="107680" y="79732"/>
                    <a:pt x="94726" y="79732"/>
                    <a:pt x="81772" y="79732"/>
                  </a:cubicBezTo>
                  <a:lnTo>
                    <a:pt x="81772" y="84590"/>
                  </a:lnTo>
                  <a:cubicBezTo>
                    <a:pt x="81772" y="84590"/>
                    <a:pt x="81772" y="85399"/>
                    <a:pt x="81772" y="86209"/>
                  </a:cubicBezTo>
                  <a:cubicBezTo>
                    <a:pt x="81772" y="102401"/>
                    <a:pt x="78534" y="117784"/>
                    <a:pt x="78534" y="133977"/>
                  </a:cubicBezTo>
                  <a:close/>
                  <a:moveTo>
                    <a:pt x="81772" y="278090"/>
                  </a:moveTo>
                  <a:cubicBezTo>
                    <a:pt x="81772" y="279709"/>
                    <a:pt x="80963" y="280519"/>
                    <a:pt x="79343" y="280519"/>
                  </a:cubicBezTo>
                  <a:cubicBezTo>
                    <a:pt x="77724" y="280519"/>
                    <a:pt x="76914" y="279709"/>
                    <a:pt x="76914" y="278090"/>
                  </a:cubicBezTo>
                  <a:lnTo>
                    <a:pt x="76914" y="276471"/>
                  </a:lnTo>
                  <a:cubicBezTo>
                    <a:pt x="76914" y="260278"/>
                    <a:pt x="76914" y="244895"/>
                    <a:pt x="78534" y="228703"/>
                  </a:cubicBezTo>
                  <a:cubicBezTo>
                    <a:pt x="78534" y="225464"/>
                    <a:pt x="80153" y="223035"/>
                    <a:pt x="84201" y="223035"/>
                  </a:cubicBezTo>
                  <a:cubicBezTo>
                    <a:pt x="92297" y="221416"/>
                    <a:pt x="97964" y="221416"/>
                    <a:pt x="106061" y="221416"/>
                  </a:cubicBezTo>
                  <a:cubicBezTo>
                    <a:pt x="114157" y="221416"/>
                    <a:pt x="110919" y="221416"/>
                    <a:pt x="113348" y="221416"/>
                  </a:cubicBezTo>
                  <a:cubicBezTo>
                    <a:pt x="115776" y="221416"/>
                    <a:pt x="114157" y="220607"/>
                    <a:pt x="114967" y="220607"/>
                  </a:cubicBezTo>
                  <a:cubicBezTo>
                    <a:pt x="122253" y="220607"/>
                    <a:pt x="125492" y="220607"/>
                    <a:pt x="130349" y="221416"/>
                  </a:cubicBezTo>
                  <a:cubicBezTo>
                    <a:pt x="138446" y="221416"/>
                    <a:pt x="146542" y="220607"/>
                    <a:pt x="154638" y="220607"/>
                  </a:cubicBezTo>
                  <a:cubicBezTo>
                    <a:pt x="162734" y="220607"/>
                    <a:pt x="167592" y="220607"/>
                    <a:pt x="173259" y="220607"/>
                  </a:cubicBezTo>
                  <a:cubicBezTo>
                    <a:pt x="178927" y="220607"/>
                    <a:pt x="178118" y="206843"/>
                    <a:pt x="178118" y="201176"/>
                  </a:cubicBezTo>
                  <a:cubicBezTo>
                    <a:pt x="178118" y="190650"/>
                    <a:pt x="178118" y="180935"/>
                    <a:pt x="176498" y="169600"/>
                  </a:cubicBezTo>
                  <a:cubicBezTo>
                    <a:pt x="176498" y="169600"/>
                    <a:pt x="175689" y="169600"/>
                    <a:pt x="175689" y="168791"/>
                  </a:cubicBezTo>
                  <a:lnTo>
                    <a:pt x="175689" y="168791"/>
                  </a:lnTo>
                  <a:cubicBezTo>
                    <a:pt x="175689" y="165552"/>
                    <a:pt x="175689" y="164743"/>
                    <a:pt x="177308" y="166362"/>
                  </a:cubicBezTo>
                  <a:cubicBezTo>
                    <a:pt x="182975" y="171219"/>
                    <a:pt x="182975" y="187412"/>
                    <a:pt x="182975" y="198747"/>
                  </a:cubicBezTo>
                  <a:cubicBezTo>
                    <a:pt x="182975" y="210082"/>
                    <a:pt x="182975" y="212510"/>
                    <a:pt x="181356" y="218987"/>
                  </a:cubicBezTo>
                  <a:cubicBezTo>
                    <a:pt x="181356" y="222226"/>
                    <a:pt x="178927" y="224655"/>
                    <a:pt x="175689" y="224655"/>
                  </a:cubicBezTo>
                  <a:lnTo>
                    <a:pt x="170021" y="224655"/>
                  </a:lnTo>
                  <a:cubicBezTo>
                    <a:pt x="160306" y="224655"/>
                    <a:pt x="152209" y="224655"/>
                    <a:pt x="144113" y="224655"/>
                  </a:cubicBezTo>
                  <a:cubicBezTo>
                    <a:pt x="136017" y="224655"/>
                    <a:pt x="136826" y="225464"/>
                    <a:pt x="132778" y="225464"/>
                  </a:cubicBezTo>
                  <a:cubicBezTo>
                    <a:pt x="127111" y="225464"/>
                    <a:pt x="122253" y="224655"/>
                    <a:pt x="116586" y="224655"/>
                  </a:cubicBezTo>
                  <a:cubicBezTo>
                    <a:pt x="106061" y="224655"/>
                    <a:pt x="94726" y="224655"/>
                    <a:pt x="83391" y="224655"/>
                  </a:cubicBezTo>
                  <a:cubicBezTo>
                    <a:pt x="81772" y="240038"/>
                    <a:pt x="81772" y="260278"/>
                    <a:pt x="81772" y="278900"/>
                  </a:cubicBezTo>
                  <a:close/>
                </a:path>
              </a:pathLst>
            </a:custGeom>
            <a:solidFill>
              <a:srgbClr val="000000"/>
            </a:solidFill>
            <a:ln w="0"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63DA08CE-2A7B-E92A-81AA-D89AF0651864}"/>
                </a:ext>
              </a:extLst>
            </p:cNvPr>
            <p:cNvSpPr/>
            <p:nvPr/>
          </p:nvSpPr>
          <p:spPr>
            <a:xfrm>
              <a:off x="6436375" y="2834354"/>
              <a:ext cx="208502" cy="376025"/>
            </a:xfrm>
            <a:custGeom>
              <a:avLst/>
              <a:gdLst>
                <a:gd name="connsiteX0" fmla="*/ 189071 w 208502"/>
                <a:gd name="connsiteY0" fmla="*/ 85820 h 376025"/>
                <a:gd name="connsiteX1" fmla="*/ 187453 w 208502"/>
                <a:gd name="connsiteY1" fmla="*/ 125492 h 376025"/>
                <a:gd name="connsiteX2" fmla="*/ 168021 w 208502"/>
                <a:gd name="connsiteY2" fmla="*/ 127111 h 376025"/>
                <a:gd name="connsiteX3" fmla="*/ 155068 w 208502"/>
                <a:gd name="connsiteY3" fmla="*/ 127111 h 376025"/>
                <a:gd name="connsiteX4" fmla="*/ 142923 w 208502"/>
                <a:gd name="connsiteY4" fmla="*/ 127111 h 376025"/>
                <a:gd name="connsiteX5" fmla="*/ 139685 w 208502"/>
                <a:gd name="connsiteY5" fmla="*/ 126301 h 376025"/>
                <a:gd name="connsiteX6" fmla="*/ 125921 w 208502"/>
                <a:gd name="connsiteY6" fmla="*/ 122253 h 376025"/>
                <a:gd name="connsiteX7" fmla="*/ 125921 w 208502"/>
                <a:gd name="connsiteY7" fmla="*/ 93917 h 376025"/>
                <a:gd name="connsiteX8" fmla="*/ 120253 w 208502"/>
                <a:gd name="connsiteY8" fmla="*/ 73676 h 376025"/>
                <a:gd name="connsiteX9" fmla="*/ 111348 w 208502"/>
                <a:gd name="connsiteY9" fmla="*/ 65580 h 376025"/>
                <a:gd name="connsiteX10" fmla="*/ 106490 w 208502"/>
                <a:gd name="connsiteY10" fmla="*/ 65580 h 376025"/>
                <a:gd name="connsiteX11" fmla="*/ 92726 w 208502"/>
                <a:gd name="connsiteY11" fmla="*/ 62341 h 376025"/>
                <a:gd name="connsiteX12" fmla="*/ 84630 w 208502"/>
                <a:gd name="connsiteY12" fmla="*/ 64770 h 376025"/>
                <a:gd name="connsiteX13" fmla="*/ 70866 w 208502"/>
                <a:gd name="connsiteY13" fmla="*/ 70437 h 376025"/>
                <a:gd name="connsiteX14" fmla="*/ 64389 w 208502"/>
                <a:gd name="connsiteY14" fmla="*/ 79343 h 376025"/>
                <a:gd name="connsiteX15" fmla="*/ 66818 w 208502"/>
                <a:gd name="connsiteY15" fmla="*/ 104442 h 376025"/>
                <a:gd name="connsiteX16" fmla="*/ 82201 w 208502"/>
                <a:gd name="connsiteY16" fmla="*/ 128730 h 376025"/>
                <a:gd name="connsiteX17" fmla="*/ 87868 w 208502"/>
                <a:gd name="connsiteY17" fmla="*/ 136017 h 376025"/>
                <a:gd name="connsiteX18" fmla="*/ 93536 w 208502"/>
                <a:gd name="connsiteY18" fmla="*/ 140875 h 376025"/>
                <a:gd name="connsiteX19" fmla="*/ 109728 w 208502"/>
                <a:gd name="connsiteY19" fmla="*/ 154638 h 376025"/>
                <a:gd name="connsiteX20" fmla="*/ 131588 w 208502"/>
                <a:gd name="connsiteY20" fmla="*/ 172450 h 376025"/>
                <a:gd name="connsiteX21" fmla="*/ 141304 w 208502"/>
                <a:gd name="connsiteY21" fmla="*/ 181356 h 376025"/>
                <a:gd name="connsiteX22" fmla="*/ 156686 w 208502"/>
                <a:gd name="connsiteY22" fmla="*/ 195120 h 376025"/>
                <a:gd name="connsiteX23" fmla="*/ 172070 w 208502"/>
                <a:gd name="connsiteY23" fmla="*/ 213741 h 376025"/>
                <a:gd name="connsiteX24" fmla="*/ 181785 w 208502"/>
                <a:gd name="connsiteY24" fmla="*/ 231553 h 376025"/>
                <a:gd name="connsiteX25" fmla="*/ 185023 w 208502"/>
                <a:gd name="connsiteY25" fmla="*/ 238840 h 376025"/>
                <a:gd name="connsiteX26" fmla="*/ 185023 w 208502"/>
                <a:gd name="connsiteY26" fmla="*/ 246126 h 376025"/>
                <a:gd name="connsiteX27" fmla="*/ 186643 w 208502"/>
                <a:gd name="connsiteY27" fmla="*/ 251793 h 376025"/>
                <a:gd name="connsiteX28" fmla="*/ 186643 w 208502"/>
                <a:gd name="connsiteY28" fmla="*/ 261509 h 376025"/>
                <a:gd name="connsiteX29" fmla="*/ 180166 w 208502"/>
                <a:gd name="connsiteY29" fmla="*/ 303610 h 376025"/>
                <a:gd name="connsiteX30" fmla="*/ 175308 w 208502"/>
                <a:gd name="connsiteY30" fmla="*/ 316563 h 376025"/>
                <a:gd name="connsiteX31" fmla="*/ 169641 w 208502"/>
                <a:gd name="connsiteY31" fmla="*/ 323850 h 376025"/>
                <a:gd name="connsiteX32" fmla="*/ 167212 w 208502"/>
                <a:gd name="connsiteY32" fmla="*/ 327089 h 376025"/>
                <a:gd name="connsiteX33" fmla="*/ 163973 w 208502"/>
                <a:gd name="connsiteY33" fmla="*/ 330327 h 376025"/>
                <a:gd name="connsiteX34" fmla="*/ 162354 w 208502"/>
                <a:gd name="connsiteY34" fmla="*/ 334375 h 376025"/>
                <a:gd name="connsiteX35" fmla="*/ 160735 w 208502"/>
                <a:gd name="connsiteY35" fmla="*/ 335995 h 376025"/>
                <a:gd name="connsiteX36" fmla="*/ 148590 w 208502"/>
                <a:gd name="connsiteY36" fmla="*/ 344091 h 376025"/>
                <a:gd name="connsiteX37" fmla="*/ 139685 w 208502"/>
                <a:gd name="connsiteY37" fmla="*/ 349758 h 376025"/>
                <a:gd name="connsiteX38" fmla="*/ 134827 w 208502"/>
                <a:gd name="connsiteY38" fmla="*/ 350568 h 376025"/>
                <a:gd name="connsiteX39" fmla="*/ 107300 w 208502"/>
                <a:gd name="connsiteY39" fmla="*/ 356235 h 376025"/>
                <a:gd name="connsiteX40" fmla="*/ 104061 w 208502"/>
                <a:gd name="connsiteY40" fmla="*/ 357045 h 376025"/>
                <a:gd name="connsiteX41" fmla="*/ 99203 w 208502"/>
                <a:gd name="connsiteY41" fmla="*/ 357045 h 376025"/>
                <a:gd name="connsiteX42" fmla="*/ 77343 w 208502"/>
                <a:gd name="connsiteY42" fmla="*/ 357045 h 376025"/>
                <a:gd name="connsiteX43" fmla="*/ 70057 w 208502"/>
                <a:gd name="connsiteY43" fmla="*/ 357045 h 376025"/>
                <a:gd name="connsiteX44" fmla="*/ 66009 w 208502"/>
                <a:gd name="connsiteY44" fmla="*/ 357045 h 376025"/>
                <a:gd name="connsiteX45" fmla="*/ 41720 w 208502"/>
                <a:gd name="connsiteY45" fmla="*/ 347329 h 376025"/>
                <a:gd name="connsiteX46" fmla="*/ 23908 w 208502"/>
                <a:gd name="connsiteY46" fmla="*/ 333565 h 376025"/>
                <a:gd name="connsiteX47" fmla="*/ 10954 w 208502"/>
                <a:gd name="connsiteY47" fmla="*/ 317373 h 376025"/>
                <a:gd name="connsiteX48" fmla="*/ 10954 w 208502"/>
                <a:gd name="connsiteY48" fmla="*/ 314944 h 376025"/>
                <a:gd name="connsiteX49" fmla="*/ 1239 w 208502"/>
                <a:gd name="connsiteY49" fmla="*/ 274463 h 376025"/>
                <a:gd name="connsiteX50" fmla="*/ 1239 w 208502"/>
                <a:gd name="connsiteY50" fmla="*/ 272844 h 376025"/>
                <a:gd name="connsiteX51" fmla="*/ 2048 w 208502"/>
                <a:gd name="connsiteY51" fmla="*/ 238030 h 376025"/>
                <a:gd name="connsiteX52" fmla="*/ 60341 w 208502"/>
                <a:gd name="connsiteY52" fmla="*/ 237220 h 376025"/>
                <a:gd name="connsiteX53" fmla="*/ 62770 w 208502"/>
                <a:gd name="connsiteY53" fmla="*/ 239649 h 376025"/>
                <a:gd name="connsiteX54" fmla="*/ 72486 w 208502"/>
                <a:gd name="connsiteY54" fmla="*/ 296323 h 376025"/>
                <a:gd name="connsiteX55" fmla="*/ 98394 w 208502"/>
                <a:gd name="connsiteY55" fmla="*/ 301990 h 376025"/>
                <a:gd name="connsiteX56" fmla="*/ 123492 w 208502"/>
                <a:gd name="connsiteY56" fmla="*/ 284988 h 376025"/>
                <a:gd name="connsiteX57" fmla="*/ 117825 w 208502"/>
                <a:gd name="connsiteY57" fmla="*/ 242888 h 376025"/>
                <a:gd name="connsiteX58" fmla="*/ 79772 w 208502"/>
                <a:gd name="connsiteY58" fmla="*/ 208074 h 376025"/>
                <a:gd name="connsiteX59" fmla="*/ 78153 w 208502"/>
                <a:gd name="connsiteY59" fmla="*/ 207264 h 376025"/>
                <a:gd name="connsiteX60" fmla="*/ 68438 w 208502"/>
                <a:gd name="connsiteY60" fmla="*/ 198358 h 376025"/>
                <a:gd name="connsiteX61" fmla="*/ 64389 w 208502"/>
                <a:gd name="connsiteY61" fmla="*/ 194310 h 376025"/>
                <a:gd name="connsiteX62" fmla="*/ 57103 w 208502"/>
                <a:gd name="connsiteY62" fmla="*/ 187023 h 376025"/>
                <a:gd name="connsiteX63" fmla="*/ 46578 w 208502"/>
                <a:gd name="connsiteY63" fmla="*/ 178118 h 376025"/>
                <a:gd name="connsiteX64" fmla="*/ 40101 w 208502"/>
                <a:gd name="connsiteY64" fmla="*/ 172450 h 376025"/>
                <a:gd name="connsiteX65" fmla="*/ 35243 w 208502"/>
                <a:gd name="connsiteY65" fmla="*/ 168402 h 376025"/>
                <a:gd name="connsiteX66" fmla="*/ 23098 w 208502"/>
                <a:gd name="connsiteY66" fmla="*/ 157877 h 376025"/>
                <a:gd name="connsiteX67" fmla="*/ 18241 w 208502"/>
                <a:gd name="connsiteY67" fmla="*/ 153829 h 376025"/>
                <a:gd name="connsiteX68" fmla="*/ 10145 w 208502"/>
                <a:gd name="connsiteY68" fmla="*/ 142494 h 376025"/>
                <a:gd name="connsiteX69" fmla="*/ 1239 w 208502"/>
                <a:gd name="connsiteY69" fmla="*/ 102822 h 376025"/>
                <a:gd name="connsiteX70" fmla="*/ 429 w 208502"/>
                <a:gd name="connsiteY70" fmla="*/ 97965 h 376025"/>
                <a:gd name="connsiteX71" fmla="*/ 429 w 208502"/>
                <a:gd name="connsiteY71" fmla="*/ 86630 h 376025"/>
                <a:gd name="connsiteX72" fmla="*/ 6096 w 208502"/>
                <a:gd name="connsiteY72" fmla="*/ 61532 h 376025"/>
                <a:gd name="connsiteX73" fmla="*/ 10954 w 208502"/>
                <a:gd name="connsiteY73" fmla="*/ 46149 h 376025"/>
                <a:gd name="connsiteX74" fmla="*/ 15002 w 208502"/>
                <a:gd name="connsiteY74" fmla="*/ 38862 h 376025"/>
                <a:gd name="connsiteX75" fmla="*/ 24718 w 208502"/>
                <a:gd name="connsiteY75" fmla="*/ 27527 h 376025"/>
                <a:gd name="connsiteX76" fmla="*/ 29576 w 208502"/>
                <a:gd name="connsiteY76" fmla="*/ 23479 h 376025"/>
                <a:gd name="connsiteX77" fmla="*/ 57913 w 208502"/>
                <a:gd name="connsiteY77" fmla="*/ 7287 h 376025"/>
                <a:gd name="connsiteX78" fmla="*/ 70866 w 208502"/>
                <a:gd name="connsiteY78" fmla="*/ 2429 h 376025"/>
                <a:gd name="connsiteX79" fmla="*/ 88678 w 208502"/>
                <a:gd name="connsiteY79" fmla="*/ 0 h 376025"/>
                <a:gd name="connsiteX80" fmla="*/ 100013 w 208502"/>
                <a:gd name="connsiteY80" fmla="*/ 0 h 376025"/>
                <a:gd name="connsiteX81" fmla="*/ 118634 w 208502"/>
                <a:gd name="connsiteY81" fmla="*/ 1619 h 376025"/>
                <a:gd name="connsiteX82" fmla="*/ 135636 w 208502"/>
                <a:gd name="connsiteY82" fmla="*/ 6477 h 376025"/>
                <a:gd name="connsiteX83" fmla="*/ 146971 w 208502"/>
                <a:gd name="connsiteY83" fmla="*/ 12954 h 376025"/>
                <a:gd name="connsiteX84" fmla="*/ 167212 w 208502"/>
                <a:gd name="connsiteY84" fmla="*/ 29956 h 376025"/>
                <a:gd name="connsiteX85" fmla="*/ 185023 w 208502"/>
                <a:gd name="connsiteY85" fmla="*/ 64770 h 376025"/>
                <a:gd name="connsiteX86" fmla="*/ 189881 w 208502"/>
                <a:gd name="connsiteY86" fmla="*/ 85820 h 376025"/>
                <a:gd name="connsiteX87" fmla="*/ 200406 w 208502"/>
                <a:gd name="connsiteY87" fmla="*/ 299561 h 376025"/>
                <a:gd name="connsiteX88" fmla="*/ 196358 w 208502"/>
                <a:gd name="connsiteY88" fmla="*/ 255841 h 376025"/>
                <a:gd name="connsiteX89" fmla="*/ 196358 w 208502"/>
                <a:gd name="connsiteY89" fmla="*/ 251793 h 376025"/>
                <a:gd name="connsiteX90" fmla="*/ 196358 w 208502"/>
                <a:gd name="connsiteY90" fmla="*/ 248555 h 376025"/>
                <a:gd name="connsiteX91" fmla="*/ 195549 w 208502"/>
                <a:gd name="connsiteY91" fmla="*/ 245316 h 376025"/>
                <a:gd name="connsiteX92" fmla="*/ 195549 w 208502"/>
                <a:gd name="connsiteY92" fmla="*/ 243697 h 376025"/>
                <a:gd name="connsiteX93" fmla="*/ 195549 w 208502"/>
                <a:gd name="connsiteY93" fmla="*/ 243697 h 376025"/>
                <a:gd name="connsiteX94" fmla="*/ 195549 w 208502"/>
                <a:gd name="connsiteY94" fmla="*/ 243697 h 376025"/>
                <a:gd name="connsiteX95" fmla="*/ 198787 w 208502"/>
                <a:gd name="connsiteY95" fmla="*/ 250984 h 376025"/>
                <a:gd name="connsiteX96" fmla="*/ 202026 w 208502"/>
                <a:gd name="connsiteY96" fmla="*/ 258270 h 376025"/>
                <a:gd name="connsiteX97" fmla="*/ 202026 w 208502"/>
                <a:gd name="connsiteY97" fmla="*/ 260699 h 376025"/>
                <a:gd name="connsiteX98" fmla="*/ 203645 w 208502"/>
                <a:gd name="connsiteY98" fmla="*/ 270415 h 376025"/>
                <a:gd name="connsiteX99" fmla="*/ 203645 w 208502"/>
                <a:gd name="connsiteY99" fmla="*/ 270415 h 376025"/>
                <a:gd name="connsiteX100" fmla="*/ 203645 w 208502"/>
                <a:gd name="connsiteY100" fmla="*/ 280130 h 376025"/>
                <a:gd name="connsiteX101" fmla="*/ 197168 w 208502"/>
                <a:gd name="connsiteY101" fmla="*/ 322231 h 376025"/>
                <a:gd name="connsiteX102" fmla="*/ 192310 w 208502"/>
                <a:gd name="connsiteY102" fmla="*/ 335185 h 376025"/>
                <a:gd name="connsiteX103" fmla="*/ 186643 w 208502"/>
                <a:gd name="connsiteY103" fmla="*/ 342471 h 376025"/>
                <a:gd name="connsiteX104" fmla="*/ 184214 w 208502"/>
                <a:gd name="connsiteY104" fmla="*/ 345710 h 376025"/>
                <a:gd name="connsiteX105" fmla="*/ 180975 w 208502"/>
                <a:gd name="connsiteY105" fmla="*/ 348948 h 376025"/>
                <a:gd name="connsiteX106" fmla="*/ 179356 w 208502"/>
                <a:gd name="connsiteY106" fmla="*/ 352996 h 376025"/>
                <a:gd name="connsiteX107" fmla="*/ 177737 w 208502"/>
                <a:gd name="connsiteY107" fmla="*/ 354616 h 376025"/>
                <a:gd name="connsiteX108" fmla="*/ 165593 w 208502"/>
                <a:gd name="connsiteY108" fmla="*/ 362712 h 376025"/>
                <a:gd name="connsiteX109" fmla="*/ 159925 w 208502"/>
                <a:gd name="connsiteY109" fmla="*/ 365950 h 376025"/>
                <a:gd name="connsiteX110" fmla="*/ 152638 w 208502"/>
                <a:gd name="connsiteY110" fmla="*/ 369189 h 376025"/>
                <a:gd name="connsiteX111" fmla="*/ 151829 w 208502"/>
                <a:gd name="connsiteY111" fmla="*/ 369189 h 376025"/>
                <a:gd name="connsiteX112" fmla="*/ 124301 w 208502"/>
                <a:gd name="connsiteY112" fmla="*/ 374856 h 376025"/>
                <a:gd name="connsiteX113" fmla="*/ 121063 w 208502"/>
                <a:gd name="connsiteY113" fmla="*/ 375666 h 376025"/>
                <a:gd name="connsiteX114" fmla="*/ 111348 w 208502"/>
                <a:gd name="connsiteY114" fmla="*/ 375666 h 376025"/>
                <a:gd name="connsiteX115" fmla="*/ 94346 w 208502"/>
                <a:gd name="connsiteY115" fmla="*/ 375666 h 376025"/>
                <a:gd name="connsiteX116" fmla="*/ 87059 w 208502"/>
                <a:gd name="connsiteY116" fmla="*/ 375666 h 376025"/>
                <a:gd name="connsiteX117" fmla="*/ 83011 w 208502"/>
                <a:gd name="connsiteY117" fmla="*/ 375666 h 376025"/>
                <a:gd name="connsiteX118" fmla="*/ 64389 w 208502"/>
                <a:gd name="connsiteY118" fmla="*/ 369189 h 376025"/>
                <a:gd name="connsiteX119" fmla="*/ 64389 w 208502"/>
                <a:gd name="connsiteY119" fmla="*/ 368380 h 376025"/>
                <a:gd name="connsiteX120" fmla="*/ 66818 w 208502"/>
                <a:gd name="connsiteY120" fmla="*/ 368380 h 376025"/>
                <a:gd name="connsiteX121" fmla="*/ 68438 w 208502"/>
                <a:gd name="connsiteY121" fmla="*/ 368380 h 376025"/>
                <a:gd name="connsiteX122" fmla="*/ 74915 w 208502"/>
                <a:gd name="connsiteY122" fmla="*/ 368380 h 376025"/>
                <a:gd name="connsiteX123" fmla="*/ 83011 w 208502"/>
                <a:gd name="connsiteY123" fmla="*/ 370808 h 376025"/>
                <a:gd name="connsiteX124" fmla="*/ 105680 w 208502"/>
                <a:gd name="connsiteY124" fmla="*/ 370808 h 376025"/>
                <a:gd name="connsiteX125" fmla="*/ 116205 w 208502"/>
                <a:gd name="connsiteY125" fmla="*/ 370808 h 376025"/>
                <a:gd name="connsiteX126" fmla="*/ 127540 w 208502"/>
                <a:gd name="connsiteY126" fmla="*/ 369189 h 376025"/>
                <a:gd name="connsiteX127" fmla="*/ 143733 w 208502"/>
                <a:gd name="connsiteY127" fmla="*/ 367570 h 376025"/>
                <a:gd name="connsiteX128" fmla="*/ 155068 w 208502"/>
                <a:gd name="connsiteY128" fmla="*/ 363522 h 376025"/>
                <a:gd name="connsiteX129" fmla="*/ 160735 w 208502"/>
                <a:gd name="connsiteY129" fmla="*/ 359474 h 376025"/>
                <a:gd name="connsiteX130" fmla="*/ 169641 w 208502"/>
                <a:gd name="connsiteY130" fmla="*/ 355425 h 376025"/>
                <a:gd name="connsiteX131" fmla="*/ 180166 w 208502"/>
                <a:gd name="connsiteY131" fmla="*/ 343281 h 376025"/>
                <a:gd name="connsiteX132" fmla="*/ 192310 w 208502"/>
                <a:gd name="connsiteY132" fmla="*/ 327898 h 376025"/>
                <a:gd name="connsiteX133" fmla="*/ 197168 w 208502"/>
                <a:gd name="connsiteY133" fmla="*/ 313325 h 376025"/>
                <a:gd name="connsiteX134" fmla="*/ 201216 w 208502"/>
                <a:gd name="connsiteY134" fmla="*/ 297132 h 376025"/>
                <a:gd name="connsiteX135" fmla="*/ 80582 w 208502"/>
                <a:gd name="connsiteY135" fmla="*/ 289036 h 376025"/>
                <a:gd name="connsiteX136" fmla="*/ 78963 w 208502"/>
                <a:gd name="connsiteY136" fmla="*/ 289846 h 376025"/>
                <a:gd name="connsiteX137" fmla="*/ 77343 w 208502"/>
                <a:gd name="connsiteY137" fmla="*/ 288226 h 376025"/>
                <a:gd name="connsiteX138" fmla="*/ 77343 w 208502"/>
                <a:gd name="connsiteY138" fmla="*/ 287417 h 376025"/>
                <a:gd name="connsiteX139" fmla="*/ 76534 w 208502"/>
                <a:gd name="connsiteY139" fmla="*/ 282559 h 376025"/>
                <a:gd name="connsiteX140" fmla="*/ 76534 w 208502"/>
                <a:gd name="connsiteY140" fmla="*/ 259080 h 376025"/>
                <a:gd name="connsiteX141" fmla="*/ 74915 w 208502"/>
                <a:gd name="connsiteY141" fmla="*/ 259080 h 376025"/>
                <a:gd name="connsiteX142" fmla="*/ 73295 w 208502"/>
                <a:gd name="connsiteY142" fmla="*/ 257461 h 376025"/>
                <a:gd name="connsiteX143" fmla="*/ 74915 w 208502"/>
                <a:gd name="connsiteY143" fmla="*/ 255841 h 376025"/>
                <a:gd name="connsiteX144" fmla="*/ 75724 w 208502"/>
                <a:gd name="connsiteY144" fmla="*/ 255841 h 376025"/>
                <a:gd name="connsiteX145" fmla="*/ 78963 w 208502"/>
                <a:gd name="connsiteY145" fmla="*/ 257461 h 376025"/>
                <a:gd name="connsiteX146" fmla="*/ 80582 w 208502"/>
                <a:gd name="connsiteY146" fmla="*/ 260699 h 376025"/>
                <a:gd name="connsiteX147" fmla="*/ 80582 w 208502"/>
                <a:gd name="connsiteY147" fmla="*/ 289846 h 376025"/>
                <a:gd name="connsiteX148" fmla="*/ 106490 w 208502"/>
                <a:gd name="connsiteY148" fmla="*/ 76105 h 376025"/>
                <a:gd name="connsiteX149" fmla="*/ 109728 w 208502"/>
                <a:gd name="connsiteY149" fmla="*/ 77724 h 376025"/>
                <a:gd name="connsiteX150" fmla="*/ 110538 w 208502"/>
                <a:gd name="connsiteY150" fmla="*/ 77724 h 376025"/>
                <a:gd name="connsiteX151" fmla="*/ 110538 w 208502"/>
                <a:gd name="connsiteY151" fmla="*/ 79343 h 376025"/>
                <a:gd name="connsiteX152" fmla="*/ 110538 w 208502"/>
                <a:gd name="connsiteY152" fmla="*/ 79343 h 376025"/>
                <a:gd name="connsiteX153" fmla="*/ 108919 w 208502"/>
                <a:gd name="connsiteY153" fmla="*/ 79343 h 376025"/>
                <a:gd name="connsiteX154" fmla="*/ 100823 w 208502"/>
                <a:gd name="connsiteY154" fmla="*/ 81772 h 376025"/>
                <a:gd name="connsiteX155" fmla="*/ 91107 w 208502"/>
                <a:gd name="connsiteY155" fmla="*/ 85011 h 376025"/>
                <a:gd name="connsiteX156" fmla="*/ 83820 w 208502"/>
                <a:gd name="connsiteY156" fmla="*/ 91488 h 376025"/>
                <a:gd name="connsiteX157" fmla="*/ 80582 w 208502"/>
                <a:gd name="connsiteY157" fmla="*/ 97155 h 376025"/>
                <a:gd name="connsiteX158" fmla="*/ 79772 w 208502"/>
                <a:gd name="connsiteY158" fmla="*/ 106870 h 376025"/>
                <a:gd name="connsiteX159" fmla="*/ 78153 w 208502"/>
                <a:gd name="connsiteY159" fmla="*/ 106870 h 376025"/>
                <a:gd name="connsiteX160" fmla="*/ 77343 w 208502"/>
                <a:gd name="connsiteY160" fmla="*/ 97965 h 376025"/>
                <a:gd name="connsiteX161" fmla="*/ 82201 w 208502"/>
                <a:gd name="connsiteY161" fmla="*/ 86630 h 376025"/>
                <a:gd name="connsiteX162" fmla="*/ 87059 w 208502"/>
                <a:gd name="connsiteY162" fmla="*/ 82582 h 376025"/>
                <a:gd name="connsiteX163" fmla="*/ 90298 w 208502"/>
                <a:gd name="connsiteY163" fmla="*/ 80153 h 376025"/>
                <a:gd name="connsiteX164" fmla="*/ 99203 w 208502"/>
                <a:gd name="connsiteY164" fmla="*/ 76105 h 376025"/>
                <a:gd name="connsiteX165" fmla="*/ 106490 w 208502"/>
                <a:gd name="connsiteY165" fmla="*/ 75295 h 376025"/>
                <a:gd name="connsiteX166" fmla="*/ 206883 w 208502"/>
                <a:gd name="connsiteY166" fmla="*/ 103632 h 376025"/>
                <a:gd name="connsiteX167" fmla="*/ 205264 w 208502"/>
                <a:gd name="connsiteY167" fmla="*/ 138446 h 376025"/>
                <a:gd name="connsiteX168" fmla="*/ 200406 w 208502"/>
                <a:gd name="connsiteY168" fmla="*/ 144923 h 376025"/>
                <a:gd name="connsiteX169" fmla="*/ 185833 w 208502"/>
                <a:gd name="connsiteY169" fmla="*/ 144923 h 376025"/>
                <a:gd name="connsiteX170" fmla="*/ 172879 w 208502"/>
                <a:gd name="connsiteY170" fmla="*/ 144923 h 376025"/>
                <a:gd name="connsiteX171" fmla="*/ 162354 w 208502"/>
                <a:gd name="connsiteY171" fmla="*/ 144923 h 376025"/>
                <a:gd name="connsiteX172" fmla="*/ 152638 w 208502"/>
                <a:gd name="connsiteY172" fmla="*/ 143304 h 376025"/>
                <a:gd name="connsiteX173" fmla="*/ 145352 w 208502"/>
                <a:gd name="connsiteY173" fmla="*/ 141685 h 376025"/>
                <a:gd name="connsiteX174" fmla="*/ 144542 w 208502"/>
                <a:gd name="connsiteY174" fmla="*/ 140065 h 376025"/>
                <a:gd name="connsiteX175" fmla="*/ 145352 w 208502"/>
                <a:gd name="connsiteY175" fmla="*/ 138446 h 376025"/>
                <a:gd name="connsiteX176" fmla="*/ 146161 w 208502"/>
                <a:gd name="connsiteY176" fmla="*/ 138446 h 376025"/>
                <a:gd name="connsiteX177" fmla="*/ 150210 w 208502"/>
                <a:gd name="connsiteY177" fmla="*/ 138446 h 376025"/>
                <a:gd name="connsiteX178" fmla="*/ 201216 w 208502"/>
                <a:gd name="connsiteY178" fmla="*/ 140065 h 376025"/>
                <a:gd name="connsiteX179" fmla="*/ 202026 w 208502"/>
                <a:gd name="connsiteY179" fmla="*/ 122253 h 376025"/>
                <a:gd name="connsiteX180" fmla="*/ 202026 w 208502"/>
                <a:gd name="connsiteY180" fmla="*/ 96345 h 376025"/>
                <a:gd name="connsiteX181" fmla="*/ 200406 w 208502"/>
                <a:gd name="connsiteY181" fmla="*/ 86630 h 376025"/>
                <a:gd name="connsiteX182" fmla="*/ 200406 w 208502"/>
                <a:gd name="connsiteY182" fmla="*/ 85011 h 376025"/>
                <a:gd name="connsiteX183" fmla="*/ 197168 w 208502"/>
                <a:gd name="connsiteY183" fmla="*/ 68009 h 376025"/>
                <a:gd name="connsiteX184" fmla="*/ 197168 w 208502"/>
                <a:gd name="connsiteY184" fmla="*/ 66389 h 376025"/>
                <a:gd name="connsiteX185" fmla="*/ 197168 w 208502"/>
                <a:gd name="connsiteY185" fmla="*/ 66389 h 376025"/>
                <a:gd name="connsiteX186" fmla="*/ 203645 w 208502"/>
                <a:gd name="connsiteY186" fmla="*/ 83391 h 376025"/>
                <a:gd name="connsiteX187" fmla="*/ 208503 w 208502"/>
                <a:gd name="connsiteY187" fmla="*/ 104442 h 376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Lst>
              <a:rect l="l" t="t" r="r" b="b"/>
              <a:pathLst>
                <a:path w="208502" h="376025">
                  <a:moveTo>
                    <a:pt x="189071" y="85820"/>
                  </a:moveTo>
                  <a:cubicBezTo>
                    <a:pt x="190691" y="97965"/>
                    <a:pt x="188262" y="111728"/>
                    <a:pt x="187453" y="125492"/>
                  </a:cubicBezTo>
                  <a:cubicBezTo>
                    <a:pt x="181785" y="127921"/>
                    <a:pt x="174498" y="127111"/>
                    <a:pt x="168021" y="127111"/>
                  </a:cubicBezTo>
                  <a:cubicBezTo>
                    <a:pt x="161545" y="127111"/>
                    <a:pt x="159925" y="127111"/>
                    <a:pt x="155068" y="127111"/>
                  </a:cubicBezTo>
                  <a:cubicBezTo>
                    <a:pt x="150210" y="127111"/>
                    <a:pt x="146971" y="127111"/>
                    <a:pt x="142923" y="127111"/>
                  </a:cubicBezTo>
                  <a:cubicBezTo>
                    <a:pt x="141304" y="127111"/>
                    <a:pt x="141304" y="126301"/>
                    <a:pt x="139685" y="126301"/>
                  </a:cubicBezTo>
                  <a:cubicBezTo>
                    <a:pt x="134017" y="124682"/>
                    <a:pt x="129969" y="126301"/>
                    <a:pt x="125921" y="122253"/>
                  </a:cubicBezTo>
                  <a:cubicBezTo>
                    <a:pt x="125921" y="114157"/>
                    <a:pt x="127540" y="103632"/>
                    <a:pt x="125921" y="93917"/>
                  </a:cubicBezTo>
                  <a:cubicBezTo>
                    <a:pt x="124301" y="86630"/>
                    <a:pt x="124301" y="79343"/>
                    <a:pt x="120253" y="73676"/>
                  </a:cubicBezTo>
                  <a:cubicBezTo>
                    <a:pt x="117825" y="68818"/>
                    <a:pt x="114586" y="66389"/>
                    <a:pt x="111348" y="65580"/>
                  </a:cubicBezTo>
                  <a:cubicBezTo>
                    <a:pt x="109728" y="65580"/>
                    <a:pt x="108109" y="65580"/>
                    <a:pt x="106490" y="65580"/>
                  </a:cubicBezTo>
                  <a:cubicBezTo>
                    <a:pt x="101632" y="63960"/>
                    <a:pt x="98394" y="62341"/>
                    <a:pt x="92726" y="62341"/>
                  </a:cubicBezTo>
                  <a:cubicBezTo>
                    <a:pt x="91107" y="62341"/>
                    <a:pt x="88678" y="63151"/>
                    <a:pt x="84630" y="64770"/>
                  </a:cubicBezTo>
                  <a:cubicBezTo>
                    <a:pt x="78963" y="66389"/>
                    <a:pt x="74915" y="67199"/>
                    <a:pt x="70866" y="70437"/>
                  </a:cubicBezTo>
                  <a:cubicBezTo>
                    <a:pt x="67628" y="72057"/>
                    <a:pt x="66818" y="76105"/>
                    <a:pt x="64389" y="79343"/>
                  </a:cubicBezTo>
                  <a:cubicBezTo>
                    <a:pt x="62770" y="86630"/>
                    <a:pt x="64389" y="95536"/>
                    <a:pt x="66818" y="104442"/>
                  </a:cubicBezTo>
                  <a:cubicBezTo>
                    <a:pt x="70057" y="114157"/>
                    <a:pt x="76534" y="120634"/>
                    <a:pt x="82201" y="128730"/>
                  </a:cubicBezTo>
                  <a:cubicBezTo>
                    <a:pt x="83820" y="130350"/>
                    <a:pt x="85440" y="133588"/>
                    <a:pt x="87868" y="136017"/>
                  </a:cubicBezTo>
                  <a:cubicBezTo>
                    <a:pt x="89488" y="137636"/>
                    <a:pt x="91107" y="139255"/>
                    <a:pt x="93536" y="140875"/>
                  </a:cubicBezTo>
                  <a:cubicBezTo>
                    <a:pt x="99203" y="145733"/>
                    <a:pt x="104061" y="150590"/>
                    <a:pt x="109728" y="154638"/>
                  </a:cubicBezTo>
                  <a:cubicBezTo>
                    <a:pt x="117825" y="160306"/>
                    <a:pt x="125111" y="165973"/>
                    <a:pt x="131588" y="172450"/>
                  </a:cubicBezTo>
                  <a:cubicBezTo>
                    <a:pt x="136446" y="174070"/>
                    <a:pt x="138065" y="178118"/>
                    <a:pt x="141304" y="181356"/>
                  </a:cubicBezTo>
                  <a:cubicBezTo>
                    <a:pt x="146971" y="187023"/>
                    <a:pt x="151019" y="189452"/>
                    <a:pt x="156686" y="195120"/>
                  </a:cubicBezTo>
                  <a:cubicBezTo>
                    <a:pt x="162354" y="200787"/>
                    <a:pt x="168021" y="206455"/>
                    <a:pt x="172070" y="213741"/>
                  </a:cubicBezTo>
                  <a:cubicBezTo>
                    <a:pt x="176927" y="217789"/>
                    <a:pt x="177737" y="225885"/>
                    <a:pt x="181785" y="231553"/>
                  </a:cubicBezTo>
                  <a:cubicBezTo>
                    <a:pt x="183404" y="234791"/>
                    <a:pt x="185023" y="236410"/>
                    <a:pt x="185023" y="238840"/>
                  </a:cubicBezTo>
                  <a:cubicBezTo>
                    <a:pt x="185023" y="241268"/>
                    <a:pt x="185023" y="243697"/>
                    <a:pt x="185023" y="246126"/>
                  </a:cubicBezTo>
                  <a:cubicBezTo>
                    <a:pt x="185023" y="247745"/>
                    <a:pt x="186643" y="249365"/>
                    <a:pt x="186643" y="251793"/>
                  </a:cubicBezTo>
                  <a:cubicBezTo>
                    <a:pt x="186643" y="255032"/>
                    <a:pt x="186643" y="257461"/>
                    <a:pt x="186643" y="261509"/>
                  </a:cubicBezTo>
                  <a:cubicBezTo>
                    <a:pt x="188262" y="279321"/>
                    <a:pt x="183404" y="291465"/>
                    <a:pt x="180166" y="303610"/>
                  </a:cubicBezTo>
                  <a:cubicBezTo>
                    <a:pt x="178546" y="308467"/>
                    <a:pt x="176927" y="313325"/>
                    <a:pt x="175308" y="316563"/>
                  </a:cubicBezTo>
                  <a:cubicBezTo>
                    <a:pt x="173689" y="318992"/>
                    <a:pt x="171260" y="321421"/>
                    <a:pt x="169641" y="323850"/>
                  </a:cubicBezTo>
                  <a:lnTo>
                    <a:pt x="167212" y="327089"/>
                  </a:lnTo>
                  <a:lnTo>
                    <a:pt x="163973" y="330327"/>
                  </a:lnTo>
                  <a:cubicBezTo>
                    <a:pt x="162354" y="331946"/>
                    <a:pt x="163973" y="332756"/>
                    <a:pt x="162354" y="334375"/>
                  </a:cubicBezTo>
                  <a:lnTo>
                    <a:pt x="160735" y="335995"/>
                  </a:lnTo>
                  <a:cubicBezTo>
                    <a:pt x="157496" y="339233"/>
                    <a:pt x="154258" y="343281"/>
                    <a:pt x="148590" y="344091"/>
                  </a:cubicBezTo>
                  <a:cubicBezTo>
                    <a:pt x="145352" y="345710"/>
                    <a:pt x="142113" y="347329"/>
                    <a:pt x="139685" y="349758"/>
                  </a:cubicBezTo>
                  <a:cubicBezTo>
                    <a:pt x="138065" y="349758"/>
                    <a:pt x="136446" y="351377"/>
                    <a:pt x="134827" y="350568"/>
                  </a:cubicBezTo>
                  <a:cubicBezTo>
                    <a:pt x="125111" y="355425"/>
                    <a:pt x="117015" y="354616"/>
                    <a:pt x="107300" y="356235"/>
                  </a:cubicBezTo>
                  <a:cubicBezTo>
                    <a:pt x="105680" y="356235"/>
                    <a:pt x="105680" y="357045"/>
                    <a:pt x="104061" y="357045"/>
                  </a:cubicBezTo>
                  <a:cubicBezTo>
                    <a:pt x="102442" y="357045"/>
                    <a:pt x="100823" y="356235"/>
                    <a:pt x="99203" y="357045"/>
                  </a:cubicBezTo>
                  <a:cubicBezTo>
                    <a:pt x="93536" y="357045"/>
                    <a:pt x="84630" y="357045"/>
                    <a:pt x="77343" y="357045"/>
                  </a:cubicBezTo>
                  <a:cubicBezTo>
                    <a:pt x="70057" y="357045"/>
                    <a:pt x="71676" y="357854"/>
                    <a:pt x="70057" y="357045"/>
                  </a:cubicBezTo>
                  <a:cubicBezTo>
                    <a:pt x="68438" y="357045"/>
                    <a:pt x="67628" y="357045"/>
                    <a:pt x="66009" y="357045"/>
                  </a:cubicBezTo>
                  <a:cubicBezTo>
                    <a:pt x="57913" y="353806"/>
                    <a:pt x="49816" y="352187"/>
                    <a:pt x="41720" y="347329"/>
                  </a:cubicBezTo>
                  <a:cubicBezTo>
                    <a:pt x="35243" y="347329"/>
                    <a:pt x="23908" y="333565"/>
                    <a:pt x="23908" y="333565"/>
                  </a:cubicBezTo>
                  <a:cubicBezTo>
                    <a:pt x="18241" y="330327"/>
                    <a:pt x="16621" y="322231"/>
                    <a:pt x="10954" y="317373"/>
                  </a:cubicBezTo>
                  <a:cubicBezTo>
                    <a:pt x="10954" y="315754"/>
                    <a:pt x="10954" y="316563"/>
                    <a:pt x="10954" y="314944"/>
                  </a:cubicBezTo>
                  <a:cubicBezTo>
                    <a:pt x="3668" y="302800"/>
                    <a:pt x="3668" y="289036"/>
                    <a:pt x="1239" y="274463"/>
                  </a:cubicBezTo>
                  <a:cubicBezTo>
                    <a:pt x="1239" y="273653"/>
                    <a:pt x="1239" y="272844"/>
                    <a:pt x="1239" y="272844"/>
                  </a:cubicBezTo>
                  <a:cubicBezTo>
                    <a:pt x="-1190" y="261509"/>
                    <a:pt x="429" y="247745"/>
                    <a:pt x="2048" y="238030"/>
                  </a:cubicBezTo>
                  <a:cubicBezTo>
                    <a:pt x="20670" y="231553"/>
                    <a:pt x="40910" y="236410"/>
                    <a:pt x="60341" y="237220"/>
                  </a:cubicBezTo>
                  <a:cubicBezTo>
                    <a:pt x="61961" y="238840"/>
                    <a:pt x="61151" y="238840"/>
                    <a:pt x="62770" y="239649"/>
                  </a:cubicBezTo>
                  <a:cubicBezTo>
                    <a:pt x="62770" y="259890"/>
                    <a:pt x="60341" y="285798"/>
                    <a:pt x="72486" y="296323"/>
                  </a:cubicBezTo>
                  <a:cubicBezTo>
                    <a:pt x="80582" y="298752"/>
                    <a:pt x="88678" y="303610"/>
                    <a:pt x="98394" y="301990"/>
                  </a:cubicBezTo>
                  <a:cubicBezTo>
                    <a:pt x="109728" y="299561"/>
                    <a:pt x="117015" y="290655"/>
                    <a:pt x="123492" y="284988"/>
                  </a:cubicBezTo>
                  <a:cubicBezTo>
                    <a:pt x="129159" y="270415"/>
                    <a:pt x="123492" y="254222"/>
                    <a:pt x="117825" y="242888"/>
                  </a:cubicBezTo>
                  <a:cubicBezTo>
                    <a:pt x="108109" y="229124"/>
                    <a:pt x="91107" y="221028"/>
                    <a:pt x="79772" y="208074"/>
                  </a:cubicBezTo>
                  <a:cubicBezTo>
                    <a:pt x="78153" y="208074"/>
                    <a:pt x="79772" y="208074"/>
                    <a:pt x="78153" y="207264"/>
                  </a:cubicBezTo>
                  <a:cubicBezTo>
                    <a:pt x="75724" y="204025"/>
                    <a:pt x="70866" y="201597"/>
                    <a:pt x="68438" y="198358"/>
                  </a:cubicBezTo>
                  <a:cubicBezTo>
                    <a:pt x="66818" y="198358"/>
                    <a:pt x="65199" y="196739"/>
                    <a:pt x="64389" y="194310"/>
                  </a:cubicBezTo>
                  <a:cubicBezTo>
                    <a:pt x="61961" y="192691"/>
                    <a:pt x="58722" y="191071"/>
                    <a:pt x="57103" y="187023"/>
                  </a:cubicBezTo>
                  <a:cubicBezTo>
                    <a:pt x="51435" y="185404"/>
                    <a:pt x="49816" y="181356"/>
                    <a:pt x="46578" y="178118"/>
                  </a:cubicBezTo>
                  <a:cubicBezTo>
                    <a:pt x="44149" y="176498"/>
                    <a:pt x="41720" y="174879"/>
                    <a:pt x="40101" y="172450"/>
                  </a:cubicBezTo>
                  <a:lnTo>
                    <a:pt x="35243" y="168402"/>
                  </a:lnTo>
                  <a:cubicBezTo>
                    <a:pt x="32004" y="165164"/>
                    <a:pt x="27146" y="161925"/>
                    <a:pt x="23098" y="157877"/>
                  </a:cubicBezTo>
                  <a:lnTo>
                    <a:pt x="18241" y="153829"/>
                  </a:lnTo>
                  <a:cubicBezTo>
                    <a:pt x="15002" y="150590"/>
                    <a:pt x="13383" y="145733"/>
                    <a:pt x="10145" y="142494"/>
                  </a:cubicBezTo>
                  <a:cubicBezTo>
                    <a:pt x="4477" y="131159"/>
                    <a:pt x="429" y="119015"/>
                    <a:pt x="1239" y="102822"/>
                  </a:cubicBezTo>
                  <a:cubicBezTo>
                    <a:pt x="1239" y="101203"/>
                    <a:pt x="429" y="99584"/>
                    <a:pt x="429" y="97965"/>
                  </a:cubicBezTo>
                  <a:cubicBezTo>
                    <a:pt x="429" y="94726"/>
                    <a:pt x="429" y="89868"/>
                    <a:pt x="429" y="86630"/>
                  </a:cubicBezTo>
                  <a:cubicBezTo>
                    <a:pt x="2048" y="78534"/>
                    <a:pt x="2048" y="68818"/>
                    <a:pt x="6096" y="61532"/>
                  </a:cubicBezTo>
                  <a:cubicBezTo>
                    <a:pt x="6096" y="55864"/>
                    <a:pt x="9335" y="51816"/>
                    <a:pt x="10954" y="46149"/>
                  </a:cubicBezTo>
                  <a:cubicBezTo>
                    <a:pt x="12573" y="43720"/>
                    <a:pt x="13383" y="41291"/>
                    <a:pt x="15002" y="38862"/>
                  </a:cubicBezTo>
                  <a:cubicBezTo>
                    <a:pt x="18241" y="34004"/>
                    <a:pt x="22289" y="31575"/>
                    <a:pt x="24718" y="27527"/>
                  </a:cubicBezTo>
                  <a:lnTo>
                    <a:pt x="29576" y="23479"/>
                  </a:lnTo>
                  <a:cubicBezTo>
                    <a:pt x="36862" y="17002"/>
                    <a:pt x="47387" y="11335"/>
                    <a:pt x="57913" y="7287"/>
                  </a:cubicBezTo>
                  <a:lnTo>
                    <a:pt x="70866" y="2429"/>
                  </a:lnTo>
                  <a:cubicBezTo>
                    <a:pt x="76534" y="810"/>
                    <a:pt x="83011" y="810"/>
                    <a:pt x="88678" y="0"/>
                  </a:cubicBezTo>
                  <a:cubicBezTo>
                    <a:pt x="92726" y="0"/>
                    <a:pt x="96774" y="0"/>
                    <a:pt x="100013" y="0"/>
                  </a:cubicBezTo>
                  <a:lnTo>
                    <a:pt x="118634" y="1619"/>
                  </a:lnTo>
                  <a:cubicBezTo>
                    <a:pt x="125921" y="1619"/>
                    <a:pt x="129969" y="4048"/>
                    <a:pt x="135636" y="6477"/>
                  </a:cubicBezTo>
                  <a:cubicBezTo>
                    <a:pt x="137256" y="9715"/>
                    <a:pt x="142923" y="11335"/>
                    <a:pt x="146971" y="12954"/>
                  </a:cubicBezTo>
                  <a:cubicBezTo>
                    <a:pt x="155068" y="17812"/>
                    <a:pt x="159925" y="24289"/>
                    <a:pt x="167212" y="29956"/>
                  </a:cubicBezTo>
                  <a:cubicBezTo>
                    <a:pt x="174498" y="39672"/>
                    <a:pt x="181785" y="50197"/>
                    <a:pt x="185023" y="64770"/>
                  </a:cubicBezTo>
                  <a:cubicBezTo>
                    <a:pt x="186643" y="71247"/>
                    <a:pt x="189071" y="78534"/>
                    <a:pt x="189881" y="85820"/>
                  </a:cubicBezTo>
                  <a:close/>
                  <a:moveTo>
                    <a:pt x="200406" y="299561"/>
                  </a:moveTo>
                  <a:cubicBezTo>
                    <a:pt x="202026" y="285798"/>
                    <a:pt x="200406" y="271225"/>
                    <a:pt x="196358" y="255841"/>
                  </a:cubicBezTo>
                  <a:cubicBezTo>
                    <a:pt x="196358" y="255841"/>
                    <a:pt x="196358" y="254222"/>
                    <a:pt x="196358" y="251793"/>
                  </a:cubicBezTo>
                  <a:cubicBezTo>
                    <a:pt x="196358" y="249365"/>
                    <a:pt x="196358" y="249365"/>
                    <a:pt x="196358" y="248555"/>
                  </a:cubicBezTo>
                  <a:cubicBezTo>
                    <a:pt x="196358" y="246936"/>
                    <a:pt x="195549" y="245316"/>
                    <a:pt x="195549" y="245316"/>
                  </a:cubicBezTo>
                  <a:cubicBezTo>
                    <a:pt x="195549" y="245316"/>
                    <a:pt x="195549" y="244507"/>
                    <a:pt x="195549" y="243697"/>
                  </a:cubicBezTo>
                  <a:lnTo>
                    <a:pt x="195549" y="243697"/>
                  </a:lnTo>
                  <a:cubicBezTo>
                    <a:pt x="195549" y="242888"/>
                    <a:pt x="195549" y="242888"/>
                    <a:pt x="195549" y="243697"/>
                  </a:cubicBezTo>
                  <a:cubicBezTo>
                    <a:pt x="197168" y="246126"/>
                    <a:pt x="197168" y="249365"/>
                    <a:pt x="198787" y="250984"/>
                  </a:cubicBezTo>
                  <a:cubicBezTo>
                    <a:pt x="200406" y="254222"/>
                    <a:pt x="202026" y="255841"/>
                    <a:pt x="202026" y="258270"/>
                  </a:cubicBezTo>
                  <a:lnTo>
                    <a:pt x="202026" y="260699"/>
                  </a:lnTo>
                  <a:lnTo>
                    <a:pt x="203645" y="270415"/>
                  </a:lnTo>
                  <a:lnTo>
                    <a:pt x="203645" y="270415"/>
                  </a:lnTo>
                  <a:cubicBezTo>
                    <a:pt x="203645" y="274463"/>
                    <a:pt x="203645" y="276892"/>
                    <a:pt x="203645" y="280130"/>
                  </a:cubicBezTo>
                  <a:cubicBezTo>
                    <a:pt x="205264" y="297942"/>
                    <a:pt x="200406" y="310086"/>
                    <a:pt x="197168" y="322231"/>
                  </a:cubicBezTo>
                  <a:cubicBezTo>
                    <a:pt x="195549" y="327089"/>
                    <a:pt x="193930" y="331946"/>
                    <a:pt x="192310" y="335185"/>
                  </a:cubicBezTo>
                  <a:cubicBezTo>
                    <a:pt x="190691" y="337614"/>
                    <a:pt x="188262" y="340043"/>
                    <a:pt x="186643" y="342471"/>
                  </a:cubicBezTo>
                  <a:lnTo>
                    <a:pt x="184214" y="345710"/>
                  </a:lnTo>
                  <a:lnTo>
                    <a:pt x="180975" y="348948"/>
                  </a:lnTo>
                  <a:cubicBezTo>
                    <a:pt x="179356" y="350568"/>
                    <a:pt x="180975" y="351377"/>
                    <a:pt x="179356" y="352996"/>
                  </a:cubicBezTo>
                  <a:lnTo>
                    <a:pt x="177737" y="354616"/>
                  </a:lnTo>
                  <a:cubicBezTo>
                    <a:pt x="174498" y="357854"/>
                    <a:pt x="171260" y="361902"/>
                    <a:pt x="165593" y="362712"/>
                  </a:cubicBezTo>
                  <a:cubicBezTo>
                    <a:pt x="163164" y="364331"/>
                    <a:pt x="161545" y="364331"/>
                    <a:pt x="159925" y="365950"/>
                  </a:cubicBezTo>
                  <a:cubicBezTo>
                    <a:pt x="157496" y="367570"/>
                    <a:pt x="155068" y="369189"/>
                    <a:pt x="152638" y="369189"/>
                  </a:cubicBezTo>
                  <a:lnTo>
                    <a:pt x="151829" y="369189"/>
                  </a:lnTo>
                  <a:cubicBezTo>
                    <a:pt x="142113" y="374047"/>
                    <a:pt x="134017" y="373237"/>
                    <a:pt x="124301" y="374856"/>
                  </a:cubicBezTo>
                  <a:cubicBezTo>
                    <a:pt x="122683" y="374856"/>
                    <a:pt x="122683" y="375666"/>
                    <a:pt x="121063" y="375666"/>
                  </a:cubicBezTo>
                  <a:cubicBezTo>
                    <a:pt x="117825" y="375666"/>
                    <a:pt x="114586" y="375666"/>
                    <a:pt x="111348" y="375666"/>
                  </a:cubicBezTo>
                  <a:cubicBezTo>
                    <a:pt x="105680" y="375666"/>
                    <a:pt x="100013" y="375666"/>
                    <a:pt x="94346" y="375666"/>
                  </a:cubicBezTo>
                  <a:cubicBezTo>
                    <a:pt x="88678" y="375666"/>
                    <a:pt x="88678" y="376476"/>
                    <a:pt x="87059" y="375666"/>
                  </a:cubicBezTo>
                  <a:cubicBezTo>
                    <a:pt x="85440" y="375666"/>
                    <a:pt x="84630" y="375666"/>
                    <a:pt x="83011" y="375666"/>
                  </a:cubicBezTo>
                  <a:cubicBezTo>
                    <a:pt x="77343" y="374047"/>
                    <a:pt x="69247" y="372428"/>
                    <a:pt x="64389" y="369189"/>
                  </a:cubicBezTo>
                  <a:cubicBezTo>
                    <a:pt x="64389" y="369189"/>
                    <a:pt x="64389" y="368922"/>
                    <a:pt x="64389" y="368380"/>
                  </a:cubicBezTo>
                  <a:cubicBezTo>
                    <a:pt x="66009" y="368380"/>
                    <a:pt x="66009" y="368380"/>
                    <a:pt x="66818" y="368380"/>
                  </a:cubicBezTo>
                  <a:cubicBezTo>
                    <a:pt x="68438" y="368380"/>
                    <a:pt x="68438" y="368380"/>
                    <a:pt x="68438" y="368380"/>
                  </a:cubicBezTo>
                  <a:cubicBezTo>
                    <a:pt x="71676" y="368380"/>
                    <a:pt x="74105" y="368380"/>
                    <a:pt x="74915" y="368380"/>
                  </a:cubicBezTo>
                  <a:lnTo>
                    <a:pt x="83011" y="370808"/>
                  </a:lnTo>
                  <a:cubicBezTo>
                    <a:pt x="89488" y="372428"/>
                    <a:pt x="97584" y="370808"/>
                    <a:pt x="105680" y="370808"/>
                  </a:cubicBezTo>
                  <a:cubicBezTo>
                    <a:pt x="109728" y="370808"/>
                    <a:pt x="112967" y="370808"/>
                    <a:pt x="116205" y="370808"/>
                  </a:cubicBezTo>
                  <a:lnTo>
                    <a:pt x="127540" y="369189"/>
                  </a:lnTo>
                  <a:cubicBezTo>
                    <a:pt x="133208" y="367570"/>
                    <a:pt x="138875" y="369189"/>
                    <a:pt x="143733" y="367570"/>
                  </a:cubicBezTo>
                  <a:cubicBezTo>
                    <a:pt x="147781" y="365950"/>
                    <a:pt x="151829" y="365141"/>
                    <a:pt x="155068" y="363522"/>
                  </a:cubicBezTo>
                  <a:lnTo>
                    <a:pt x="160735" y="359474"/>
                  </a:lnTo>
                  <a:cubicBezTo>
                    <a:pt x="163973" y="357854"/>
                    <a:pt x="167212" y="357045"/>
                    <a:pt x="169641" y="355425"/>
                  </a:cubicBezTo>
                  <a:cubicBezTo>
                    <a:pt x="174498" y="352187"/>
                    <a:pt x="176927" y="347329"/>
                    <a:pt x="180166" y="343281"/>
                  </a:cubicBezTo>
                  <a:cubicBezTo>
                    <a:pt x="184214" y="338423"/>
                    <a:pt x="188262" y="333565"/>
                    <a:pt x="192310" y="327898"/>
                  </a:cubicBezTo>
                  <a:cubicBezTo>
                    <a:pt x="193930" y="323040"/>
                    <a:pt x="195549" y="318992"/>
                    <a:pt x="197168" y="313325"/>
                  </a:cubicBezTo>
                  <a:lnTo>
                    <a:pt x="201216" y="297132"/>
                  </a:lnTo>
                  <a:close/>
                  <a:moveTo>
                    <a:pt x="80582" y="289036"/>
                  </a:moveTo>
                  <a:cubicBezTo>
                    <a:pt x="80582" y="290655"/>
                    <a:pt x="80582" y="290655"/>
                    <a:pt x="78963" y="289846"/>
                  </a:cubicBezTo>
                  <a:cubicBezTo>
                    <a:pt x="78963" y="289846"/>
                    <a:pt x="78153" y="289846"/>
                    <a:pt x="77343" y="288226"/>
                  </a:cubicBezTo>
                  <a:cubicBezTo>
                    <a:pt x="77343" y="288226"/>
                    <a:pt x="77343" y="288226"/>
                    <a:pt x="77343" y="287417"/>
                  </a:cubicBezTo>
                  <a:cubicBezTo>
                    <a:pt x="77343" y="287417"/>
                    <a:pt x="76534" y="285798"/>
                    <a:pt x="76534" y="282559"/>
                  </a:cubicBezTo>
                  <a:cubicBezTo>
                    <a:pt x="76534" y="275273"/>
                    <a:pt x="76534" y="267176"/>
                    <a:pt x="76534" y="259080"/>
                  </a:cubicBezTo>
                  <a:lnTo>
                    <a:pt x="74915" y="259080"/>
                  </a:lnTo>
                  <a:cubicBezTo>
                    <a:pt x="73295" y="259080"/>
                    <a:pt x="73295" y="259080"/>
                    <a:pt x="73295" y="257461"/>
                  </a:cubicBezTo>
                  <a:cubicBezTo>
                    <a:pt x="73295" y="255841"/>
                    <a:pt x="73295" y="255841"/>
                    <a:pt x="74915" y="255841"/>
                  </a:cubicBezTo>
                  <a:lnTo>
                    <a:pt x="75724" y="255841"/>
                  </a:lnTo>
                  <a:cubicBezTo>
                    <a:pt x="77343" y="255841"/>
                    <a:pt x="78153" y="255841"/>
                    <a:pt x="78963" y="257461"/>
                  </a:cubicBezTo>
                  <a:cubicBezTo>
                    <a:pt x="78963" y="259080"/>
                    <a:pt x="80582" y="259080"/>
                    <a:pt x="80582" y="260699"/>
                  </a:cubicBezTo>
                  <a:cubicBezTo>
                    <a:pt x="80582" y="270415"/>
                    <a:pt x="79772" y="280130"/>
                    <a:pt x="80582" y="289846"/>
                  </a:cubicBezTo>
                  <a:close/>
                  <a:moveTo>
                    <a:pt x="106490" y="76105"/>
                  </a:moveTo>
                  <a:cubicBezTo>
                    <a:pt x="108109" y="76105"/>
                    <a:pt x="108919" y="76105"/>
                    <a:pt x="109728" y="77724"/>
                  </a:cubicBezTo>
                  <a:lnTo>
                    <a:pt x="110538" y="77724"/>
                  </a:lnTo>
                  <a:cubicBezTo>
                    <a:pt x="110538" y="78801"/>
                    <a:pt x="110538" y="79343"/>
                    <a:pt x="110538" y="79343"/>
                  </a:cubicBezTo>
                  <a:lnTo>
                    <a:pt x="110538" y="79343"/>
                  </a:lnTo>
                  <a:cubicBezTo>
                    <a:pt x="110538" y="79343"/>
                    <a:pt x="108919" y="79343"/>
                    <a:pt x="108919" y="79343"/>
                  </a:cubicBezTo>
                  <a:cubicBezTo>
                    <a:pt x="107300" y="79343"/>
                    <a:pt x="104871" y="80153"/>
                    <a:pt x="100823" y="81772"/>
                  </a:cubicBezTo>
                  <a:cubicBezTo>
                    <a:pt x="97584" y="83391"/>
                    <a:pt x="95155" y="83391"/>
                    <a:pt x="91107" y="85011"/>
                  </a:cubicBezTo>
                  <a:cubicBezTo>
                    <a:pt x="87868" y="86630"/>
                    <a:pt x="85440" y="88249"/>
                    <a:pt x="83820" y="91488"/>
                  </a:cubicBezTo>
                  <a:cubicBezTo>
                    <a:pt x="82201" y="93107"/>
                    <a:pt x="82201" y="94726"/>
                    <a:pt x="80582" y="97155"/>
                  </a:cubicBezTo>
                  <a:cubicBezTo>
                    <a:pt x="80582" y="100394"/>
                    <a:pt x="79772" y="102822"/>
                    <a:pt x="79772" y="106870"/>
                  </a:cubicBezTo>
                  <a:cubicBezTo>
                    <a:pt x="79772" y="110919"/>
                    <a:pt x="78153" y="107680"/>
                    <a:pt x="78153" y="106870"/>
                  </a:cubicBezTo>
                  <a:cubicBezTo>
                    <a:pt x="76534" y="103632"/>
                    <a:pt x="75724" y="101203"/>
                    <a:pt x="77343" y="97965"/>
                  </a:cubicBezTo>
                  <a:cubicBezTo>
                    <a:pt x="77343" y="93917"/>
                    <a:pt x="79772" y="90678"/>
                    <a:pt x="82201" y="86630"/>
                  </a:cubicBezTo>
                  <a:lnTo>
                    <a:pt x="87059" y="82582"/>
                  </a:lnTo>
                  <a:lnTo>
                    <a:pt x="90298" y="80153"/>
                  </a:lnTo>
                  <a:cubicBezTo>
                    <a:pt x="93536" y="78534"/>
                    <a:pt x="95965" y="76914"/>
                    <a:pt x="99203" y="76105"/>
                  </a:cubicBezTo>
                  <a:cubicBezTo>
                    <a:pt x="102442" y="76105"/>
                    <a:pt x="104871" y="75295"/>
                    <a:pt x="106490" y="75295"/>
                  </a:cubicBezTo>
                  <a:close/>
                  <a:moveTo>
                    <a:pt x="206883" y="103632"/>
                  </a:moveTo>
                  <a:cubicBezTo>
                    <a:pt x="208503" y="114967"/>
                    <a:pt x="206883" y="126301"/>
                    <a:pt x="205264" y="138446"/>
                  </a:cubicBezTo>
                  <a:cubicBezTo>
                    <a:pt x="205264" y="142494"/>
                    <a:pt x="203645" y="144113"/>
                    <a:pt x="200406" y="144923"/>
                  </a:cubicBezTo>
                  <a:cubicBezTo>
                    <a:pt x="195549" y="146542"/>
                    <a:pt x="191501" y="144923"/>
                    <a:pt x="185833" y="144923"/>
                  </a:cubicBezTo>
                  <a:cubicBezTo>
                    <a:pt x="180166" y="144923"/>
                    <a:pt x="177737" y="144923"/>
                    <a:pt x="172879" y="144923"/>
                  </a:cubicBezTo>
                  <a:cubicBezTo>
                    <a:pt x="168021" y="144923"/>
                    <a:pt x="165593" y="144923"/>
                    <a:pt x="162354" y="144923"/>
                  </a:cubicBezTo>
                  <a:cubicBezTo>
                    <a:pt x="159116" y="144923"/>
                    <a:pt x="155877" y="143304"/>
                    <a:pt x="152638" y="143304"/>
                  </a:cubicBezTo>
                  <a:cubicBezTo>
                    <a:pt x="150210" y="143304"/>
                    <a:pt x="147781" y="143304"/>
                    <a:pt x="145352" y="141685"/>
                  </a:cubicBezTo>
                  <a:cubicBezTo>
                    <a:pt x="145352" y="141685"/>
                    <a:pt x="144542" y="140065"/>
                    <a:pt x="144542" y="140065"/>
                  </a:cubicBezTo>
                  <a:cubicBezTo>
                    <a:pt x="144542" y="139255"/>
                    <a:pt x="144542" y="138446"/>
                    <a:pt x="145352" y="138446"/>
                  </a:cubicBezTo>
                  <a:lnTo>
                    <a:pt x="146161" y="138446"/>
                  </a:lnTo>
                  <a:cubicBezTo>
                    <a:pt x="147781" y="138446"/>
                    <a:pt x="148590" y="138446"/>
                    <a:pt x="150210" y="138446"/>
                  </a:cubicBezTo>
                  <a:cubicBezTo>
                    <a:pt x="165593" y="144113"/>
                    <a:pt x="185023" y="140875"/>
                    <a:pt x="201216" y="140065"/>
                  </a:cubicBezTo>
                  <a:cubicBezTo>
                    <a:pt x="202835" y="134398"/>
                    <a:pt x="202026" y="128730"/>
                    <a:pt x="202026" y="122253"/>
                  </a:cubicBezTo>
                  <a:cubicBezTo>
                    <a:pt x="202026" y="112538"/>
                    <a:pt x="202835" y="104442"/>
                    <a:pt x="202026" y="96345"/>
                  </a:cubicBezTo>
                  <a:cubicBezTo>
                    <a:pt x="202026" y="93917"/>
                    <a:pt x="200406" y="90678"/>
                    <a:pt x="200406" y="86630"/>
                  </a:cubicBezTo>
                  <a:lnTo>
                    <a:pt x="200406" y="85011"/>
                  </a:lnTo>
                  <a:cubicBezTo>
                    <a:pt x="200406" y="79343"/>
                    <a:pt x="198787" y="73676"/>
                    <a:pt x="197168" y="68009"/>
                  </a:cubicBezTo>
                  <a:lnTo>
                    <a:pt x="197168" y="66389"/>
                  </a:lnTo>
                  <a:cubicBezTo>
                    <a:pt x="196358" y="65580"/>
                    <a:pt x="197168" y="65580"/>
                    <a:pt x="197168" y="66389"/>
                  </a:cubicBezTo>
                  <a:cubicBezTo>
                    <a:pt x="199597" y="72057"/>
                    <a:pt x="202026" y="77724"/>
                    <a:pt x="203645" y="83391"/>
                  </a:cubicBezTo>
                  <a:cubicBezTo>
                    <a:pt x="205264" y="89868"/>
                    <a:pt x="207693" y="97155"/>
                    <a:pt x="208503" y="104442"/>
                  </a:cubicBezTo>
                  <a:close/>
                </a:path>
              </a:pathLst>
            </a:custGeom>
            <a:solidFill>
              <a:srgbClr val="000000"/>
            </a:solidFill>
            <a:ln w="0" cap="flat">
              <a:noFill/>
              <a:prstDash val="solid"/>
              <a:miter/>
            </a:ln>
          </p:spPr>
          <p:txBody>
            <a:bodyPr rtlCol="0" anchor="ctr"/>
            <a:lstStyle/>
            <a:p>
              <a:endParaRPr lang="en-US"/>
            </a:p>
          </p:txBody>
        </p:sp>
      </p:grpSp>
      <p:sp>
        <p:nvSpPr>
          <p:cNvPr id="39" name="Folded Corner 38">
            <a:extLst>
              <a:ext uri="{FF2B5EF4-FFF2-40B4-BE49-F238E27FC236}">
                <a16:creationId xmlns:a16="http://schemas.microsoft.com/office/drawing/2014/main" id="{CB61D704-8D60-4BB1-0FB8-122E9FF59965}"/>
              </a:ext>
            </a:extLst>
          </p:cNvPr>
          <p:cNvSpPr/>
          <p:nvPr/>
        </p:nvSpPr>
        <p:spPr>
          <a:xfrm>
            <a:off x="9584882" y="5188580"/>
            <a:ext cx="1566874" cy="1472465"/>
          </a:xfrm>
          <a:prstGeom prst="foldedCorner">
            <a:avLst/>
          </a:prstGeom>
          <a:gradFill>
            <a:gsLst>
              <a:gs pos="19000">
                <a:srgbClr val="00B0F0"/>
              </a:gs>
              <a:gs pos="100000">
                <a:srgbClr val="002060"/>
              </a:gs>
            </a:gsLst>
            <a:lin ang="2700000" scaled="0"/>
          </a:gra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lang="en-US" sz="2000" dirty="0">
                <a:solidFill>
                  <a:schemeClr val="bg1"/>
                </a:solidFill>
                <a:latin typeface="Century Gothic" panose="020B0502020202020204" pitchFamily="34" charset="0"/>
              </a:rPr>
              <a:t>Problem Statement Title</a:t>
            </a:r>
          </a:p>
        </p:txBody>
      </p:sp>
    </p:spTree>
    <p:extLst>
      <p:ext uri="{BB962C8B-B14F-4D97-AF65-F5344CB8AC3E}">
        <p14:creationId xmlns:p14="http://schemas.microsoft.com/office/powerpoint/2010/main" val="26309189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3786466325"/>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4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4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2860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IT-Project-Roadmap-Template_PowerPoint" id="{E0B00D7D-4A39-F94B-B626-1431173AFEFD}" vid="{70A50C9C-6E0F-054C-A285-DFEABD7B55B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IC-IT-Project-Roadmap-Template_PowerPoint</Template>
  <TotalTime>16680</TotalTime>
  <Words>228</Words>
  <Application>Microsoft Macintosh PowerPoint</Application>
  <PresentationFormat>Widescreen</PresentationFormat>
  <Paragraphs>54</Paragraphs>
  <Slides>6</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Calibri Light</vt:lpstr>
      <vt:lpstr>Century Gothic</vt:lpstr>
      <vt:lpstr>Тема Office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Alexandra Ragazhinskaya</dc:creator>
  <cp:lastModifiedBy>Brittany Johnston</cp:lastModifiedBy>
  <cp:revision>154</cp:revision>
  <cp:lastPrinted>2020-08-31T22:23:58Z</cp:lastPrinted>
  <dcterms:created xsi:type="dcterms:W3CDTF">2021-07-07T23:54:57Z</dcterms:created>
  <dcterms:modified xsi:type="dcterms:W3CDTF">2024-05-13T15:24:34Z</dcterms:modified>
</cp:coreProperties>
</file>