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8" r:id="rId2"/>
    <p:sldId id="321" r:id="rId3"/>
    <p:sldId id="320"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CE1D02"/>
    <a:srgbClr val="00BD32"/>
    <a:srgbClr val="E3EAF6"/>
    <a:srgbClr val="5B7191"/>
    <a:srgbClr val="CDD5DD"/>
    <a:srgbClr val="74859B"/>
    <a:srgbClr val="C4D2E7"/>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BA67D0-AC71-4524-B38F-8537C1A20EE9}" v="11" dt="2024-05-12T23:31:23.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70" autoAdjust="0"/>
    <p:restoredTop sz="86447"/>
  </p:normalViewPr>
  <p:slideViewPr>
    <p:cSldViewPr snapToGrid="0" snapToObjects="1">
      <p:cViewPr varScale="1">
        <p:scale>
          <a:sx n="128" d="100"/>
          <a:sy n="128" d="100"/>
        </p:scale>
        <p:origin x="304"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ABA67D0-AC71-4524-B38F-8537C1A20EE9}"/>
    <pc:docChg chg="custSel modSld">
      <pc:chgData name="Bess Dunlevy" userId="dd4b9a8537dbe9d0" providerId="LiveId" clId="{0ABA67D0-AC71-4524-B38F-8537C1A20EE9}" dt="2024-05-12T23:32:13.357" v="117" actId="20577"/>
      <pc:docMkLst>
        <pc:docMk/>
      </pc:docMkLst>
      <pc:sldChg chg="modSp mod">
        <pc:chgData name="Bess Dunlevy" userId="dd4b9a8537dbe9d0" providerId="LiveId" clId="{0ABA67D0-AC71-4524-B38F-8537C1A20EE9}" dt="2024-05-12T23:26:54.937" v="7" actId="20577"/>
        <pc:sldMkLst>
          <pc:docMk/>
          <pc:sldMk cId="1750150145" sldId="258"/>
        </pc:sldMkLst>
        <pc:spChg chg="mod">
          <ac:chgData name="Bess Dunlevy" userId="dd4b9a8537dbe9d0" providerId="LiveId" clId="{0ABA67D0-AC71-4524-B38F-8537C1A20EE9}" dt="2024-05-12T23:26:54.937" v="7" actId="20577"/>
          <ac:spMkLst>
            <pc:docMk/>
            <pc:sldMk cId="1750150145" sldId="258"/>
            <ac:spMk id="11" creationId="{D25B69A5-3B0C-C540-8CC8-9794435EA004}"/>
          </ac:spMkLst>
        </pc:spChg>
      </pc:sldChg>
      <pc:sldChg chg="addSp delSp modSp mod">
        <pc:chgData name="Bess Dunlevy" userId="dd4b9a8537dbe9d0" providerId="LiveId" clId="{0ABA67D0-AC71-4524-B38F-8537C1A20EE9}" dt="2024-05-12T23:32:13.357" v="117" actId="20577"/>
        <pc:sldMkLst>
          <pc:docMk/>
          <pc:sldMk cId="1036723312" sldId="320"/>
        </pc:sldMkLst>
        <pc:spChg chg="mod">
          <ac:chgData name="Bess Dunlevy" userId="dd4b9a8537dbe9d0" providerId="LiveId" clId="{0ABA67D0-AC71-4524-B38F-8537C1A20EE9}" dt="2024-05-12T23:28:06.419" v="32" actId="20577"/>
          <ac:spMkLst>
            <pc:docMk/>
            <pc:sldMk cId="1036723312" sldId="320"/>
            <ac:spMk id="7" creationId="{E741B8D3-84D7-5749-AC5C-BCB64D1CF339}"/>
          </ac:spMkLst>
        </pc:spChg>
        <pc:spChg chg="mod">
          <ac:chgData name="Bess Dunlevy" userId="dd4b9a8537dbe9d0" providerId="LiveId" clId="{0ABA67D0-AC71-4524-B38F-8537C1A20EE9}" dt="2024-05-12T23:30:37.041" v="75" actId="1076"/>
          <ac:spMkLst>
            <pc:docMk/>
            <pc:sldMk cId="1036723312" sldId="320"/>
            <ac:spMk id="16" creationId="{B50AD5CF-6755-5B4E-98D2-2E6905A6EC0D}"/>
          </ac:spMkLst>
        </pc:spChg>
        <pc:spChg chg="mod">
          <ac:chgData name="Bess Dunlevy" userId="dd4b9a8537dbe9d0" providerId="LiveId" clId="{0ABA67D0-AC71-4524-B38F-8537C1A20EE9}" dt="2024-05-12T23:30:37.041" v="75" actId="1076"/>
          <ac:spMkLst>
            <pc:docMk/>
            <pc:sldMk cId="1036723312" sldId="320"/>
            <ac:spMk id="17" creationId="{50DCC071-9686-914C-83FC-7FB5F5F5B369}"/>
          </ac:spMkLst>
        </pc:spChg>
        <pc:spChg chg="mod">
          <ac:chgData name="Bess Dunlevy" userId="dd4b9a8537dbe9d0" providerId="LiveId" clId="{0ABA67D0-AC71-4524-B38F-8537C1A20EE9}" dt="2024-05-12T23:30:37.041" v="75" actId="1076"/>
          <ac:spMkLst>
            <pc:docMk/>
            <pc:sldMk cId="1036723312" sldId="320"/>
            <ac:spMk id="18" creationId="{CFFA350C-9F31-1240-AA13-CA9B76D68BFC}"/>
          </ac:spMkLst>
        </pc:spChg>
        <pc:spChg chg="mod">
          <ac:chgData name="Bess Dunlevy" userId="dd4b9a8537dbe9d0" providerId="LiveId" clId="{0ABA67D0-AC71-4524-B38F-8537C1A20EE9}" dt="2024-05-12T23:31:48.828" v="102" actId="20577"/>
          <ac:spMkLst>
            <pc:docMk/>
            <pc:sldMk cId="1036723312" sldId="320"/>
            <ac:spMk id="19" creationId="{83EAB567-B73C-9841-AA63-DA5125F92C90}"/>
          </ac:spMkLst>
        </pc:spChg>
        <pc:spChg chg="mod">
          <ac:chgData name="Bess Dunlevy" userId="dd4b9a8537dbe9d0" providerId="LiveId" clId="{0ABA67D0-AC71-4524-B38F-8537C1A20EE9}" dt="2024-05-12T23:31:44.028" v="100" actId="20577"/>
          <ac:spMkLst>
            <pc:docMk/>
            <pc:sldMk cId="1036723312" sldId="320"/>
            <ac:spMk id="20" creationId="{FC87D618-B62D-3D4B-B05E-F8FFA897027A}"/>
          </ac:spMkLst>
        </pc:spChg>
        <pc:spChg chg="mod">
          <ac:chgData name="Bess Dunlevy" userId="dd4b9a8537dbe9d0" providerId="LiveId" clId="{0ABA67D0-AC71-4524-B38F-8537C1A20EE9}" dt="2024-05-12T23:32:08.084" v="113" actId="20577"/>
          <ac:spMkLst>
            <pc:docMk/>
            <pc:sldMk cId="1036723312" sldId="320"/>
            <ac:spMk id="21" creationId="{81514114-608B-5245-B939-FCB6D5ECA1CC}"/>
          </ac:spMkLst>
        </pc:spChg>
        <pc:spChg chg="mod">
          <ac:chgData name="Bess Dunlevy" userId="dd4b9a8537dbe9d0" providerId="LiveId" clId="{0ABA67D0-AC71-4524-B38F-8537C1A20EE9}" dt="2024-05-12T23:30:37.041" v="75" actId="1076"/>
          <ac:spMkLst>
            <pc:docMk/>
            <pc:sldMk cId="1036723312" sldId="320"/>
            <ac:spMk id="22" creationId="{E9E36D85-23A6-EF47-A089-544380B9A7C6}"/>
          </ac:spMkLst>
        </pc:spChg>
        <pc:spChg chg="mod">
          <ac:chgData name="Bess Dunlevy" userId="dd4b9a8537dbe9d0" providerId="LiveId" clId="{0ABA67D0-AC71-4524-B38F-8537C1A20EE9}" dt="2024-05-12T23:31:01.352" v="84" actId="1076"/>
          <ac:spMkLst>
            <pc:docMk/>
            <pc:sldMk cId="1036723312" sldId="320"/>
            <ac:spMk id="23" creationId="{2A94547F-AE2E-DE40-8256-134FD03E26DF}"/>
          </ac:spMkLst>
        </pc:spChg>
        <pc:spChg chg="mod">
          <ac:chgData name="Bess Dunlevy" userId="dd4b9a8537dbe9d0" providerId="LiveId" clId="{0ABA67D0-AC71-4524-B38F-8537C1A20EE9}" dt="2024-05-12T23:32:13.357" v="117" actId="20577"/>
          <ac:spMkLst>
            <pc:docMk/>
            <pc:sldMk cId="1036723312" sldId="320"/>
            <ac:spMk id="24" creationId="{C85428D4-DD6B-4A4E-854D-F1145EBA31D1}"/>
          </ac:spMkLst>
        </pc:spChg>
        <pc:spChg chg="mod">
          <ac:chgData name="Bess Dunlevy" userId="dd4b9a8537dbe9d0" providerId="LiveId" clId="{0ABA67D0-AC71-4524-B38F-8537C1A20EE9}" dt="2024-05-12T23:32:10.828" v="115" actId="20577"/>
          <ac:spMkLst>
            <pc:docMk/>
            <pc:sldMk cId="1036723312" sldId="320"/>
            <ac:spMk id="25" creationId="{0838CBBC-5BC6-0649-B1F3-B05C9806AFC4}"/>
          </ac:spMkLst>
        </pc:spChg>
        <pc:spChg chg="mod">
          <ac:chgData name="Bess Dunlevy" userId="dd4b9a8537dbe9d0" providerId="LiveId" clId="{0ABA67D0-AC71-4524-B38F-8537C1A20EE9}" dt="2024-05-12T23:32:04.355" v="111" actId="20577"/>
          <ac:spMkLst>
            <pc:docMk/>
            <pc:sldMk cId="1036723312" sldId="320"/>
            <ac:spMk id="26" creationId="{0F51E124-F10C-F041-9CD8-C8CB48855940}"/>
          </ac:spMkLst>
        </pc:spChg>
        <pc:spChg chg="mod">
          <ac:chgData name="Bess Dunlevy" userId="dd4b9a8537dbe9d0" providerId="LiveId" clId="{0ABA67D0-AC71-4524-B38F-8537C1A20EE9}" dt="2024-05-12T23:30:37.041" v="75" actId="1076"/>
          <ac:spMkLst>
            <pc:docMk/>
            <pc:sldMk cId="1036723312" sldId="320"/>
            <ac:spMk id="27" creationId="{3BF71F76-D30A-0C4F-9B78-58DCD4FFD07C}"/>
          </ac:spMkLst>
        </pc:spChg>
        <pc:spChg chg="mod">
          <ac:chgData name="Bess Dunlevy" userId="dd4b9a8537dbe9d0" providerId="LiveId" clId="{0ABA67D0-AC71-4524-B38F-8537C1A20EE9}" dt="2024-05-12T23:31:53.012" v="105" actId="6549"/>
          <ac:spMkLst>
            <pc:docMk/>
            <pc:sldMk cId="1036723312" sldId="320"/>
            <ac:spMk id="28" creationId="{B3722034-25EB-B344-B7AB-E7970C6289CA}"/>
          </ac:spMkLst>
        </pc:spChg>
        <pc:spChg chg="mod">
          <ac:chgData name="Bess Dunlevy" userId="dd4b9a8537dbe9d0" providerId="LiveId" clId="{0ABA67D0-AC71-4524-B38F-8537C1A20EE9}" dt="2024-05-12T23:31:58.503" v="109" actId="20577"/>
          <ac:spMkLst>
            <pc:docMk/>
            <pc:sldMk cId="1036723312" sldId="320"/>
            <ac:spMk id="29" creationId="{DDBD83F6-B333-954C-A411-CB1971071745}"/>
          </ac:spMkLst>
        </pc:spChg>
        <pc:spChg chg="mod">
          <ac:chgData name="Bess Dunlevy" userId="dd4b9a8537dbe9d0" providerId="LiveId" clId="{0ABA67D0-AC71-4524-B38F-8537C1A20EE9}" dt="2024-05-12T23:31:56.120" v="107" actId="20577"/>
          <ac:spMkLst>
            <pc:docMk/>
            <pc:sldMk cId="1036723312" sldId="320"/>
            <ac:spMk id="30" creationId="{BB9E9276-2ABD-9A42-B1B1-0223BB75A9AC}"/>
          </ac:spMkLst>
        </pc:spChg>
        <pc:spChg chg="mod">
          <ac:chgData name="Bess Dunlevy" userId="dd4b9a8537dbe9d0" providerId="LiveId" clId="{0ABA67D0-AC71-4524-B38F-8537C1A20EE9}" dt="2024-05-12T23:30:57.188" v="82" actId="1076"/>
          <ac:spMkLst>
            <pc:docMk/>
            <pc:sldMk cId="1036723312" sldId="320"/>
            <ac:spMk id="31" creationId="{28FFC98F-16E9-7D4D-8FA2-D52FBCBE71F3}"/>
          </ac:spMkLst>
        </pc:spChg>
        <pc:cxnChg chg="add mod">
          <ac:chgData name="Bess Dunlevy" userId="dd4b9a8537dbe9d0" providerId="LiveId" clId="{0ABA67D0-AC71-4524-B38F-8537C1A20EE9}" dt="2024-05-12T23:30:46.936" v="77" actId="1076"/>
          <ac:cxnSpMkLst>
            <pc:docMk/>
            <pc:sldMk cId="1036723312" sldId="320"/>
            <ac:cxnSpMk id="5" creationId="{61370C9B-F7D0-A48B-D000-433F2A2F1FA3}"/>
          </ac:cxnSpMkLst>
        </pc:cxnChg>
        <pc:cxnChg chg="add mod">
          <ac:chgData name="Bess Dunlevy" userId="dd4b9a8537dbe9d0" providerId="LiveId" clId="{0ABA67D0-AC71-4524-B38F-8537C1A20EE9}" dt="2024-05-12T23:30:46.936" v="77" actId="1076"/>
          <ac:cxnSpMkLst>
            <pc:docMk/>
            <pc:sldMk cId="1036723312" sldId="320"/>
            <ac:cxnSpMk id="6" creationId="{7BA8CD46-DB82-3ECD-FA8E-5980B76D7665}"/>
          </ac:cxnSpMkLst>
        </pc:cxnChg>
        <pc:cxnChg chg="add mod">
          <ac:chgData name="Bess Dunlevy" userId="dd4b9a8537dbe9d0" providerId="LiveId" clId="{0ABA67D0-AC71-4524-B38F-8537C1A20EE9}" dt="2024-05-12T23:30:46.936" v="77" actId="1076"/>
          <ac:cxnSpMkLst>
            <pc:docMk/>
            <pc:sldMk cId="1036723312" sldId="320"/>
            <ac:cxnSpMk id="8" creationId="{A9746988-AF0B-20F5-EDDE-7CB76E713178}"/>
          </ac:cxnSpMkLst>
        </pc:cxnChg>
        <pc:cxnChg chg="add mod">
          <ac:chgData name="Bess Dunlevy" userId="dd4b9a8537dbe9d0" providerId="LiveId" clId="{0ABA67D0-AC71-4524-B38F-8537C1A20EE9}" dt="2024-05-12T23:30:46.936" v="77" actId="1076"/>
          <ac:cxnSpMkLst>
            <pc:docMk/>
            <pc:sldMk cId="1036723312" sldId="320"/>
            <ac:cxnSpMk id="10" creationId="{E8F501BB-704E-8907-833E-89CEE6A962CB}"/>
          </ac:cxnSpMkLst>
        </pc:cxnChg>
        <pc:cxnChg chg="add mod">
          <ac:chgData name="Bess Dunlevy" userId="dd4b9a8537dbe9d0" providerId="LiveId" clId="{0ABA67D0-AC71-4524-B38F-8537C1A20EE9}" dt="2024-05-12T23:30:52.409" v="80" actId="1076"/>
          <ac:cxnSpMkLst>
            <pc:docMk/>
            <pc:sldMk cId="1036723312" sldId="320"/>
            <ac:cxnSpMk id="12" creationId="{1E6B8EB3-5C57-C91D-1DA8-DDD48E9603DA}"/>
          </ac:cxnSpMkLst>
        </pc:cxnChg>
        <pc:cxnChg chg="add mod">
          <ac:chgData name="Bess Dunlevy" userId="dd4b9a8537dbe9d0" providerId="LiveId" clId="{0ABA67D0-AC71-4524-B38F-8537C1A20EE9}" dt="2024-05-12T23:30:59.447" v="83" actId="1076"/>
          <ac:cxnSpMkLst>
            <pc:docMk/>
            <pc:sldMk cId="1036723312" sldId="320"/>
            <ac:cxnSpMk id="14" creationId="{14E2D499-7D03-C0C0-8695-09944FEB1DAB}"/>
          </ac:cxnSpMkLst>
        </pc:cxnChg>
        <pc:cxnChg chg="mod">
          <ac:chgData name="Bess Dunlevy" userId="dd4b9a8537dbe9d0" providerId="LiveId" clId="{0ABA67D0-AC71-4524-B38F-8537C1A20EE9}" dt="2024-05-12T23:30:37.041" v="75" actId="1076"/>
          <ac:cxnSpMkLst>
            <pc:docMk/>
            <pc:sldMk cId="1036723312" sldId="320"/>
            <ac:cxnSpMk id="32" creationId="{2B107FCF-33F9-D640-B40D-A8DD8E85E079}"/>
          </ac:cxnSpMkLst>
        </pc:cxnChg>
        <pc:cxnChg chg="mod">
          <ac:chgData name="Bess Dunlevy" userId="dd4b9a8537dbe9d0" providerId="LiveId" clId="{0ABA67D0-AC71-4524-B38F-8537C1A20EE9}" dt="2024-05-12T23:30:37.041" v="75" actId="1076"/>
          <ac:cxnSpMkLst>
            <pc:docMk/>
            <pc:sldMk cId="1036723312" sldId="320"/>
            <ac:cxnSpMk id="33" creationId="{DE29D90B-6D11-B443-BCE8-45C69708BB9D}"/>
          </ac:cxnSpMkLst>
        </pc:cxnChg>
        <pc:cxnChg chg="mod">
          <ac:chgData name="Bess Dunlevy" userId="dd4b9a8537dbe9d0" providerId="LiveId" clId="{0ABA67D0-AC71-4524-B38F-8537C1A20EE9}" dt="2024-05-12T23:30:37.041" v="75" actId="1076"/>
          <ac:cxnSpMkLst>
            <pc:docMk/>
            <pc:sldMk cId="1036723312" sldId="320"/>
            <ac:cxnSpMk id="34" creationId="{781A0290-1BC3-0049-BC4D-BE1624836B90}"/>
          </ac:cxnSpMkLst>
        </pc:cxnChg>
        <pc:cxnChg chg="mod">
          <ac:chgData name="Bess Dunlevy" userId="dd4b9a8537dbe9d0" providerId="LiveId" clId="{0ABA67D0-AC71-4524-B38F-8537C1A20EE9}" dt="2024-05-12T23:30:37.041" v="75" actId="1076"/>
          <ac:cxnSpMkLst>
            <pc:docMk/>
            <pc:sldMk cId="1036723312" sldId="320"/>
            <ac:cxnSpMk id="35" creationId="{97438565-8A45-D84F-A287-0A90F11CC7B0}"/>
          </ac:cxnSpMkLst>
        </pc:cxnChg>
        <pc:cxnChg chg="mod">
          <ac:chgData name="Bess Dunlevy" userId="dd4b9a8537dbe9d0" providerId="LiveId" clId="{0ABA67D0-AC71-4524-B38F-8537C1A20EE9}" dt="2024-05-12T23:30:46.936" v="77" actId="1076"/>
          <ac:cxnSpMkLst>
            <pc:docMk/>
            <pc:sldMk cId="1036723312" sldId="320"/>
            <ac:cxnSpMk id="36" creationId="{DDF306AB-A772-9D4B-8C50-9D59A3D53B60}"/>
          </ac:cxnSpMkLst>
        </pc:cxnChg>
        <pc:cxnChg chg="mod">
          <ac:chgData name="Bess Dunlevy" userId="dd4b9a8537dbe9d0" providerId="LiveId" clId="{0ABA67D0-AC71-4524-B38F-8537C1A20EE9}" dt="2024-05-12T23:30:46.936" v="77" actId="1076"/>
          <ac:cxnSpMkLst>
            <pc:docMk/>
            <pc:sldMk cId="1036723312" sldId="320"/>
            <ac:cxnSpMk id="37" creationId="{AB44BCBF-DD61-684E-8B65-F4342B87C7A2}"/>
          </ac:cxnSpMkLst>
        </pc:cxnChg>
        <pc:cxnChg chg="del">
          <ac:chgData name="Bess Dunlevy" userId="dd4b9a8537dbe9d0" providerId="LiveId" clId="{0ABA67D0-AC71-4524-B38F-8537C1A20EE9}" dt="2024-05-12T23:31:33.684" v="95" actId="478"/>
          <ac:cxnSpMkLst>
            <pc:docMk/>
            <pc:sldMk cId="1036723312" sldId="320"/>
            <ac:cxnSpMk id="38" creationId="{808BCBDD-4191-A648-AC1B-BD0C1990FFC8}"/>
          </ac:cxnSpMkLst>
        </pc:cxnChg>
        <pc:cxnChg chg="del">
          <ac:chgData name="Bess Dunlevy" userId="dd4b9a8537dbe9d0" providerId="LiveId" clId="{0ABA67D0-AC71-4524-B38F-8537C1A20EE9}" dt="2024-05-12T23:31:33.684" v="95" actId="478"/>
          <ac:cxnSpMkLst>
            <pc:docMk/>
            <pc:sldMk cId="1036723312" sldId="320"/>
            <ac:cxnSpMk id="39" creationId="{3B469C94-7A61-3645-82E7-79B579B32274}"/>
          </ac:cxnSpMkLst>
        </pc:cxnChg>
        <pc:cxnChg chg="del mod">
          <ac:chgData name="Bess Dunlevy" userId="dd4b9a8537dbe9d0" providerId="LiveId" clId="{0ABA67D0-AC71-4524-B38F-8537C1A20EE9}" dt="2024-05-12T23:31:33.684" v="95" actId="478"/>
          <ac:cxnSpMkLst>
            <pc:docMk/>
            <pc:sldMk cId="1036723312" sldId="320"/>
            <ac:cxnSpMk id="40" creationId="{1999212E-9EE2-8B42-BB27-3759FB092134}"/>
          </ac:cxnSpMkLst>
        </pc:cxnChg>
        <pc:cxnChg chg="mod">
          <ac:chgData name="Bess Dunlevy" userId="dd4b9a8537dbe9d0" providerId="LiveId" clId="{0ABA67D0-AC71-4524-B38F-8537C1A20EE9}" dt="2024-05-12T23:30:37.041" v="75" actId="1076"/>
          <ac:cxnSpMkLst>
            <pc:docMk/>
            <pc:sldMk cId="1036723312" sldId="320"/>
            <ac:cxnSpMk id="41" creationId="{8345BEDD-D667-F649-B447-FB4A7519A689}"/>
          </ac:cxnSpMkLst>
        </pc:cxnChg>
        <pc:cxnChg chg="mod">
          <ac:chgData name="Bess Dunlevy" userId="dd4b9a8537dbe9d0" providerId="LiveId" clId="{0ABA67D0-AC71-4524-B38F-8537C1A20EE9}" dt="2024-05-12T23:31:40.391" v="98" actId="14100"/>
          <ac:cxnSpMkLst>
            <pc:docMk/>
            <pc:sldMk cId="1036723312" sldId="320"/>
            <ac:cxnSpMk id="42" creationId="{3FE5775A-1F43-604A-8D5D-B66593F00640}"/>
          </ac:cxnSpMkLst>
        </pc:cxnChg>
        <pc:cxnChg chg="mod">
          <ac:chgData name="Bess Dunlevy" userId="dd4b9a8537dbe9d0" providerId="LiveId" clId="{0ABA67D0-AC71-4524-B38F-8537C1A20EE9}" dt="2024-05-12T23:30:37.041" v="75" actId="1076"/>
          <ac:cxnSpMkLst>
            <pc:docMk/>
            <pc:sldMk cId="1036723312" sldId="320"/>
            <ac:cxnSpMk id="43" creationId="{5AC3F49E-21CA-1945-84C6-D5F7222AAB4B}"/>
          </ac:cxnSpMkLst>
        </pc:cxnChg>
        <pc:cxnChg chg="mod">
          <ac:chgData name="Bess Dunlevy" userId="dd4b9a8537dbe9d0" providerId="LiveId" clId="{0ABA67D0-AC71-4524-B38F-8537C1A20EE9}" dt="2024-05-12T23:31:07.967" v="86" actId="1076"/>
          <ac:cxnSpMkLst>
            <pc:docMk/>
            <pc:sldMk cId="1036723312" sldId="320"/>
            <ac:cxnSpMk id="44" creationId="{EE3BA6E8-4A8A-164A-AE7C-65322302E8BA}"/>
          </ac:cxnSpMkLst>
        </pc:cxnChg>
        <pc:cxnChg chg="del">
          <ac:chgData name="Bess Dunlevy" userId="dd4b9a8537dbe9d0" providerId="LiveId" clId="{0ABA67D0-AC71-4524-B38F-8537C1A20EE9}" dt="2024-05-12T23:29:59.324" v="62" actId="478"/>
          <ac:cxnSpMkLst>
            <pc:docMk/>
            <pc:sldMk cId="1036723312" sldId="320"/>
            <ac:cxnSpMk id="45" creationId="{E92672EE-F58B-4943-A6E7-A321F5A52E92}"/>
          </ac:cxnSpMkLst>
        </pc:cxnChg>
        <pc:cxnChg chg="mod">
          <ac:chgData name="Bess Dunlevy" userId="dd4b9a8537dbe9d0" providerId="LiveId" clId="{0ABA67D0-AC71-4524-B38F-8537C1A20EE9}" dt="2024-05-12T23:31:15.655" v="89" actId="14100"/>
          <ac:cxnSpMkLst>
            <pc:docMk/>
            <pc:sldMk cId="1036723312" sldId="320"/>
            <ac:cxnSpMk id="46" creationId="{F9474666-80E2-FC45-8DD3-D6102E7802B7}"/>
          </ac:cxnSpMkLst>
        </pc:cxnChg>
        <pc:cxnChg chg="del">
          <ac:chgData name="Bess Dunlevy" userId="dd4b9a8537dbe9d0" providerId="LiveId" clId="{0ABA67D0-AC71-4524-B38F-8537C1A20EE9}" dt="2024-05-12T23:31:35.788" v="96" actId="478"/>
          <ac:cxnSpMkLst>
            <pc:docMk/>
            <pc:sldMk cId="1036723312" sldId="320"/>
            <ac:cxnSpMk id="47" creationId="{282F2511-B2FA-B541-B8DF-8A10158CA68D}"/>
          </ac:cxnSpMkLst>
        </pc:cxnChg>
        <pc:cxnChg chg="mod">
          <ac:chgData name="Bess Dunlevy" userId="dd4b9a8537dbe9d0" providerId="LiveId" clId="{0ABA67D0-AC71-4524-B38F-8537C1A20EE9}" dt="2024-05-12T23:31:20.760" v="91" actId="14100"/>
          <ac:cxnSpMkLst>
            <pc:docMk/>
            <pc:sldMk cId="1036723312" sldId="320"/>
            <ac:cxnSpMk id="48" creationId="{60F10130-D60F-9D48-B2C2-92915A1725C2}"/>
          </ac:cxnSpMkLst>
        </pc:cxnChg>
        <pc:cxnChg chg="del">
          <ac:chgData name="Bess Dunlevy" userId="dd4b9a8537dbe9d0" providerId="LiveId" clId="{0ABA67D0-AC71-4524-B38F-8537C1A20EE9}" dt="2024-05-12T23:30:01.331" v="63" actId="478"/>
          <ac:cxnSpMkLst>
            <pc:docMk/>
            <pc:sldMk cId="1036723312" sldId="320"/>
            <ac:cxnSpMk id="49" creationId="{830D045D-F28C-8649-93D8-783572EE7128}"/>
          </ac:cxnSpMkLst>
        </pc:cxnChg>
        <pc:cxnChg chg="del">
          <ac:chgData name="Bess Dunlevy" userId="dd4b9a8537dbe9d0" providerId="LiveId" clId="{0ABA67D0-AC71-4524-B38F-8537C1A20EE9}" dt="2024-05-12T23:30:02.071" v="64" actId="478"/>
          <ac:cxnSpMkLst>
            <pc:docMk/>
            <pc:sldMk cId="1036723312" sldId="320"/>
            <ac:cxnSpMk id="50" creationId="{B4665B66-41EC-CB42-8828-4D4151CF01B6}"/>
          </ac:cxnSpMkLst>
        </pc:cxnChg>
        <pc:cxnChg chg="add mod">
          <ac:chgData name="Bess Dunlevy" userId="dd4b9a8537dbe9d0" providerId="LiveId" clId="{0ABA67D0-AC71-4524-B38F-8537C1A20EE9}" dt="2024-05-12T23:31:29.586" v="94" actId="14100"/>
          <ac:cxnSpMkLst>
            <pc:docMk/>
            <pc:sldMk cId="1036723312" sldId="320"/>
            <ac:cxnSpMk id="57" creationId="{2C8CD4C8-37BE-2EB3-BEE7-3C4A1D2A6DDF}"/>
          </ac:cxnSpMkLst>
        </pc:cxnChg>
      </pc:sldChg>
      <pc:sldChg chg="addSp modSp mod">
        <pc:chgData name="Bess Dunlevy" userId="dd4b9a8537dbe9d0" providerId="LiveId" clId="{0ABA67D0-AC71-4524-B38F-8537C1A20EE9}" dt="2024-05-12T23:27:56.046" v="24" actId="13926"/>
        <pc:sldMkLst>
          <pc:docMk/>
          <pc:sldMk cId="3886036744" sldId="321"/>
        </pc:sldMkLst>
        <pc:spChg chg="add mod">
          <ac:chgData name="Bess Dunlevy" userId="dd4b9a8537dbe9d0" providerId="LiveId" clId="{0ABA67D0-AC71-4524-B38F-8537C1A20EE9}" dt="2024-05-12T23:27:22.843" v="21" actId="20577"/>
          <ac:spMkLst>
            <pc:docMk/>
            <pc:sldMk cId="3886036744" sldId="321"/>
            <ac:spMk id="3" creationId="{9E53E52F-0E17-1F56-E0A8-4F2C55482C2D}"/>
          </ac:spMkLst>
        </pc:spChg>
        <pc:spChg chg="mod">
          <ac:chgData name="Bess Dunlevy" userId="dd4b9a8537dbe9d0" providerId="LiveId" clId="{0ABA67D0-AC71-4524-B38F-8537C1A20EE9}" dt="2024-05-12T23:27:11.954" v="11" actId="255"/>
          <ac:spMkLst>
            <pc:docMk/>
            <pc:sldMk cId="3886036744" sldId="321"/>
            <ac:spMk id="11" creationId="{D25B69A5-3B0C-C540-8CC8-9794435EA004}"/>
          </ac:spMkLst>
        </pc:spChg>
        <pc:graphicFrameChg chg="mod modGraphic">
          <ac:chgData name="Bess Dunlevy" userId="dd4b9a8537dbe9d0" providerId="LiveId" clId="{0ABA67D0-AC71-4524-B38F-8537C1A20EE9}" dt="2024-05-12T23:27:56.046" v="24" actId="13926"/>
          <ac:graphicFrameMkLst>
            <pc:docMk/>
            <pc:sldMk cId="3886036744" sldId="321"/>
            <ac:graphicFrameMk id="2" creationId="{CCB4EF62-323B-A443-84D0-77EE4A14429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000171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1&amp;utm_source=template-powerpoint&amp;utm_medium=content&amp;utm_campaign=Critical+Path+Chart+Example-powerpoint-12051&amp;lpa=Critical+Path+Chart+Example+powerpoint+120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accent1">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D25B69A5-3B0C-C540-8CC8-9794435EA004}"/>
              </a:ext>
            </a:extLst>
          </p:cNvPr>
          <p:cNvSpPr txBox="1"/>
          <p:nvPr/>
        </p:nvSpPr>
        <p:spPr>
          <a:xfrm>
            <a:off x="398023" y="180717"/>
            <a:ext cx="7604414" cy="523220"/>
          </a:xfrm>
          <a:prstGeom prst="rect">
            <a:avLst/>
          </a:prstGeom>
          <a:noFill/>
        </p:spPr>
        <p:txBody>
          <a:bodyPr wrap="square" lIns="0" rtlCol="0">
            <a:spAutoFit/>
          </a:bodyPr>
          <a:lstStyle/>
          <a:p>
            <a:r>
              <a:rPr lang="en-US" sz="2800" b="1" dirty="0">
                <a:solidFill>
                  <a:schemeClr val="tx1">
                    <a:lumMod val="65000"/>
                    <a:lumOff val="35000"/>
                  </a:schemeClr>
                </a:solidFill>
                <a:latin typeface="Century Gothic" panose="020B0502020202020204" pitchFamily="34" charset="0"/>
              </a:rPr>
              <a:t>Critical Path Chart Template Example</a:t>
            </a:r>
          </a:p>
        </p:txBody>
      </p:sp>
      <p:pic>
        <p:nvPicPr>
          <p:cNvPr id="18" name="Picture 17">
            <a:hlinkClick r:id="rId3"/>
            <a:extLst>
              <a:ext uri="{FF2B5EF4-FFF2-40B4-BE49-F238E27FC236}">
                <a16:creationId xmlns:a16="http://schemas.microsoft.com/office/drawing/2014/main" id="{8DFF370E-60AD-9F4E-A8B0-EF5627D4E89B}"/>
              </a:ext>
            </a:extLst>
          </p:cNvPr>
          <p:cNvPicPr>
            <a:picLocks noChangeAspect="1"/>
          </p:cNvPicPr>
          <p:nvPr/>
        </p:nvPicPr>
        <p:blipFill>
          <a:blip r:embed="rId4"/>
          <a:srcRect/>
          <a:stretch/>
        </p:blipFill>
        <p:spPr>
          <a:xfrm>
            <a:off x="8315324" y="130803"/>
            <a:ext cx="3478653" cy="691887"/>
          </a:xfrm>
          <a:prstGeom prst="rect">
            <a:avLst/>
          </a:prstGeom>
        </p:spPr>
      </p:pic>
      <p:pic>
        <p:nvPicPr>
          <p:cNvPr id="4" name="Picture 3" descr="A diagram of a mathematical problem&#10;&#10;Description automatically generated">
            <a:extLst>
              <a:ext uri="{FF2B5EF4-FFF2-40B4-BE49-F238E27FC236}">
                <a16:creationId xmlns:a16="http://schemas.microsoft.com/office/drawing/2014/main" id="{671A57A4-3F71-6B46-6854-6CD4481EA4D3}"/>
              </a:ext>
            </a:extLst>
          </p:cNvPr>
          <p:cNvPicPr>
            <a:picLocks noChangeAspect="1"/>
          </p:cNvPicPr>
          <p:nvPr/>
        </p:nvPicPr>
        <p:blipFill>
          <a:blip r:embed="rId5"/>
          <a:stretch>
            <a:fillRect/>
          </a:stretch>
        </p:blipFill>
        <p:spPr>
          <a:xfrm>
            <a:off x="1627499" y="1376625"/>
            <a:ext cx="8937002" cy="4452683"/>
          </a:xfrm>
          <a:prstGeom prst="rect">
            <a:avLst/>
          </a:prstGeom>
          <a:ln>
            <a:solidFill>
              <a:schemeClr val="bg1">
                <a:lumMod val="85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accent1">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D25B69A5-3B0C-C540-8CC8-9794435EA004}"/>
              </a:ext>
            </a:extLst>
          </p:cNvPr>
          <p:cNvSpPr txBox="1"/>
          <p:nvPr/>
        </p:nvSpPr>
        <p:spPr>
          <a:xfrm>
            <a:off x="395021" y="180717"/>
            <a:ext cx="11330253" cy="430887"/>
          </a:xfrm>
          <a:prstGeom prst="rect">
            <a:avLst/>
          </a:prstGeom>
          <a:noFill/>
        </p:spPr>
        <p:txBody>
          <a:bodyPr wrap="square" lIns="0" rtlCol="0">
            <a:spAutoFit/>
          </a:bodyPr>
          <a:lstStyle/>
          <a:p>
            <a:r>
              <a:rPr lang="en-US" sz="2200" dirty="0">
                <a:solidFill>
                  <a:schemeClr val="tx1">
                    <a:lumMod val="65000"/>
                    <a:lumOff val="35000"/>
                  </a:schemeClr>
                </a:solidFill>
                <a:latin typeface="Century Gothic" panose="020B0502020202020204" pitchFamily="34" charset="0"/>
              </a:rPr>
              <a:t>Establishing a Nationwide Cybersecurity Awareness Program</a:t>
            </a:r>
          </a:p>
        </p:txBody>
      </p:sp>
      <p:graphicFrame>
        <p:nvGraphicFramePr>
          <p:cNvPr id="2" name="Table 1">
            <a:extLst>
              <a:ext uri="{FF2B5EF4-FFF2-40B4-BE49-F238E27FC236}">
                <a16:creationId xmlns:a16="http://schemas.microsoft.com/office/drawing/2014/main" id="{CCB4EF62-323B-A443-84D0-77EE4A14429D}"/>
              </a:ext>
            </a:extLst>
          </p:cNvPr>
          <p:cNvGraphicFramePr>
            <a:graphicFrameLocks noGrp="1"/>
          </p:cNvGraphicFramePr>
          <p:nvPr>
            <p:extLst>
              <p:ext uri="{D42A27DB-BD31-4B8C-83A1-F6EECF244321}">
                <p14:modId xmlns:p14="http://schemas.microsoft.com/office/powerpoint/2010/main" val="2917398781"/>
              </p:ext>
            </p:extLst>
          </p:nvPr>
        </p:nvGraphicFramePr>
        <p:xfrm>
          <a:off x="395021" y="671527"/>
          <a:ext cx="11409952" cy="5514945"/>
        </p:xfrm>
        <a:graphic>
          <a:graphicData uri="http://schemas.openxmlformats.org/drawingml/2006/table">
            <a:tbl>
              <a:tblPr>
                <a:tableStyleId>{5C22544A-7EE6-4342-B048-85BDC9FD1C3A}</a:tableStyleId>
              </a:tblPr>
              <a:tblGrid>
                <a:gridCol w="365377">
                  <a:extLst>
                    <a:ext uri="{9D8B030D-6E8A-4147-A177-3AD203B41FA5}">
                      <a16:colId xmlns:a16="http://schemas.microsoft.com/office/drawing/2014/main" val="3079737412"/>
                    </a:ext>
                  </a:extLst>
                </a:gridCol>
                <a:gridCol w="365377">
                  <a:extLst>
                    <a:ext uri="{9D8B030D-6E8A-4147-A177-3AD203B41FA5}">
                      <a16:colId xmlns:a16="http://schemas.microsoft.com/office/drawing/2014/main" val="1409634612"/>
                    </a:ext>
                  </a:extLst>
                </a:gridCol>
                <a:gridCol w="365377">
                  <a:extLst>
                    <a:ext uri="{9D8B030D-6E8A-4147-A177-3AD203B41FA5}">
                      <a16:colId xmlns:a16="http://schemas.microsoft.com/office/drawing/2014/main" val="3739130887"/>
                    </a:ext>
                  </a:extLst>
                </a:gridCol>
                <a:gridCol w="365377">
                  <a:extLst>
                    <a:ext uri="{9D8B030D-6E8A-4147-A177-3AD203B41FA5}">
                      <a16:colId xmlns:a16="http://schemas.microsoft.com/office/drawing/2014/main" val="285789810"/>
                    </a:ext>
                  </a:extLst>
                </a:gridCol>
                <a:gridCol w="365377">
                  <a:extLst>
                    <a:ext uri="{9D8B030D-6E8A-4147-A177-3AD203B41FA5}">
                      <a16:colId xmlns:a16="http://schemas.microsoft.com/office/drawing/2014/main" val="2693249368"/>
                    </a:ext>
                  </a:extLst>
                </a:gridCol>
                <a:gridCol w="365377">
                  <a:extLst>
                    <a:ext uri="{9D8B030D-6E8A-4147-A177-3AD203B41FA5}">
                      <a16:colId xmlns:a16="http://schemas.microsoft.com/office/drawing/2014/main" val="427049895"/>
                    </a:ext>
                  </a:extLst>
                </a:gridCol>
                <a:gridCol w="365377">
                  <a:extLst>
                    <a:ext uri="{9D8B030D-6E8A-4147-A177-3AD203B41FA5}">
                      <a16:colId xmlns:a16="http://schemas.microsoft.com/office/drawing/2014/main" val="3400905707"/>
                    </a:ext>
                  </a:extLst>
                </a:gridCol>
                <a:gridCol w="738529">
                  <a:extLst>
                    <a:ext uri="{9D8B030D-6E8A-4147-A177-3AD203B41FA5}">
                      <a16:colId xmlns:a16="http://schemas.microsoft.com/office/drawing/2014/main" val="596046890"/>
                    </a:ext>
                  </a:extLst>
                </a:gridCol>
                <a:gridCol w="8113784">
                  <a:extLst>
                    <a:ext uri="{9D8B030D-6E8A-4147-A177-3AD203B41FA5}">
                      <a16:colId xmlns:a16="http://schemas.microsoft.com/office/drawing/2014/main" val="2240385731"/>
                    </a:ext>
                  </a:extLst>
                </a:gridCol>
              </a:tblGrid>
              <a:tr h="401879">
                <a:tc>
                  <a:txBody>
                    <a:bodyPr/>
                    <a:lstStyle/>
                    <a:p>
                      <a:pPr algn="ctr" fontAlgn="ctr"/>
                      <a:r>
                        <a:rPr lang="en-US" sz="1000" u="none" strike="noStrike" dirty="0">
                          <a:effectLst/>
                          <a:latin typeface="Century Gothic" panose="020B0502020202020204" pitchFamily="34" charset="0"/>
                        </a:rPr>
                        <a:t>ID</a:t>
                      </a:r>
                      <a:endParaRPr lang="en-US" sz="1000" b="1"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gridSpan="6">
                  <a:txBody>
                    <a:bodyPr/>
                    <a:lstStyle/>
                    <a:p>
                      <a:pPr algn="l" fontAlgn="ctr"/>
                      <a:r>
                        <a:rPr lang="en-US" sz="1000" u="none" strike="noStrike" dirty="0">
                          <a:effectLst/>
                          <a:latin typeface="Century Gothic" panose="020B0502020202020204" pitchFamily="34" charset="0"/>
                        </a:rPr>
                        <a:t>PREDECESSOR ACTIVITIES  </a:t>
                      </a:r>
                      <a:br>
                        <a:rPr lang="en-US" sz="10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enter separately in columns</a:t>
                      </a:r>
                      <a:endParaRPr lang="en-US" sz="1000" b="1" i="0" u="none" strike="noStrike" dirty="0">
                        <a:solidFill>
                          <a:srgbClr val="000000"/>
                        </a:solidFill>
                        <a:effectLst/>
                        <a:latin typeface="Century Gothic" panose="020B0502020202020204" pitchFamily="34" charset="0"/>
                      </a:endParaRPr>
                    </a:p>
                  </a:txBody>
                  <a:tcPr marL="90555" marR="90555" marT="45278" marB="45278"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DURATION</a:t>
                      </a:r>
                      <a:br>
                        <a:rPr lang="en-US" sz="10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in days</a:t>
                      </a:r>
                      <a:endParaRPr lang="en-US" sz="1000" b="1"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ACTIVITY DESCRIPTION</a:t>
                      </a:r>
                      <a:endParaRPr lang="en-US" sz="1000" b="1"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417715155"/>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A</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10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Project Initiation</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2876330"/>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B</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A</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15</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Stakeholder Analysis</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6538562"/>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C</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B</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10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Program Goals Definition</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19447496"/>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D</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C</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20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Budget Approval</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5812146"/>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E</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C</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30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Curriculum Development</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8211242"/>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F</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E</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20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dirty="0">
                          <a:solidFill>
                            <a:srgbClr val="000000"/>
                          </a:solidFill>
                          <a:effectLst/>
                          <a:latin typeface="Century Gothic" panose="020B0502020202020204" pitchFamily="34" charset="0"/>
                        </a:rPr>
                        <a:t>Pilot Program Design</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3871834"/>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G</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D</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25</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dirty="0">
                          <a:solidFill>
                            <a:srgbClr val="000000"/>
                          </a:solidFill>
                          <a:effectLst/>
                          <a:latin typeface="Century Gothic" panose="020B0502020202020204" pitchFamily="34" charset="0"/>
                        </a:rPr>
                        <a:t>Hiring of Trainers and Staff</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8035115"/>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H</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D</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40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IT Infrastructure Setup</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9831907"/>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I</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E</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45</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Development of Online Resources</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12195300"/>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J</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C</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25</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Marketing and Public Relations Plan</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5297803"/>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K</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F</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G</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H</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I</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15</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Pilot Program Launch</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50517653"/>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L</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K</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20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Pilot Program Review and Feedback Analysis</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50210470"/>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M</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L</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30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a:solidFill>
                            <a:srgbClr val="000000"/>
                          </a:solidFill>
                          <a:effectLst/>
                          <a:latin typeface="Century Gothic" panose="020B0502020202020204" pitchFamily="34" charset="0"/>
                        </a:rPr>
                        <a:t>Full Program Rollout Planning</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0837147"/>
                  </a:ext>
                </a:extLst>
              </a:tr>
              <a:tr h="365219">
                <a:tc>
                  <a:txBody>
                    <a:bodyPr/>
                    <a:lstStyle/>
                    <a:p>
                      <a:pPr algn="ctr" fontAlgn="ctr"/>
                      <a:r>
                        <a:rPr lang="en-US" sz="1000" b="0" i="0" u="none" strike="noStrike">
                          <a:solidFill>
                            <a:srgbClr val="000000"/>
                          </a:solidFill>
                          <a:effectLst/>
                          <a:highlight>
                            <a:srgbClr val="F2F2F2"/>
                          </a:highlight>
                          <a:latin typeface="Century Gothic" panose="020B0502020202020204" pitchFamily="34" charset="0"/>
                        </a:rPr>
                        <a:t>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b="0" i="0" u="none" strike="noStrike">
                          <a:solidFill>
                            <a:srgbClr val="000000"/>
                          </a:solidFill>
                          <a:effectLst/>
                          <a:latin typeface="Century Gothic" panose="020B0502020202020204" pitchFamily="34" charset="0"/>
                        </a:rPr>
                        <a:t>M</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effectLst/>
                          <a:latin typeface="Century Gothic" panose="020B0502020202020204" pitchFamily="34" charset="0"/>
                        </a:rPr>
                        <a:t>50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b="0" i="0" u="none" strike="noStrike" dirty="0">
                          <a:solidFill>
                            <a:srgbClr val="000000"/>
                          </a:solidFill>
                          <a:effectLst/>
                          <a:latin typeface="Century Gothic" panose="020B0502020202020204" pitchFamily="34" charset="0"/>
                        </a:rPr>
                        <a:t>Implementation of Full Program</a:t>
                      </a:r>
                    </a:p>
                  </a:txBody>
                  <a:tcPr marL="114300"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0477432"/>
                  </a:ext>
                </a:extLst>
              </a:tr>
            </a:tbl>
          </a:graphicData>
        </a:graphic>
      </p:graphicFrame>
      <p:sp>
        <p:nvSpPr>
          <p:cNvPr id="3" name="TextBox 2">
            <a:extLst>
              <a:ext uri="{FF2B5EF4-FFF2-40B4-BE49-F238E27FC236}">
                <a16:creationId xmlns:a16="http://schemas.microsoft.com/office/drawing/2014/main" id="{9E53E52F-0E17-1F56-E0A8-4F2C55482C2D}"/>
              </a:ext>
            </a:extLst>
          </p:cNvPr>
          <p:cNvSpPr txBox="1"/>
          <p:nvPr/>
        </p:nvSpPr>
        <p:spPr>
          <a:xfrm>
            <a:off x="395020" y="6276975"/>
            <a:ext cx="11330253" cy="430887"/>
          </a:xfrm>
          <a:prstGeom prst="rect">
            <a:avLst/>
          </a:prstGeom>
          <a:noFill/>
        </p:spPr>
        <p:txBody>
          <a:bodyPr wrap="square" lIns="0" rtlCol="0">
            <a:spAutoFit/>
          </a:bodyPr>
          <a:lstStyle/>
          <a:p>
            <a:r>
              <a:rPr lang="en-US" sz="2200"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3886036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accent1">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741B8D3-84D7-5749-AC5C-BCB64D1CF339}"/>
              </a:ext>
            </a:extLst>
          </p:cNvPr>
          <p:cNvSpPr txBox="1"/>
          <p:nvPr/>
        </p:nvSpPr>
        <p:spPr>
          <a:xfrm>
            <a:off x="251981" y="5979810"/>
            <a:ext cx="4337060" cy="430887"/>
          </a:xfrm>
          <a:prstGeom prst="rect">
            <a:avLst/>
          </a:prstGeom>
          <a:noFill/>
        </p:spPr>
        <p:txBody>
          <a:bodyPr wrap="square" lIns="0" rtlCol="0">
            <a:spAutoFit/>
          </a:bodyPr>
          <a:lstStyle/>
          <a:p>
            <a:r>
              <a:rPr lang="en-US" sz="2200" dirty="0">
                <a:solidFill>
                  <a:schemeClr val="tx1">
                    <a:lumMod val="65000"/>
                    <a:lumOff val="35000"/>
                  </a:schemeClr>
                </a:solidFill>
                <a:latin typeface="Century Gothic" panose="020B0502020202020204" pitchFamily="34" charset="0"/>
              </a:rPr>
              <a:t>CRITICAL PATH EXAMPLE</a:t>
            </a:r>
          </a:p>
        </p:txBody>
      </p:sp>
      <p:sp>
        <p:nvSpPr>
          <p:cNvPr id="2" name="TextBox 1">
            <a:extLst>
              <a:ext uri="{FF2B5EF4-FFF2-40B4-BE49-F238E27FC236}">
                <a16:creationId xmlns:a16="http://schemas.microsoft.com/office/drawing/2014/main" id="{5BB2928A-C155-7C48-BE49-FB77B950E754}"/>
              </a:ext>
            </a:extLst>
          </p:cNvPr>
          <p:cNvSpPr txBox="1"/>
          <p:nvPr/>
        </p:nvSpPr>
        <p:spPr>
          <a:xfrm>
            <a:off x="251981" y="6397957"/>
            <a:ext cx="4085414" cy="323165"/>
          </a:xfrm>
          <a:prstGeom prst="rect">
            <a:avLst/>
          </a:prstGeom>
          <a:noFill/>
        </p:spPr>
        <p:txBody>
          <a:bodyPr wrap="none" lIns="0" rtlCol="0">
            <a:spAutoFit/>
          </a:bodyPr>
          <a:lstStyle/>
          <a:p>
            <a:r>
              <a:rPr lang="en-US" sz="1500" dirty="0">
                <a:solidFill>
                  <a:schemeClr val="tx1">
                    <a:lumMod val="65000"/>
                    <a:lumOff val="35000"/>
                  </a:schemeClr>
                </a:solidFill>
                <a:latin typeface="Century Gothic" panose="020B0502020202020204" pitchFamily="34" charset="0"/>
              </a:rPr>
              <a:t>Use red arrows to illustrate the critical path.</a:t>
            </a:r>
          </a:p>
        </p:txBody>
      </p:sp>
      <p:sp>
        <p:nvSpPr>
          <p:cNvPr id="15" name="Oval 14">
            <a:extLst>
              <a:ext uri="{FF2B5EF4-FFF2-40B4-BE49-F238E27FC236}">
                <a16:creationId xmlns:a16="http://schemas.microsoft.com/office/drawing/2014/main" id="{D6C1B2BD-B5DF-A54E-AC9A-EE38EE621C84}"/>
              </a:ext>
            </a:extLst>
          </p:cNvPr>
          <p:cNvSpPr/>
          <p:nvPr/>
        </p:nvSpPr>
        <p:spPr>
          <a:xfrm>
            <a:off x="333808" y="405675"/>
            <a:ext cx="975602" cy="975602"/>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ACTIVITY</a:t>
            </a:r>
            <a:r>
              <a:rPr lang="en-US" sz="900" baseline="0" dirty="0">
                <a:solidFill>
                  <a:schemeClr val="tx1"/>
                </a:solidFill>
                <a:latin typeface="Century Gothic" panose="020B0502020202020204" pitchFamily="34" charset="0"/>
              </a:rPr>
              <a:t> ID</a:t>
            </a:r>
          </a:p>
          <a:p>
            <a:pPr algn="ctr"/>
            <a:r>
              <a:rPr lang="en-US" sz="900" dirty="0">
                <a:solidFill>
                  <a:schemeClr val="tx1"/>
                </a:solidFill>
                <a:latin typeface="Century Gothic" panose="020B0502020202020204" pitchFamily="34" charset="0"/>
              </a:rPr>
              <a:t>–––––––––––</a:t>
            </a:r>
          </a:p>
          <a:p>
            <a:pPr algn="ctr"/>
            <a:r>
              <a:rPr lang="en-US" sz="900" dirty="0">
                <a:solidFill>
                  <a:schemeClr val="tx1"/>
                </a:solidFill>
                <a:latin typeface="Century Gothic" panose="020B0502020202020204" pitchFamily="34" charset="0"/>
              </a:rPr>
              <a:t>DURATION</a:t>
            </a:r>
            <a:r>
              <a:rPr lang="en-US" sz="900" baseline="0" dirty="0">
                <a:solidFill>
                  <a:schemeClr val="tx1"/>
                </a:solidFill>
                <a:latin typeface="Century Gothic" panose="020B0502020202020204" pitchFamily="34" charset="0"/>
              </a:rPr>
              <a:t> IN DAYS</a:t>
            </a:r>
          </a:p>
        </p:txBody>
      </p:sp>
      <p:sp>
        <p:nvSpPr>
          <p:cNvPr id="16" name="Oval 15">
            <a:extLst>
              <a:ext uri="{FF2B5EF4-FFF2-40B4-BE49-F238E27FC236}">
                <a16:creationId xmlns:a16="http://schemas.microsoft.com/office/drawing/2014/main" id="{B50AD5CF-6755-5B4E-98D2-2E6905A6EC0D}"/>
              </a:ext>
            </a:extLst>
          </p:cNvPr>
          <p:cNvSpPr/>
          <p:nvPr/>
        </p:nvSpPr>
        <p:spPr>
          <a:xfrm>
            <a:off x="1397759" y="329667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A</a:t>
            </a:r>
            <a:endParaRPr lang="en-US" sz="12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baseline="0" dirty="0">
                <a:solidFill>
                  <a:schemeClr val="tx1"/>
                </a:solidFill>
                <a:latin typeface="Century Gothic" panose="020B0502020202020204" pitchFamily="34" charset="0"/>
              </a:rPr>
              <a:t>10</a:t>
            </a:r>
            <a:endParaRPr lang="en-US" sz="1000" baseline="0" dirty="0">
              <a:solidFill>
                <a:schemeClr val="tx1"/>
              </a:solidFill>
              <a:latin typeface="Century Gothic" panose="020B0502020202020204" pitchFamily="34" charset="0"/>
            </a:endParaRPr>
          </a:p>
        </p:txBody>
      </p:sp>
      <p:sp>
        <p:nvSpPr>
          <p:cNvPr id="17" name="Oval 16">
            <a:extLst>
              <a:ext uri="{FF2B5EF4-FFF2-40B4-BE49-F238E27FC236}">
                <a16:creationId xmlns:a16="http://schemas.microsoft.com/office/drawing/2014/main" id="{50DCC071-9686-914C-83FC-7FB5F5F5B369}"/>
              </a:ext>
            </a:extLst>
          </p:cNvPr>
          <p:cNvSpPr/>
          <p:nvPr/>
        </p:nvSpPr>
        <p:spPr>
          <a:xfrm>
            <a:off x="2539348" y="329667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B</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baseline="0" dirty="0">
                <a:solidFill>
                  <a:schemeClr val="tx1"/>
                </a:solidFill>
                <a:latin typeface="Century Gothic" panose="020B0502020202020204" pitchFamily="34" charset="0"/>
              </a:rPr>
              <a:t>15</a:t>
            </a:r>
            <a:endParaRPr lang="en-US" sz="1000" baseline="0" dirty="0">
              <a:solidFill>
                <a:schemeClr val="tx1"/>
              </a:solidFill>
              <a:latin typeface="Century Gothic" panose="020B0502020202020204" pitchFamily="34" charset="0"/>
            </a:endParaRPr>
          </a:p>
        </p:txBody>
      </p:sp>
      <p:sp>
        <p:nvSpPr>
          <p:cNvPr id="18" name="Oval 17">
            <a:extLst>
              <a:ext uri="{FF2B5EF4-FFF2-40B4-BE49-F238E27FC236}">
                <a16:creationId xmlns:a16="http://schemas.microsoft.com/office/drawing/2014/main" id="{CFFA350C-9F31-1240-AA13-CA9B76D68BFC}"/>
              </a:ext>
            </a:extLst>
          </p:cNvPr>
          <p:cNvSpPr/>
          <p:nvPr/>
        </p:nvSpPr>
        <p:spPr>
          <a:xfrm>
            <a:off x="3680938" y="329667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C</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10</a:t>
            </a:r>
            <a:endParaRPr lang="en-US" sz="1000" baseline="0" dirty="0">
              <a:solidFill>
                <a:schemeClr val="tx1"/>
              </a:solidFill>
              <a:latin typeface="Century Gothic" panose="020B0502020202020204" pitchFamily="34" charset="0"/>
            </a:endParaRPr>
          </a:p>
        </p:txBody>
      </p:sp>
      <p:sp>
        <p:nvSpPr>
          <p:cNvPr id="19" name="Oval 18">
            <a:extLst>
              <a:ext uri="{FF2B5EF4-FFF2-40B4-BE49-F238E27FC236}">
                <a16:creationId xmlns:a16="http://schemas.microsoft.com/office/drawing/2014/main" id="{83EAB567-B73C-9841-AA63-DA5125F92C90}"/>
              </a:ext>
            </a:extLst>
          </p:cNvPr>
          <p:cNvSpPr/>
          <p:nvPr/>
        </p:nvSpPr>
        <p:spPr>
          <a:xfrm>
            <a:off x="4856841" y="329667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E</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30</a:t>
            </a:r>
            <a:endParaRPr lang="en-US" sz="1000" baseline="0" dirty="0">
              <a:solidFill>
                <a:schemeClr val="tx1"/>
              </a:solidFill>
              <a:latin typeface="Century Gothic" panose="020B0502020202020204" pitchFamily="34" charset="0"/>
            </a:endParaRPr>
          </a:p>
        </p:txBody>
      </p:sp>
      <p:sp>
        <p:nvSpPr>
          <p:cNvPr id="20" name="Oval 19">
            <a:extLst>
              <a:ext uri="{FF2B5EF4-FFF2-40B4-BE49-F238E27FC236}">
                <a16:creationId xmlns:a16="http://schemas.microsoft.com/office/drawing/2014/main" id="{FC87D618-B62D-3D4B-B05E-F8FFA897027A}"/>
              </a:ext>
            </a:extLst>
          </p:cNvPr>
          <p:cNvSpPr/>
          <p:nvPr/>
        </p:nvSpPr>
        <p:spPr>
          <a:xfrm>
            <a:off x="5588249" y="2401013"/>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I</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45</a:t>
            </a:r>
            <a:endParaRPr lang="en-US" sz="1000" baseline="0" dirty="0">
              <a:solidFill>
                <a:schemeClr val="tx1"/>
              </a:solidFill>
              <a:latin typeface="Century Gothic" panose="020B0502020202020204" pitchFamily="34" charset="0"/>
            </a:endParaRPr>
          </a:p>
        </p:txBody>
      </p:sp>
      <p:sp>
        <p:nvSpPr>
          <p:cNvPr id="21" name="Oval 20">
            <a:extLst>
              <a:ext uri="{FF2B5EF4-FFF2-40B4-BE49-F238E27FC236}">
                <a16:creationId xmlns:a16="http://schemas.microsoft.com/office/drawing/2014/main" id="{81514114-608B-5245-B939-FCB6D5ECA1CC}"/>
              </a:ext>
            </a:extLst>
          </p:cNvPr>
          <p:cNvSpPr/>
          <p:nvPr/>
        </p:nvSpPr>
        <p:spPr>
          <a:xfrm>
            <a:off x="4429576" y="5234323"/>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D</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20</a:t>
            </a:r>
            <a:endParaRPr lang="en-US" sz="1000" baseline="0" dirty="0">
              <a:solidFill>
                <a:schemeClr val="tx1"/>
              </a:solidFill>
              <a:latin typeface="Century Gothic" panose="020B0502020202020204" pitchFamily="34" charset="0"/>
            </a:endParaRPr>
          </a:p>
        </p:txBody>
      </p:sp>
      <p:sp>
        <p:nvSpPr>
          <p:cNvPr id="22" name="Rounded Rectangle 21">
            <a:extLst>
              <a:ext uri="{FF2B5EF4-FFF2-40B4-BE49-F238E27FC236}">
                <a16:creationId xmlns:a16="http://schemas.microsoft.com/office/drawing/2014/main" id="{E9E36D85-23A6-EF47-A089-544380B9A7C6}"/>
              </a:ext>
            </a:extLst>
          </p:cNvPr>
          <p:cNvSpPr/>
          <p:nvPr/>
        </p:nvSpPr>
        <p:spPr>
          <a:xfrm>
            <a:off x="391670" y="3296670"/>
            <a:ext cx="585361" cy="585361"/>
          </a:xfrm>
          <a:prstGeom prst="roundRect">
            <a:avLst/>
          </a:prstGeom>
          <a:solidFill>
            <a:srgbClr val="BCE65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aseline="0" dirty="0">
                <a:solidFill>
                  <a:schemeClr val="tx1"/>
                </a:solidFill>
                <a:latin typeface="Century Gothic" panose="020B0502020202020204" pitchFamily="34" charset="0"/>
              </a:rPr>
              <a:t>START</a:t>
            </a:r>
            <a:endParaRPr lang="en-US" sz="1050" baseline="0" dirty="0">
              <a:solidFill>
                <a:schemeClr val="tx1"/>
              </a:solidFill>
              <a:latin typeface="Century Gothic" panose="020B0502020202020204" pitchFamily="34" charset="0"/>
            </a:endParaRPr>
          </a:p>
        </p:txBody>
      </p:sp>
      <p:sp>
        <p:nvSpPr>
          <p:cNvPr id="23" name="Rounded Rectangle 22">
            <a:extLst>
              <a:ext uri="{FF2B5EF4-FFF2-40B4-BE49-F238E27FC236}">
                <a16:creationId xmlns:a16="http://schemas.microsoft.com/office/drawing/2014/main" id="{2A94547F-AE2E-DE40-8256-134FD03E26DF}"/>
              </a:ext>
            </a:extLst>
          </p:cNvPr>
          <p:cNvSpPr/>
          <p:nvPr/>
        </p:nvSpPr>
        <p:spPr>
          <a:xfrm>
            <a:off x="11363747" y="3320587"/>
            <a:ext cx="585361" cy="585361"/>
          </a:xfrm>
          <a:prstGeom prst="roundRect">
            <a:avLst/>
          </a:prstGeom>
          <a:solidFill>
            <a:srgbClr val="00B050"/>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aseline="0" dirty="0">
                <a:solidFill>
                  <a:schemeClr val="tx1"/>
                </a:solidFill>
                <a:latin typeface="Century Gothic" panose="020B0502020202020204" pitchFamily="34" charset="0"/>
              </a:rPr>
              <a:t>FINISH</a:t>
            </a:r>
            <a:endParaRPr lang="en-US" sz="1050" baseline="0" dirty="0">
              <a:solidFill>
                <a:schemeClr val="tx1"/>
              </a:solidFill>
              <a:latin typeface="Century Gothic" panose="020B0502020202020204" pitchFamily="34" charset="0"/>
            </a:endParaRPr>
          </a:p>
        </p:txBody>
      </p:sp>
      <p:sp>
        <p:nvSpPr>
          <p:cNvPr id="24" name="Oval 23">
            <a:extLst>
              <a:ext uri="{FF2B5EF4-FFF2-40B4-BE49-F238E27FC236}">
                <a16:creationId xmlns:a16="http://schemas.microsoft.com/office/drawing/2014/main" id="{C85428D4-DD6B-4A4E-854D-F1145EBA31D1}"/>
              </a:ext>
            </a:extLst>
          </p:cNvPr>
          <p:cNvSpPr/>
          <p:nvPr/>
        </p:nvSpPr>
        <p:spPr>
          <a:xfrm>
            <a:off x="6173610" y="5234322"/>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G</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25</a:t>
            </a:r>
            <a:endParaRPr lang="en-US" sz="1000" baseline="0" dirty="0">
              <a:solidFill>
                <a:schemeClr val="tx1"/>
              </a:solidFill>
              <a:latin typeface="Century Gothic" panose="020B0502020202020204" pitchFamily="34" charset="0"/>
            </a:endParaRPr>
          </a:p>
        </p:txBody>
      </p:sp>
      <p:sp>
        <p:nvSpPr>
          <p:cNvPr id="25" name="Oval 24">
            <a:extLst>
              <a:ext uri="{FF2B5EF4-FFF2-40B4-BE49-F238E27FC236}">
                <a16:creationId xmlns:a16="http://schemas.microsoft.com/office/drawing/2014/main" id="{0838CBBC-5BC6-0649-B1F3-B05C9806AFC4}"/>
              </a:ext>
            </a:extLst>
          </p:cNvPr>
          <p:cNvSpPr/>
          <p:nvPr/>
        </p:nvSpPr>
        <p:spPr>
          <a:xfrm>
            <a:off x="5295568" y="429969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H</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40</a:t>
            </a:r>
            <a:endParaRPr lang="en-US" sz="1000" baseline="0" dirty="0">
              <a:solidFill>
                <a:schemeClr val="tx1"/>
              </a:solidFill>
              <a:latin typeface="Century Gothic" panose="020B0502020202020204" pitchFamily="34" charset="0"/>
            </a:endParaRPr>
          </a:p>
        </p:txBody>
      </p:sp>
      <p:sp>
        <p:nvSpPr>
          <p:cNvPr id="26" name="Oval 25">
            <a:extLst>
              <a:ext uri="{FF2B5EF4-FFF2-40B4-BE49-F238E27FC236}">
                <a16:creationId xmlns:a16="http://schemas.microsoft.com/office/drawing/2014/main" id="{0F51E124-F10C-F041-9CD8-C8CB48855940}"/>
              </a:ext>
            </a:extLst>
          </p:cNvPr>
          <p:cNvSpPr/>
          <p:nvPr/>
        </p:nvSpPr>
        <p:spPr>
          <a:xfrm>
            <a:off x="9275067" y="330209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M</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30</a:t>
            </a:r>
            <a:endParaRPr lang="en-US" sz="1000" baseline="0" dirty="0">
              <a:solidFill>
                <a:schemeClr val="tx1"/>
              </a:solidFill>
              <a:latin typeface="Century Gothic" panose="020B0502020202020204" pitchFamily="34" charset="0"/>
            </a:endParaRPr>
          </a:p>
        </p:txBody>
      </p:sp>
      <p:sp>
        <p:nvSpPr>
          <p:cNvPr id="27" name="Oval 26">
            <a:extLst>
              <a:ext uri="{FF2B5EF4-FFF2-40B4-BE49-F238E27FC236}">
                <a16:creationId xmlns:a16="http://schemas.microsoft.com/office/drawing/2014/main" id="{3BF71F76-D30A-0C4F-9B78-58DCD4FFD07C}"/>
              </a:ext>
            </a:extLst>
          </p:cNvPr>
          <p:cNvSpPr/>
          <p:nvPr/>
        </p:nvSpPr>
        <p:spPr>
          <a:xfrm>
            <a:off x="4424156" y="1546685"/>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J</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25</a:t>
            </a:r>
            <a:endParaRPr lang="en-US" sz="1000" baseline="0" dirty="0">
              <a:solidFill>
                <a:schemeClr val="tx1"/>
              </a:solidFill>
              <a:latin typeface="Century Gothic" panose="020B0502020202020204" pitchFamily="34" charset="0"/>
            </a:endParaRPr>
          </a:p>
        </p:txBody>
      </p:sp>
      <p:sp>
        <p:nvSpPr>
          <p:cNvPr id="28" name="Oval 27">
            <a:extLst>
              <a:ext uri="{FF2B5EF4-FFF2-40B4-BE49-F238E27FC236}">
                <a16:creationId xmlns:a16="http://schemas.microsoft.com/office/drawing/2014/main" id="{B3722034-25EB-B344-B7AB-E7970C6289CA}"/>
              </a:ext>
            </a:extLst>
          </p:cNvPr>
          <p:cNvSpPr/>
          <p:nvPr/>
        </p:nvSpPr>
        <p:spPr>
          <a:xfrm>
            <a:off x="5917807" y="3273853"/>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F</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20</a:t>
            </a:r>
            <a:endParaRPr lang="en-US" sz="1000" baseline="0" dirty="0">
              <a:solidFill>
                <a:schemeClr val="tx1"/>
              </a:solidFill>
              <a:latin typeface="Century Gothic" panose="020B0502020202020204" pitchFamily="34" charset="0"/>
            </a:endParaRPr>
          </a:p>
        </p:txBody>
      </p:sp>
      <p:sp>
        <p:nvSpPr>
          <p:cNvPr id="29" name="Oval 28">
            <a:extLst>
              <a:ext uri="{FF2B5EF4-FFF2-40B4-BE49-F238E27FC236}">
                <a16:creationId xmlns:a16="http://schemas.microsoft.com/office/drawing/2014/main" id="{DDBD83F6-B333-954C-A411-CB1971071745}"/>
              </a:ext>
            </a:extLst>
          </p:cNvPr>
          <p:cNvSpPr/>
          <p:nvPr/>
        </p:nvSpPr>
        <p:spPr>
          <a:xfrm>
            <a:off x="8153095" y="330209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L</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20</a:t>
            </a:r>
            <a:endParaRPr lang="en-US" sz="1000" baseline="0" dirty="0">
              <a:solidFill>
                <a:schemeClr val="tx1"/>
              </a:solidFill>
              <a:latin typeface="Century Gothic" panose="020B0502020202020204" pitchFamily="34" charset="0"/>
            </a:endParaRPr>
          </a:p>
        </p:txBody>
      </p:sp>
      <p:sp>
        <p:nvSpPr>
          <p:cNvPr id="30" name="Oval 29">
            <a:extLst>
              <a:ext uri="{FF2B5EF4-FFF2-40B4-BE49-F238E27FC236}">
                <a16:creationId xmlns:a16="http://schemas.microsoft.com/office/drawing/2014/main" id="{BB9E9276-2ABD-9A42-B1B1-0223BB75A9AC}"/>
              </a:ext>
            </a:extLst>
          </p:cNvPr>
          <p:cNvSpPr/>
          <p:nvPr/>
        </p:nvSpPr>
        <p:spPr>
          <a:xfrm>
            <a:off x="7045169" y="330209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K</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15</a:t>
            </a:r>
            <a:endParaRPr lang="en-US" sz="1000" baseline="0" dirty="0">
              <a:solidFill>
                <a:schemeClr val="tx1"/>
              </a:solidFill>
              <a:latin typeface="Century Gothic" panose="020B0502020202020204" pitchFamily="34" charset="0"/>
            </a:endParaRPr>
          </a:p>
        </p:txBody>
      </p:sp>
      <p:sp>
        <p:nvSpPr>
          <p:cNvPr id="31" name="Oval 30">
            <a:extLst>
              <a:ext uri="{FF2B5EF4-FFF2-40B4-BE49-F238E27FC236}">
                <a16:creationId xmlns:a16="http://schemas.microsoft.com/office/drawing/2014/main" id="{28FFC98F-16E9-7D4D-8FA2-D52FBCBE71F3}"/>
              </a:ext>
            </a:extLst>
          </p:cNvPr>
          <p:cNvSpPr/>
          <p:nvPr/>
        </p:nvSpPr>
        <p:spPr>
          <a:xfrm>
            <a:off x="10351893" y="328854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N</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6</a:t>
            </a:r>
            <a:endParaRPr lang="en-US" sz="1000" baseline="0" dirty="0">
              <a:solidFill>
                <a:schemeClr val="tx1"/>
              </a:solidFill>
              <a:latin typeface="Century Gothic" panose="020B0502020202020204" pitchFamily="34" charset="0"/>
            </a:endParaRPr>
          </a:p>
        </p:txBody>
      </p:sp>
      <p:cxnSp>
        <p:nvCxnSpPr>
          <p:cNvPr id="32" name="Straight Arrow Connector 31">
            <a:extLst>
              <a:ext uri="{FF2B5EF4-FFF2-40B4-BE49-F238E27FC236}">
                <a16:creationId xmlns:a16="http://schemas.microsoft.com/office/drawing/2014/main" id="{2B107FCF-33F9-D640-B40D-A8DD8E85E079}"/>
              </a:ext>
            </a:extLst>
          </p:cNvPr>
          <p:cNvCxnSpPr/>
          <p:nvPr/>
        </p:nvCxnSpPr>
        <p:spPr>
          <a:xfrm>
            <a:off x="1055621" y="3594771"/>
            <a:ext cx="29268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DE29D90B-6D11-B443-BCE8-45C69708BB9D}"/>
              </a:ext>
            </a:extLst>
          </p:cNvPr>
          <p:cNvCxnSpPr/>
          <p:nvPr/>
        </p:nvCxnSpPr>
        <p:spPr>
          <a:xfrm>
            <a:off x="2098973" y="358122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781A0290-1BC3-0049-BC4D-BE1624836B90}"/>
              </a:ext>
            </a:extLst>
          </p:cNvPr>
          <p:cNvCxnSpPr/>
          <p:nvPr/>
        </p:nvCxnSpPr>
        <p:spPr>
          <a:xfrm>
            <a:off x="3250724" y="358122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97438565-8A45-D84F-A287-0A90F11CC7B0}"/>
              </a:ext>
            </a:extLst>
          </p:cNvPr>
          <p:cNvCxnSpPr/>
          <p:nvPr/>
        </p:nvCxnSpPr>
        <p:spPr>
          <a:xfrm>
            <a:off x="4375376" y="358122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DDF306AB-A772-9D4B-8C50-9D59A3D53B60}"/>
              </a:ext>
            </a:extLst>
          </p:cNvPr>
          <p:cNvCxnSpPr>
            <a:cxnSpLocks/>
          </p:cNvCxnSpPr>
          <p:nvPr/>
        </p:nvCxnSpPr>
        <p:spPr>
          <a:xfrm flipV="1">
            <a:off x="5079365" y="2905788"/>
            <a:ext cx="516268" cy="368065"/>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AB44BCBF-DD61-684E-8B65-F4342B87C7A2}"/>
              </a:ext>
            </a:extLst>
          </p:cNvPr>
          <p:cNvCxnSpPr>
            <a:cxnSpLocks/>
          </p:cNvCxnSpPr>
          <p:nvPr/>
        </p:nvCxnSpPr>
        <p:spPr>
          <a:xfrm>
            <a:off x="6319934" y="2850525"/>
            <a:ext cx="630076" cy="420049"/>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8345BEDD-D667-F649-B447-FB4A7519A689}"/>
              </a:ext>
            </a:extLst>
          </p:cNvPr>
          <p:cNvCxnSpPr/>
          <p:nvPr/>
        </p:nvCxnSpPr>
        <p:spPr>
          <a:xfrm flipV="1">
            <a:off x="4050176" y="2266869"/>
            <a:ext cx="460701" cy="93495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3FE5775A-1F43-604A-8D5D-B66593F00640}"/>
              </a:ext>
            </a:extLst>
          </p:cNvPr>
          <p:cNvCxnSpPr>
            <a:cxnSpLocks/>
          </p:cNvCxnSpPr>
          <p:nvPr/>
        </p:nvCxnSpPr>
        <p:spPr>
          <a:xfrm>
            <a:off x="5137326" y="1802783"/>
            <a:ext cx="6519101" cy="1399037"/>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5AC3F49E-21CA-1945-84C6-D5F7222AAB4B}"/>
              </a:ext>
            </a:extLst>
          </p:cNvPr>
          <p:cNvCxnSpPr/>
          <p:nvPr/>
        </p:nvCxnSpPr>
        <p:spPr>
          <a:xfrm>
            <a:off x="4050176" y="4028371"/>
            <a:ext cx="447151" cy="1084002"/>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EE3BA6E8-4A8A-164A-AE7C-65322302E8BA}"/>
              </a:ext>
            </a:extLst>
          </p:cNvPr>
          <p:cNvCxnSpPr/>
          <p:nvPr/>
        </p:nvCxnSpPr>
        <p:spPr>
          <a:xfrm flipV="1">
            <a:off x="5153897" y="5540427"/>
            <a:ext cx="780481"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F9474666-80E2-FC45-8DD3-D6102E7802B7}"/>
              </a:ext>
            </a:extLst>
          </p:cNvPr>
          <p:cNvCxnSpPr>
            <a:cxnSpLocks/>
          </p:cNvCxnSpPr>
          <p:nvPr/>
        </p:nvCxnSpPr>
        <p:spPr>
          <a:xfrm flipV="1">
            <a:off x="6673898" y="4028371"/>
            <a:ext cx="612025" cy="1148399"/>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60F10130-D60F-9D48-B2C2-92915A1725C2}"/>
              </a:ext>
            </a:extLst>
          </p:cNvPr>
          <p:cNvCxnSpPr>
            <a:cxnSpLocks/>
          </p:cNvCxnSpPr>
          <p:nvPr/>
        </p:nvCxnSpPr>
        <p:spPr>
          <a:xfrm flipV="1">
            <a:off x="6025221" y="3905948"/>
            <a:ext cx="1118529" cy="630867"/>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51" name="Oval 50">
            <a:extLst>
              <a:ext uri="{FF2B5EF4-FFF2-40B4-BE49-F238E27FC236}">
                <a16:creationId xmlns:a16="http://schemas.microsoft.com/office/drawing/2014/main" id="{5C7F039D-CD9A-B142-BD0C-0D879540BB8B}"/>
              </a:ext>
            </a:extLst>
          </p:cNvPr>
          <p:cNvSpPr/>
          <p:nvPr/>
        </p:nvSpPr>
        <p:spPr>
          <a:xfrm>
            <a:off x="1719298" y="581825"/>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X</a:t>
            </a:r>
            <a:endParaRPr lang="en-US" sz="12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X</a:t>
            </a:r>
            <a:endParaRPr lang="en-US" sz="1000" baseline="0" dirty="0">
              <a:solidFill>
                <a:schemeClr val="tx1"/>
              </a:solidFill>
              <a:latin typeface="Century Gothic" panose="020B0502020202020204" pitchFamily="34" charset="0"/>
            </a:endParaRPr>
          </a:p>
        </p:txBody>
      </p:sp>
      <p:sp>
        <p:nvSpPr>
          <p:cNvPr id="52" name="Oval 51">
            <a:extLst>
              <a:ext uri="{FF2B5EF4-FFF2-40B4-BE49-F238E27FC236}">
                <a16:creationId xmlns:a16="http://schemas.microsoft.com/office/drawing/2014/main" id="{BAA93E4B-935C-F44D-890D-F41E1C1AD2D9}"/>
              </a:ext>
            </a:extLst>
          </p:cNvPr>
          <p:cNvSpPr/>
          <p:nvPr/>
        </p:nvSpPr>
        <p:spPr>
          <a:xfrm>
            <a:off x="2860887" y="581825"/>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X</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X</a:t>
            </a:r>
            <a:endParaRPr lang="en-US" sz="1000" baseline="0" dirty="0">
              <a:solidFill>
                <a:schemeClr val="tx1"/>
              </a:solidFill>
              <a:latin typeface="Century Gothic" panose="020B0502020202020204" pitchFamily="34" charset="0"/>
            </a:endParaRPr>
          </a:p>
        </p:txBody>
      </p:sp>
      <p:cxnSp>
        <p:nvCxnSpPr>
          <p:cNvPr id="53" name="Straight Arrow Connector 52">
            <a:extLst>
              <a:ext uri="{FF2B5EF4-FFF2-40B4-BE49-F238E27FC236}">
                <a16:creationId xmlns:a16="http://schemas.microsoft.com/office/drawing/2014/main" id="{2AD09326-FE9B-8D4A-B160-EF7525E33194}"/>
              </a:ext>
            </a:extLst>
          </p:cNvPr>
          <p:cNvCxnSpPr/>
          <p:nvPr/>
        </p:nvCxnSpPr>
        <p:spPr>
          <a:xfrm>
            <a:off x="2420511" y="866376"/>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BEAF243A-98FB-364C-812A-2A2EDD313609}"/>
              </a:ext>
            </a:extLst>
          </p:cNvPr>
          <p:cNvCxnSpPr/>
          <p:nvPr/>
        </p:nvCxnSpPr>
        <p:spPr>
          <a:xfrm>
            <a:off x="3572263" y="866376"/>
            <a:ext cx="341461"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 name="Straight Arrow Connector 4">
            <a:extLst>
              <a:ext uri="{FF2B5EF4-FFF2-40B4-BE49-F238E27FC236}">
                <a16:creationId xmlns:a16="http://schemas.microsoft.com/office/drawing/2014/main" id="{61370C9B-F7D0-A48B-D000-433F2A2F1FA3}"/>
              </a:ext>
            </a:extLst>
          </p:cNvPr>
          <p:cNvCxnSpPr/>
          <p:nvPr/>
        </p:nvCxnSpPr>
        <p:spPr>
          <a:xfrm>
            <a:off x="5533744" y="3594771"/>
            <a:ext cx="341461"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a:extLst>
              <a:ext uri="{FF2B5EF4-FFF2-40B4-BE49-F238E27FC236}">
                <a16:creationId xmlns:a16="http://schemas.microsoft.com/office/drawing/2014/main" id="{7BA8CD46-DB82-3ECD-FA8E-5980B76D7665}"/>
              </a:ext>
            </a:extLst>
          </p:cNvPr>
          <p:cNvCxnSpPr/>
          <p:nvPr/>
        </p:nvCxnSpPr>
        <p:spPr>
          <a:xfrm>
            <a:off x="6586966" y="3613266"/>
            <a:ext cx="341461"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A9746988-AF0B-20F5-EDDE-7CB76E713178}"/>
              </a:ext>
            </a:extLst>
          </p:cNvPr>
          <p:cNvCxnSpPr/>
          <p:nvPr/>
        </p:nvCxnSpPr>
        <p:spPr>
          <a:xfrm>
            <a:off x="7713185" y="3613266"/>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E8F501BB-704E-8907-833E-89CEE6A962CB}"/>
              </a:ext>
            </a:extLst>
          </p:cNvPr>
          <p:cNvCxnSpPr/>
          <p:nvPr/>
        </p:nvCxnSpPr>
        <p:spPr>
          <a:xfrm>
            <a:off x="8806497" y="3598062"/>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1E6B8EB3-5C57-C91D-1DA8-DDD48E9603DA}"/>
              </a:ext>
            </a:extLst>
          </p:cNvPr>
          <p:cNvCxnSpPr/>
          <p:nvPr/>
        </p:nvCxnSpPr>
        <p:spPr>
          <a:xfrm>
            <a:off x="9911918" y="3589350"/>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14E2D499-7D03-C0C0-8695-09944FEB1DAB}"/>
              </a:ext>
            </a:extLst>
          </p:cNvPr>
          <p:cNvCxnSpPr/>
          <p:nvPr/>
        </p:nvCxnSpPr>
        <p:spPr>
          <a:xfrm>
            <a:off x="10944428" y="3589350"/>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a:extLst>
              <a:ext uri="{FF2B5EF4-FFF2-40B4-BE49-F238E27FC236}">
                <a16:creationId xmlns:a16="http://schemas.microsoft.com/office/drawing/2014/main" id="{2C8CD4C8-37BE-2EB3-BEE7-3C4A1D2A6DDF}"/>
              </a:ext>
            </a:extLst>
          </p:cNvPr>
          <p:cNvCxnSpPr>
            <a:cxnSpLocks/>
          </p:cNvCxnSpPr>
          <p:nvPr/>
        </p:nvCxnSpPr>
        <p:spPr>
          <a:xfrm flipV="1">
            <a:off x="4804971" y="4885051"/>
            <a:ext cx="490597" cy="291719"/>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Critical-Path-Chart-Template_PowerPoint" id="{86F7B84C-9D4D-FE41-B1A8-60011EE6CD0B}" vid="{CE4D54B9-5204-A044-AE2E-2E63208ADB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IC-Critical-Path-Chart-Template_PowerPoint</Template>
  <TotalTime>10</TotalTime>
  <Words>353</Words>
  <Application>Microsoft Macintosh PowerPoint</Application>
  <PresentationFormat>Widescreen</PresentationFormat>
  <Paragraphs>195</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Brittany Johnston</cp:lastModifiedBy>
  <cp:revision>3</cp:revision>
  <dcterms:created xsi:type="dcterms:W3CDTF">2020-08-31T23:31:21Z</dcterms:created>
  <dcterms:modified xsi:type="dcterms:W3CDTF">2024-06-07T04:53:05Z</dcterms:modified>
</cp:coreProperties>
</file>