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45"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8EB"/>
    <a:srgbClr val="CBD6B5"/>
    <a:srgbClr val="9CA58C"/>
    <a:srgbClr val="EBD9B6"/>
    <a:srgbClr val="0098C6"/>
    <a:srgbClr val="66BBCC"/>
    <a:srgbClr val="654105"/>
    <a:srgbClr val="7C5008"/>
    <a:srgbClr val="02B9F0"/>
    <a:srgbClr val="D5A6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64B017-8ED7-47A0-B9FD-6797F579C7DE}" v="27" dt="2024-07-30T01:31:49.9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86447"/>
  </p:normalViewPr>
  <p:slideViewPr>
    <p:cSldViewPr snapToGrid="0" snapToObjects="1">
      <p:cViewPr varScale="1">
        <p:scale>
          <a:sx n="112" d="100"/>
          <a:sy n="112" d="100"/>
        </p:scale>
        <p:origin x="656" y="1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0F64B017-8ED7-47A0-B9FD-6797F579C7DE}"/>
    <pc:docChg chg="undo custSel addSld delSld modSld">
      <pc:chgData name="Bess Dunlevy" userId="dd4b9a8537dbe9d0" providerId="LiveId" clId="{0F64B017-8ED7-47A0-B9FD-6797F579C7DE}" dt="2024-07-30T01:31:59.376" v="357" actId="1076"/>
      <pc:docMkLst>
        <pc:docMk/>
      </pc:docMkLst>
      <pc:sldChg chg="addSp delSp modSp mod">
        <pc:chgData name="Bess Dunlevy" userId="dd4b9a8537dbe9d0" providerId="LiveId" clId="{0F64B017-8ED7-47A0-B9FD-6797F579C7DE}" dt="2024-07-30T01:31:59.376" v="357" actId="1076"/>
        <pc:sldMkLst>
          <pc:docMk/>
          <pc:sldMk cId="1508588292" sldId="342"/>
        </pc:sldMkLst>
        <pc:spChg chg="mod">
          <ac:chgData name="Bess Dunlevy" userId="dd4b9a8537dbe9d0" providerId="LiveId" clId="{0F64B017-8ED7-47A0-B9FD-6797F579C7DE}" dt="2024-07-30T01:13:51.493" v="40" actId="20577"/>
          <ac:spMkLst>
            <pc:docMk/>
            <pc:sldMk cId="1508588292" sldId="342"/>
            <ac:spMk id="33" creationId="{143A449B-AAB7-994A-92CE-8F48E2CA7DF6}"/>
          </ac:spMkLst>
        </pc:spChg>
        <pc:picChg chg="del mod">
          <ac:chgData name="Bess Dunlevy" userId="dd4b9a8537dbe9d0" providerId="LiveId" clId="{0F64B017-8ED7-47A0-B9FD-6797F579C7DE}" dt="2024-07-30T01:22:00.292" v="199" actId="478"/>
          <ac:picMkLst>
            <pc:docMk/>
            <pc:sldMk cId="1508588292" sldId="342"/>
            <ac:picMk id="3" creationId="{FDE435AD-1A84-199E-097F-7CEE593696C6}"/>
          </ac:picMkLst>
        </pc:picChg>
        <pc:picChg chg="add mod">
          <ac:chgData name="Bess Dunlevy" userId="dd4b9a8537dbe9d0" providerId="LiveId" clId="{0F64B017-8ED7-47A0-B9FD-6797F579C7DE}" dt="2024-07-30T01:31:59.376" v="357" actId="1076"/>
          <ac:picMkLst>
            <pc:docMk/>
            <pc:sldMk cId="1508588292" sldId="342"/>
            <ac:picMk id="5" creationId="{9849E2AC-04A4-22B7-879D-FC48EDAB11A2}"/>
          </ac:picMkLst>
        </pc:picChg>
      </pc:sldChg>
      <pc:sldChg chg="del">
        <pc:chgData name="Bess Dunlevy" userId="dd4b9a8537dbe9d0" providerId="LiveId" clId="{0F64B017-8ED7-47A0-B9FD-6797F579C7DE}" dt="2024-07-30T01:21:40.320" v="195" actId="47"/>
        <pc:sldMkLst>
          <pc:docMk/>
          <pc:sldMk cId="3742877543" sldId="344"/>
        </pc:sldMkLst>
      </pc:sldChg>
      <pc:sldChg chg="addSp modSp new mod">
        <pc:chgData name="Bess Dunlevy" userId="dd4b9a8537dbe9d0" providerId="LiveId" clId="{0F64B017-8ED7-47A0-B9FD-6797F579C7DE}" dt="2024-07-30T01:31:10.617" v="349" actId="1076"/>
        <pc:sldMkLst>
          <pc:docMk/>
          <pc:sldMk cId="3020112284" sldId="345"/>
        </pc:sldMkLst>
        <pc:spChg chg="add mod">
          <ac:chgData name="Bess Dunlevy" userId="dd4b9a8537dbe9d0" providerId="LiveId" clId="{0F64B017-8ED7-47A0-B9FD-6797F579C7DE}" dt="2024-07-30T01:15:21.105" v="42"/>
          <ac:spMkLst>
            <pc:docMk/>
            <pc:sldMk cId="3020112284" sldId="345"/>
            <ac:spMk id="3" creationId="{0F316BFF-CFD7-C5DF-47A5-89FD040AF78F}"/>
          </ac:spMkLst>
        </pc:spChg>
        <pc:spChg chg="add mod">
          <ac:chgData name="Bess Dunlevy" userId="dd4b9a8537dbe9d0" providerId="LiveId" clId="{0F64B017-8ED7-47A0-B9FD-6797F579C7DE}" dt="2024-07-30T01:15:21.105" v="42"/>
          <ac:spMkLst>
            <pc:docMk/>
            <pc:sldMk cId="3020112284" sldId="345"/>
            <ac:spMk id="4" creationId="{3785420A-08EC-473B-B90A-AE6FD42273FC}"/>
          </ac:spMkLst>
        </pc:spChg>
        <pc:spChg chg="add mod">
          <ac:chgData name="Bess Dunlevy" userId="dd4b9a8537dbe9d0" providerId="LiveId" clId="{0F64B017-8ED7-47A0-B9FD-6797F579C7DE}" dt="2024-07-30T01:15:21.105" v="42"/>
          <ac:spMkLst>
            <pc:docMk/>
            <pc:sldMk cId="3020112284" sldId="345"/>
            <ac:spMk id="5" creationId="{4588418F-823B-4554-B6E7-D6AAD259F3A6}"/>
          </ac:spMkLst>
        </pc:spChg>
        <pc:spChg chg="add mod">
          <ac:chgData name="Bess Dunlevy" userId="dd4b9a8537dbe9d0" providerId="LiveId" clId="{0F64B017-8ED7-47A0-B9FD-6797F579C7DE}" dt="2024-07-30T01:15:21.105" v="42"/>
          <ac:spMkLst>
            <pc:docMk/>
            <pc:sldMk cId="3020112284" sldId="345"/>
            <ac:spMk id="6" creationId="{7700D2DC-EB35-4785-BCDE-B8F7DF8AFA4A}"/>
          </ac:spMkLst>
        </pc:spChg>
        <pc:spChg chg="add mod">
          <ac:chgData name="Bess Dunlevy" userId="dd4b9a8537dbe9d0" providerId="LiveId" clId="{0F64B017-8ED7-47A0-B9FD-6797F579C7DE}" dt="2024-07-30T01:31:10.617" v="349" actId="1076"/>
          <ac:spMkLst>
            <pc:docMk/>
            <pc:sldMk cId="3020112284" sldId="345"/>
            <ac:spMk id="13" creationId="{6492A9E6-4C6B-1726-4971-6321C013FDAF}"/>
          </ac:spMkLst>
        </pc:spChg>
        <pc:spChg chg="add mod">
          <ac:chgData name="Bess Dunlevy" userId="dd4b9a8537dbe9d0" providerId="LiveId" clId="{0F64B017-8ED7-47A0-B9FD-6797F579C7DE}" dt="2024-07-30T01:31:10.617" v="349" actId="1076"/>
          <ac:spMkLst>
            <pc:docMk/>
            <pc:sldMk cId="3020112284" sldId="345"/>
            <ac:spMk id="14" creationId="{39C3294F-C7F1-360D-09F8-0D799435C62C}"/>
          </ac:spMkLst>
        </pc:spChg>
        <pc:spChg chg="add mod">
          <ac:chgData name="Bess Dunlevy" userId="dd4b9a8537dbe9d0" providerId="LiveId" clId="{0F64B017-8ED7-47A0-B9FD-6797F579C7DE}" dt="2024-07-30T01:31:10.617" v="349" actId="1076"/>
          <ac:spMkLst>
            <pc:docMk/>
            <pc:sldMk cId="3020112284" sldId="345"/>
            <ac:spMk id="15" creationId="{4ED2B1C1-7455-275E-BFA9-1456709A98F0}"/>
          </ac:spMkLst>
        </pc:spChg>
        <pc:spChg chg="add mod">
          <ac:chgData name="Bess Dunlevy" userId="dd4b9a8537dbe9d0" providerId="LiveId" clId="{0F64B017-8ED7-47A0-B9FD-6797F579C7DE}" dt="2024-07-30T01:31:10.617" v="349" actId="1076"/>
          <ac:spMkLst>
            <pc:docMk/>
            <pc:sldMk cId="3020112284" sldId="345"/>
            <ac:spMk id="16" creationId="{B5C990D3-A007-A25C-1577-F3B0132932BB}"/>
          </ac:spMkLst>
        </pc:spChg>
        <pc:spChg chg="add mod">
          <ac:chgData name="Bess Dunlevy" userId="dd4b9a8537dbe9d0" providerId="LiveId" clId="{0F64B017-8ED7-47A0-B9FD-6797F579C7DE}" dt="2024-07-30T01:31:10.617" v="349" actId="1076"/>
          <ac:spMkLst>
            <pc:docMk/>
            <pc:sldMk cId="3020112284" sldId="345"/>
            <ac:spMk id="18" creationId="{3DD6257B-A4DD-FC02-D585-EB687CE08EAA}"/>
          </ac:spMkLst>
        </pc:spChg>
        <pc:spChg chg="add mod">
          <ac:chgData name="Bess Dunlevy" userId="dd4b9a8537dbe9d0" providerId="LiveId" clId="{0F64B017-8ED7-47A0-B9FD-6797F579C7DE}" dt="2024-07-30T01:31:10.617" v="349" actId="1076"/>
          <ac:spMkLst>
            <pc:docMk/>
            <pc:sldMk cId="3020112284" sldId="345"/>
            <ac:spMk id="20" creationId="{026933A1-73F5-D5E9-3996-C780CB3B93D6}"/>
          </ac:spMkLst>
        </pc:spChg>
        <pc:spChg chg="add mod">
          <ac:chgData name="Bess Dunlevy" userId="dd4b9a8537dbe9d0" providerId="LiveId" clId="{0F64B017-8ED7-47A0-B9FD-6797F579C7DE}" dt="2024-07-30T01:31:10.617" v="349" actId="1076"/>
          <ac:spMkLst>
            <pc:docMk/>
            <pc:sldMk cId="3020112284" sldId="345"/>
            <ac:spMk id="21" creationId="{BA602074-330A-7A22-ACB8-28F92AA07CD1}"/>
          </ac:spMkLst>
        </pc:spChg>
        <pc:spChg chg="add mod">
          <ac:chgData name="Bess Dunlevy" userId="dd4b9a8537dbe9d0" providerId="LiveId" clId="{0F64B017-8ED7-47A0-B9FD-6797F579C7DE}" dt="2024-07-30T01:31:10.617" v="349" actId="1076"/>
          <ac:spMkLst>
            <pc:docMk/>
            <pc:sldMk cId="3020112284" sldId="345"/>
            <ac:spMk id="22" creationId="{BE49D2B4-3259-13FF-AB32-3661072147CE}"/>
          </ac:spMkLst>
        </pc:spChg>
        <pc:spChg chg="add mod">
          <ac:chgData name="Bess Dunlevy" userId="dd4b9a8537dbe9d0" providerId="LiveId" clId="{0F64B017-8ED7-47A0-B9FD-6797F579C7DE}" dt="2024-07-30T01:31:10.617" v="349" actId="1076"/>
          <ac:spMkLst>
            <pc:docMk/>
            <pc:sldMk cId="3020112284" sldId="345"/>
            <ac:spMk id="23" creationId="{D5190A0E-22BA-0379-609E-84A094EF8CA9}"/>
          </ac:spMkLst>
        </pc:spChg>
        <pc:graphicFrameChg chg="add mod modGraphic">
          <ac:chgData name="Bess Dunlevy" userId="dd4b9a8537dbe9d0" providerId="LiveId" clId="{0F64B017-8ED7-47A0-B9FD-6797F579C7DE}" dt="2024-07-30T01:31:10.617" v="349" actId="1076"/>
          <ac:graphicFrameMkLst>
            <pc:docMk/>
            <pc:sldMk cId="3020112284" sldId="345"/>
            <ac:graphicFrameMk id="2" creationId="{D00DC013-EFE5-7B01-C9AB-DFADE472C058}"/>
          </ac:graphicFrameMkLst>
        </pc:graphicFrameChg>
        <pc:cxnChg chg="add mod">
          <ac:chgData name="Bess Dunlevy" userId="dd4b9a8537dbe9d0" providerId="LiveId" clId="{0F64B017-8ED7-47A0-B9FD-6797F579C7DE}" dt="2024-07-30T01:31:10.617" v="349" actId="1076"/>
          <ac:cxnSpMkLst>
            <pc:docMk/>
            <pc:sldMk cId="3020112284" sldId="345"/>
            <ac:cxnSpMk id="7" creationId="{D1CCB51B-6BAE-2F63-A1F2-ABB6DD944AEE}"/>
          </ac:cxnSpMkLst>
        </pc:cxnChg>
        <pc:cxnChg chg="add mod">
          <ac:chgData name="Bess Dunlevy" userId="dd4b9a8537dbe9d0" providerId="LiveId" clId="{0F64B017-8ED7-47A0-B9FD-6797F579C7DE}" dt="2024-07-30T01:31:10.617" v="349" actId="1076"/>
          <ac:cxnSpMkLst>
            <pc:docMk/>
            <pc:sldMk cId="3020112284" sldId="345"/>
            <ac:cxnSpMk id="8" creationId="{7F591D80-6657-47D6-9A15-0495E4A322C8}"/>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7/30/24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7/30/24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7/30/24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7/30/24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7/30/24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115&amp;utm_source=template-powerpoint&amp;utm_medium=content&amp;utm_campaign=Expanded+Process+SIPOC+Slide-powerpoint-12115&amp;lpa=Expanded+Process+SIPOC+Slide+powerpoint+12115"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440827"/>
            <a:ext cx="7384507" cy="523220"/>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Expanded Process SIPOC Slide Template</a:t>
            </a:r>
          </a:p>
        </p:txBody>
      </p:sp>
      <p:pic>
        <p:nvPicPr>
          <p:cNvPr id="5" name="Picture 4" descr="A diagram of a process&#10;&#10;Description automatically generated">
            <a:extLst>
              <a:ext uri="{FF2B5EF4-FFF2-40B4-BE49-F238E27FC236}">
                <a16:creationId xmlns:a16="http://schemas.microsoft.com/office/drawing/2014/main" id="{9849E2AC-04A4-22B7-879D-FC48EDAB11A2}"/>
              </a:ext>
            </a:extLst>
          </p:cNvPr>
          <p:cNvPicPr>
            <a:picLocks noChangeAspect="1"/>
          </p:cNvPicPr>
          <p:nvPr/>
        </p:nvPicPr>
        <p:blipFill>
          <a:blip r:embed="rId4"/>
          <a:stretch>
            <a:fillRect/>
          </a:stretch>
        </p:blipFill>
        <p:spPr>
          <a:xfrm>
            <a:off x="1900529" y="1566837"/>
            <a:ext cx="8665144" cy="4779997"/>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00DC013-EFE5-7B01-C9AB-DFADE472C058}"/>
              </a:ext>
            </a:extLst>
          </p:cNvPr>
          <p:cNvGraphicFramePr>
            <a:graphicFrameLocks noGrp="1"/>
          </p:cNvGraphicFramePr>
          <p:nvPr>
            <p:extLst>
              <p:ext uri="{D42A27DB-BD31-4B8C-83A1-F6EECF244321}">
                <p14:modId xmlns:p14="http://schemas.microsoft.com/office/powerpoint/2010/main" val="1540998921"/>
              </p:ext>
            </p:extLst>
          </p:nvPr>
        </p:nvGraphicFramePr>
        <p:xfrm>
          <a:off x="359457" y="228600"/>
          <a:ext cx="11131474" cy="5265388"/>
        </p:xfrm>
        <a:graphic>
          <a:graphicData uri="http://schemas.openxmlformats.org/drawingml/2006/table">
            <a:tbl>
              <a:tblPr/>
              <a:tblGrid>
                <a:gridCol w="376173">
                  <a:extLst>
                    <a:ext uri="{9D8B030D-6E8A-4147-A177-3AD203B41FA5}">
                      <a16:colId xmlns:a16="http://schemas.microsoft.com/office/drawing/2014/main" val="2158236429"/>
                    </a:ext>
                  </a:extLst>
                </a:gridCol>
                <a:gridCol w="1388700">
                  <a:extLst>
                    <a:ext uri="{9D8B030D-6E8A-4147-A177-3AD203B41FA5}">
                      <a16:colId xmlns:a16="http://schemas.microsoft.com/office/drawing/2014/main" val="4137037734"/>
                    </a:ext>
                  </a:extLst>
                </a:gridCol>
                <a:gridCol w="122680">
                  <a:extLst>
                    <a:ext uri="{9D8B030D-6E8A-4147-A177-3AD203B41FA5}">
                      <a16:colId xmlns:a16="http://schemas.microsoft.com/office/drawing/2014/main" val="3409607285"/>
                    </a:ext>
                  </a:extLst>
                </a:gridCol>
                <a:gridCol w="602640">
                  <a:extLst>
                    <a:ext uri="{9D8B030D-6E8A-4147-A177-3AD203B41FA5}">
                      <a16:colId xmlns:a16="http://schemas.microsoft.com/office/drawing/2014/main" val="905303912"/>
                    </a:ext>
                  </a:extLst>
                </a:gridCol>
                <a:gridCol w="1162233">
                  <a:extLst>
                    <a:ext uri="{9D8B030D-6E8A-4147-A177-3AD203B41FA5}">
                      <a16:colId xmlns:a16="http://schemas.microsoft.com/office/drawing/2014/main" val="2423134464"/>
                    </a:ext>
                  </a:extLst>
                </a:gridCol>
                <a:gridCol w="122680">
                  <a:extLst>
                    <a:ext uri="{9D8B030D-6E8A-4147-A177-3AD203B41FA5}">
                      <a16:colId xmlns:a16="http://schemas.microsoft.com/office/drawing/2014/main" val="2262543591"/>
                    </a:ext>
                  </a:extLst>
                </a:gridCol>
                <a:gridCol w="602640">
                  <a:extLst>
                    <a:ext uri="{9D8B030D-6E8A-4147-A177-3AD203B41FA5}">
                      <a16:colId xmlns:a16="http://schemas.microsoft.com/office/drawing/2014/main" val="2868358596"/>
                    </a:ext>
                  </a:extLst>
                </a:gridCol>
                <a:gridCol w="1162233">
                  <a:extLst>
                    <a:ext uri="{9D8B030D-6E8A-4147-A177-3AD203B41FA5}">
                      <a16:colId xmlns:a16="http://schemas.microsoft.com/office/drawing/2014/main" val="765864885"/>
                    </a:ext>
                  </a:extLst>
                </a:gridCol>
                <a:gridCol w="122680">
                  <a:extLst>
                    <a:ext uri="{9D8B030D-6E8A-4147-A177-3AD203B41FA5}">
                      <a16:colId xmlns:a16="http://schemas.microsoft.com/office/drawing/2014/main" val="4159268331"/>
                    </a:ext>
                  </a:extLst>
                </a:gridCol>
                <a:gridCol w="602640">
                  <a:extLst>
                    <a:ext uri="{9D8B030D-6E8A-4147-A177-3AD203B41FA5}">
                      <a16:colId xmlns:a16="http://schemas.microsoft.com/office/drawing/2014/main" val="657887432"/>
                    </a:ext>
                  </a:extLst>
                </a:gridCol>
                <a:gridCol w="1162233">
                  <a:extLst>
                    <a:ext uri="{9D8B030D-6E8A-4147-A177-3AD203B41FA5}">
                      <a16:colId xmlns:a16="http://schemas.microsoft.com/office/drawing/2014/main" val="97318079"/>
                    </a:ext>
                  </a:extLst>
                </a:gridCol>
                <a:gridCol w="122680">
                  <a:extLst>
                    <a:ext uri="{9D8B030D-6E8A-4147-A177-3AD203B41FA5}">
                      <a16:colId xmlns:a16="http://schemas.microsoft.com/office/drawing/2014/main" val="1853706418"/>
                    </a:ext>
                  </a:extLst>
                </a:gridCol>
                <a:gridCol w="602640">
                  <a:extLst>
                    <a:ext uri="{9D8B030D-6E8A-4147-A177-3AD203B41FA5}">
                      <a16:colId xmlns:a16="http://schemas.microsoft.com/office/drawing/2014/main" val="552941322"/>
                    </a:ext>
                  </a:extLst>
                </a:gridCol>
                <a:gridCol w="1162233">
                  <a:extLst>
                    <a:ext uri="{9D8B030D-6E8A-4147-A177-3AD203B41FA5}">
                      <a16:colId xmlns:a16="http://schemas.microsoft.com/office/drawing/2014/main" val="3480700367"/>
                    </a:ext>
                  </a:extLst>
                </a:gridCol>
                <a:gridCol w="148954">
                  <a:extLst>
                    <a:ext uri="{9D8B030D-6E8A-4147-A177-3AD203B41FA5}">
                      <a16:colId xmlns:a16="http://schemas.microsoft.com/office/drawing/2014/main" val="3197107634"/>
                    </a:ext>
                  </a:extLst>
                </a:gridCol>
                <a:gridCol w="1667435">
                  <a:extLst>
                    <a:ext uri="{9D8B030D-6E8A-4147-A177-3AD203B41FA5}">
                      <a16:colId xmlns:a16="http://schemas.microsoft.com/office/drawing/2014/main" val="3323481040"/>
                    </a:ext>
                  </a:extLst>
                </a:gridCol>
              </a:tblGrid>
              <a:tr h="315930">
                <a:tc gridSpan="2">
                  <a:txBody>
                    <a:bodyPr/>
                    <a:lstStyle/>
                    <a:p>
                      <a:pPr algn="r" fontAlgn="ctr"/>
                      <a:r>
                        <a:rPr lang="en-US" sz="1400" b="0" i="0" u="none" strike="noStrike" dirty="0">
                          <a:solidFill>
                            <a:srgbClr val="595959"/>
                          </a:solidFill>
                          <a:effectLst/>
                          <a:highlight>
                            <a:srgbClr val="D9D9D9"/>
                          </a:highlight>
                          <a:latin typeface="Century Gothic" panose="020B0502020202020204" pitchFamily="34" charset="0"/>
                        </a:rPr>
                        <a:t>Process Title:</a:t>
                      </a:r>
                    </a:p>
                  </a:txBody>
                  <a:tcPr marL="0" marR="55239"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gridSpan="12">
                  <a:txBody>
                    <a:bodyPr/>
                    <a:lstStyle/>
                    <a:p>
                      <a:pPr algn="l" fontAlgn="ctr"/>
                      <a:r>
                        <a:rPr lang="en-US" sz="1400" b="0" i="0" u="none" strike="noStrike" dirty="0">
                          <a:solidFill>
                            <a:srgbClr val="000000"/>
                          </a:solidFill>
                          <a:effectLst/>
                          <a:latin typeface="Century Gothic" panose="020B0502020202020204" pitchFamily="34" charset="0"/>
                        </a:rPr>
                        <a:t> </a:t>
                      </a:r>
                    </a:p>
                  </a:txBody>
                  <a:tcPr marL="55239" marR="0" marT="0" marB="0" anchor="ctr">
                    <a:lnL w="6350" cap="flat" cmpd="sng" algn="ctr">
                      <a:solidFill>
                        <a:srgbClr val="BFBFBF"/>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5239"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5239" marR="0" marT="0" marB="0" anchor="ctr">
                    <a:lnL w="6350" cap="flat" cmpd="sng" algn="ctr">
                      <a:no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762011340"/>
                  </a:ext>
                </a:extLst>
              </a:tr>
              <a:tr h="208177">
                <a:tc>
                  <a:txBody>
                    <a:bodyPr/>
                    <a:lstStyle/>
                    <a:p>
                      <a:pPr algn="l" fontAlgn="ctr"/>
                      <a:r>
                        <a:rPr lang="en-US" sz="600" b="0" i="0" u="none" strike="noStrike">
                          <a:solidFill>
                            <a:srgbClr val="595959"/>
                          </a:solidFill>
                          <a:effectLst/>
                          <a:highlight>
                            <a:srgbClr val="FFFFFF"/>
                          </a:highlight>
                          <a:latin typeface="Century Gothic" panose="020B0502020202020204" pitchFamily="34" charset="0"/>
                        </a:rPr>
                        <a:t> </a:t>
                      </a:r>
                    </a:p>
                  </a:txBody>
                  <a:tcPr marL="0" marR="0" marT="0" marB="0" anchor="ctr">
                    <a:lnL>
                      <a:noFill/>
                    </a:lnL>
                    <a:lnR>
                      <a:noFill/>
                    </a:lnR>
                    <a:lnT w="6350" cap="flat" cmpd="sng" algn="ctr">
                      <a:solidFill>
                        <a:srgbClr val="BFBFBF"/>
                      </a:solidFill>
                      <a:prstDash val="solid"/>
                      <a:round/>
                      <a:headEnd type="none" w="med" len="med"/>
                      <a:tailEnd type="none" w="med" len="med"/>
                    </a:lnT>
                    <a:lnB>
                      <a:noFill/>
                    </a:lnB>
                    <a:solidFill>
                      <a:srgbClr val="FFFFFF"/>
                    </a:solidFill>
                  </a:tcPr>
                </a:tc>
                <a:tc>
                  <a:txBody>
                    <a:bodyPr/>
                    <a:lstStyle/>
                    <a:p>
                      <a:pPr algn="l" fontAlgn="ctr"/>
                      <a:endParaRPr lang="en-US" sz="600" b="0" i="0" u="none" strike="noStrike">
                        <a:solidFill>
                          <a:srgbClr val="000000"/>
                        </a:solidFill>
                        <a:effectLst/>
                        <a:latin typeface="Century Gothic" panose="020B0502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l" fontAlgn="ctr"/>
                      <a:endParaRPr lang="en-US" sz="600" b="0" i="0" u="none" strike="noStrike">
                        <a:solidFill>
                          <a:srgbClr val="000000"/>
                        </a:solidFill>
                        <a:effectLst/>
                        <a:latin typeface="Century Gothic" panose="020B0502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l" fontAlgn="ctr"/>
                      <a:endParaRPr lang="en-US" sz="600" b="0" i="0" u="none" strike="noStrike">
                        <a:solidFill>
                          <a:srgbClr val="000000"/>
                        </a:solidFill>
                        <a:effectLst/>
                        <a:latin typeface="Century Gothic" panose="020B0502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l" fontAlgn="ctr"/>
                      <a:endParaRPr lang="en-US" sz="600" b="0" i="0" u="none" strike="noStrike">
                        <a:solidFill>
                          <a:srgbClr val="000000"/>
                        </a:solidFill>
                        <a:effectLst/>
                        <a:latin typeface="Century Gothic" panose="020B0502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l" fontAlgn="ctr"/>
                      <a:endParaRPr lang="en-US" sz="600" b="0" i="0" u="none" strike="noStrike">
                        <a:solidFill>
                          <a:srgbClr val="000000"/>
                        </a:solidFill>
                        <a:effectLst/>
                        <a:latin typeface="Century Gothic" panose="020B0502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l" fontAlgn="ctr"/>
                      <a:endParaRPr lang="en-US" sz="600" b="0" i="0" u="none" strike="noStrike">
                        <a:solidFill>
                          <a:srgbClr val="000000"/>
                        </a:solidFill>
                        <a:effectLst/>
                        <a:latin typeface="Century Gothic" panose="020B0502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l" fontAlgn="ctr"/>
                      <a:endParaRPr lang="en-US" sz="1000" b="1" i="0" u="none" strike="noStrike">
                        <a:solidFill>
                          <a:srgbClr val="808080"/>
                        </a:solidFill>
                        <a:effectLst/>
                        <a:latin typeface="Century Gothic" panose="020B0502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l" fontAlgn="ctr"/>
                      <a:endParaRPr lang="en-US" sz="1000" b="1" i="0" u="none" strike="noStrike">
                        <a:solidFill>
                          <a:srgbClr val="808080"/>
                        </a:solidFill>
                        <a:effectLst/>
                        <a:latin typeface="Century Gothic" panose="020B0502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l" fontAlgn="ctr"/>
                      <a:endParaRPr lang="en-US" sz="600" b="0" i="0" u="none" strike="noStrike">
                        <a:solidFill>
                          <a:srgbClr val="000000"/>
                        </a:solidFill>
                        <a:effectLst/>
                        <a:latin typeface="Century Gothic" panose="020B0502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l" fontAlgn="ctr"/>
                      <a:endParaRPr lang="en-US" sz="600" b="0" i="0" u="none" strike="noStrike">
                        <a:solidFill>
                          <a:srgbClr val="000000"/>
                        </a:solidFill>
                        <a:effectLst/>
                        <a:latin typeface="Century Gothic" panose="020B0502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l" fontAlgn="ctr"/>
                      <a:endParaRPr lang="en-US" sz="600" b="0" i="0" u="none" strike="noStrike">
                        <a:solidFill>
                          <a:srgbClr val="000000"/>
                        </a:solidFill>
                        <a:effectLst/>
                        <a:latin typeface="Century Gothic" panose="020B0502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l" fontAlgn="ctr"/>
                      <a:endParaRPr lang="en-US" sz="600" b="0" i="0" u="none" strike="noStrike">
                        <a:solidFill>
                          <a:srgbClr val="000000"/>
                        </a:solidFill>
                        <a:effectLst/>
                        <a:latin typeface="Century Gothic" panose="020B0502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l" fontAlgn="ctr"/>
                      <a:endParaRPr lang="en-US" sz="600" b="0" i="0" u="none" strike="noStrike">
                        <a:solidFill>
                          <a:srgbClr val="000000"/>
                        </a:solidFill>
                        <a:effectLst/>
                        <a:latin typeface="Century Gothic" panose="020B0502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a:noFill/>
                    </a:lnB>
                    <a:noFill/>
                  </a:tcPr>
                </a:tc>
                <a:tc>
                  <a:txBody>
                    <a:bodyPr/>
                    <a:lstStyle/>
                    <a:p>
                      <a:pPr algn="l" fontAlgn="ctr"/>
                      <a:endParaRPr lang="en-US" sz="600" b="0" i="0" u="none" strike="noStrike" dirty="0">
                        <a:solidFill>
                          <a:srgbClr val="000000"/>
                        </a:solidFill>
                        <a:effectLst/>
                        <a:latin typeface="Century Gothic" panose="020B0502020202020204" pitchFamily="34" charset="0"/>
                      </a:endParaRPr>
                    </a:p>
                  </a:txBody>
                  <a:tcPr marL="0" marR="0" marT="0" marB="0" anchor="ctr">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l" fontAlgn="ctr"/>
                      <a:endParaRPr lang="en-US" sz="600" b="0" i="0" u="none" strike="noStrike">
                        <a:solidFill>
                          <a:srgbClr val="000000"/>
                        </a:solidFill>
                        <a:effectLst/>
                        <a:latin typeface="Century Gothic" panose="020B0502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a:noFill/>
                    </a:lnB>
                    <a:noFill/>
                  </a:tcPr>
                </a:tc>
                <a:extLst>
                  <a:ext uri="{0D108BD9-81ED-4DB2-BD59-A6C34878D82A}">
                    <a16:rowId xmlns:a16="http://schemas.microsoft.com/office/drawing/2014/main" val="871050192"/>
                  </a:ext>
                </a:extLst>
              </a:tr>
              <a:tr h="603716">
                <a:tc rowSpan="2" gridSpan="2">
                  <a:txBody>
                    <a:bodyPr/>
                    <a:lstStyle/>
                    <a:p>
                      <a:pPr algn="ctr" fontAlgn="ctr"/>
                      <a:r>
                        <a:rPr lang="en-US" sz="1500" b="1" i="0" u="none" strike="noStrike" spc="0" baseline="0" dirty="0">
                          <a:solidFill>
                            <a:srgbClr val="F2F2F2"/>
                          </a:solidFill>
                          <a:effectLst/>
                          <a:highlight>
                            <a:srgbClr val="D0CC26"/>
                          </a:highlight>
                          <a:latin typeface="Century Gothic" panose="020B0502020202020204" pitchFamily="34" charset="0"/>
                        </a:rPr>
                        <a:t>SUPPLIERS</a:t>
                      </a:r>
                    </a:p>
                  </a:txBody>
                  <a:tcPr marL="0" marR="0" marT="0" marB="0" anchor="ctr">
                    <a:lnL>
                      <a:noFill/>
                    </a:lnL>
                    <a:lnR>
                      <a:noFill/>
                    </a:lnR>
                    <a:lnT>
                      <a:noFill/>
                    </a:lnT>
                    <a:lnB>
                      <a:noFill/>
                    </a:lnB>
                    <a:lnTlToBr w="12700" cmpd="sng">
                      <a:noFill/>
                      <a:prstDash val="solid"/>
                    </a:lnTlToBr>
                    <a:lnBlToTr w="12700" cmpd="sng">
                      <a:noFill/>
                      <a:prstDash val="solid"/>
                    </a:lnBlToTr>
                    <a:solidFill>
                      <a:srgbClr val="D0CC26"/>
                    </a:solidFill>
                  </a:tcPr>
                </a:tc>
                <a:tc rowSpan="2" hMerge="1">
                  <a:txBody>
                    <a:bodyPr/>
                    <a:lstStyle/>
                    <a:p>
                      <a:endParaRPr dirty="0"/>
                    </a:p>
                  </a:txBody>
                  <a:tcPr marL="0" marR="0" marT="0" marB="0" anchor="ctr">
                    <a:lnL>
                      <a:noFill/>
                    </a:lnL>
                    <a:lnR>
                      <a:noFill/>
                    </a:lnR>
                    <a:lnT>
                      <a:noFill/>
                    </a:lnT>
                    <a:lnB>
                      <a:noFill/>
                    </a:lnB>
                    <a:lnTlToBr w="12700" cmpd="sng">
                      <a:noFill/>
                      <a:prstDash val="solid"/>
                    </a:lnTlToBr>
                    <a:lnBlToTr w="12700" cmpd="sng">
                      <a:noFill/>
                      <a:prstDash val="solid"/>
                    </a:lnBlToTr>
                    <a:solidFill>
                      <a:srgbClr val="D0CC26"/>
                    </a:solidFill>
                  </a:tcPr>
                </a:tc>
                <a:tc>
                  <a:txBody>
                    <a:bodyPr/>
                    <a:lstStyle/>
                    <a:p>
                      <a:pPr algn="ctr" fontAlgn="ctr"/>
                      <a:r>
                        <a:rPr lang="en-US" sz="1500" b="0" i="0" u="none" strike="noStrike" spc="0" baseline="0">
                          <a:solidFill>
                            <a:srgbClr val="F2F2F2"/>
                          </a:solidFill>
                          <a:effectLst/>
                          <a:highlight>
                            <a:srgbClr val="FFFFFF"/>
                          </a:highlight>
                          <a:latin typeface="Century Gothic" panose="020B0502020202020204" pitchFamily="34" charset="0"/>
                        </a:rPr>
                        <a:t> </a:t>
                      </a:r>
                    </a:p>
                  </a:txBody>
                  <a:tcPr marL="0" marR="0" marT="0" marB="0" anchor="ctr">
                    <a:lnL>
                      <a:noFill/>
                    </a:lnL>
                    <a:lnR>
                      <a:noFill/>
                    </a:lnR>
                    <a:lnT>
                      <a:noFill/>
                    </a:lnT>
                    <a:lnB>
                      <a:noFill/>
                    </a:lnB>
                    <a:lnTlToBr w="12700" cmpd="sng">
                      <a:noFill/>
                      <a:prstDash val="solid"/>
                    </a:lnTlToBr>
                    <a:lnBlToTr w="12700" cmpd="sng">
                      <a:noFill/>
                      <a:prstDash val="solid"/>
                    </a:lnBlToTr>
                    <a:solidFill>
                      <a:srgbClr val="FFFFFF"/>
                    </a:solidFill>
                  </a:tcPr>
                </a:tc>
                <a:tc rowSpan="2" gridSpan="2">
                  <a:txBody>
                    <a:bodyPr/>
                    <a:lstStyle/>
                    <a:p>
                      <a:pPr algn="ctr" fontAlgn="ctr"/>
                      <a:r>
                        <a:rPr lang="en-US" sz="1500" b="1" i="0" u="none" strike="noStrike" spc="0" baseline="0" dirty="0">
                          <a:solidFill>
                            <a:srgbClr val="F2F2F2"/>
                          </a:solidFill>
                          <a:effectLst/>
                          <a:highlight>
                            <a:srgbClr val="70AD47"/>
                          </a:highlight>
                          <a:latin typeface="Century Gothic" panose="020B0502020202020204" pitchFamily="34" charset="0"/>
                        </a:rPr>
                        <a:t>INPUT</a:t>
                      </a:r>
                      <a:endParaRPr lang="en-US" sz="1500" b="0" i="0" u="none" strike="noStrike" spc="0" baseline="0" dirty="0">
                        <a:solidFill>
                          <a:srgbClr val="F2F2F2"/>
                        </a:solidFill>
                        <a:effectLst/>
                        <a:highlight>
                          <a:srgbClr val="70AD47"/>
                        </a:highlight>
                        <a:latin typeface="Century Gothic" panose="020B0502020202020204" pitchFamily="34" charset="0"/>
                      </a:endParaRPr>
                    </a:p>
                  </a:txBody>
                  <a:tcPr marL="0" marR="0" marT="0" marB="0" anchor="ctr">
                    <a:lnL>
                      <a:noFill/>
                    </a:lnL>
                    <a:lnR>
                      <a:noFill/>
                    </a:lnR>
                    <a:lnT>
                      <a:noFill/>
                    </a:lnT>
                    <a:lnB>
                      <a:noFill/>
                    </a:lnB>
                    <a:lnTlToBr w="12700" cmpd="sng">
                      <a:noFill/>
                      <a:prstDash val="solid"/>
                    </a:lnTlToBr>
                    <a:lnBlToTr w="12700" cmpd="sng">
                      <a:noFill/>
                      <a:prstDash val="solid"/>
                    </a:lnBlToTr>
                    <a:solidFill>
                      <a:srgbClr val="70AD47"/>
                    </a:solidFill>
                  </a:tcPr>
                </a:tc>
                <a:tc rowSpan="2" hMerge="1">
                  <a:txBody>
                    <a:bodyPr/>
                    <a:lstStyle/>
                    <a:p>
                      <a:endParaRPr/>
                    </a:p>
                  </a:txBody>
                  <a:tcPr marL="0" marR="0" marT="0" marB="0" anchor="ctr">
                    <a:lnL>
                      <a:noFill/>
                    </a:lnL>
                    <a:lnR>
                      <a:noFill/>
                    </a:lnR>
                    <a:lnT>
                      <a:noFill/>
                    </a:lnT>
                    <a:lnB>
                      <a:noFill/>
                    </a:lnB>
                    <a:lnTlToBr w="12700" cmpd="sng">
                      <a:noFill/>
                      <a:prstDash val="solid"/>
                    </a:lnTlToBr>
                    <a:lnBlToTr w="12700" cmpd="sng">
                      <a:noFill/>
                      <a:prstDash val="solid"/>
                    </a:lnBlToTr>
                    <a:solidFill>
                      <a:srgbClr val="70AD47"/>
                    </a:solidFill>
                  </a:tcPr>
                </a:tc>
                <a:tc>
                  <a:txBody>
                    <a:bodyPr/>
                    <a:lstStyle/>
                    <a:p>
                      <a:pPr algn="ctr" fontAlgn="ctr"/>
                      <a:r>
                        <a:rPr lang="en-US" sz="1500" b="0" i="0" u="none" strike="noStrike" spc="0" baseline="0">
                          <a:solidFill>
                            <a:srgbClr val="F2F2F2"/>
                          </a:solidFill>
                          <a:effectLst/>
                          <a:highlight>
                            <a:srgbClr val="FFFFFF"/>
                          </a:highlight>
                          <a:latin typeface="Century Gothic" panose="020B0502020202020204" pitchFamily="34" charset="0"/>
                        </a:rPr>
                        <a:t> </a:t>
                      </a:r>
                    </a:p>
                  </a:txBody>
                  <a:tcPr marL="0" marR="0" marT="0" marB="0" anchor="ctr">
                    <a:lnL>
                      <a:noFill/>
                    </a:lnL>
                    <a:lnR>
                      <a:noFill/>
                    </a:lnR>
                    <a:lnT>
                      <a:noFill/>
                    </a:lnT>
                    <a:lnB>
                      <a:noFill/>
                    </a:lnB>
                    <a:lnTlToBr w="12700" cmpd="sng">
                      <a:noFill/>
                      <a:prstDash val="solid"/>
                    </a:lnTlToBr>
                    <a:lnBlToTr w="12700" cmpd="sng">
                      <a:noFill/>
                      <a:prstDash val="solid"/>
                    </a:lnBlToTr>
                    <a:solidFill>
                      <a:srgbClr val="FFFFFF"/>
                    </a:solidFill>
                  </a:tcPr>
                </a:tc>
                <a:tc rowSpan="2" gridSpan="2">
                  <a:txBody>
                    <a:bodyPr/>
                    <a:lstStyle/>
                    <a:p>
                      <a:pPr algn="ctr" fontAlgn="ctr"/>
                      <a:r>
                        <a:rPr lang="en-US" sz="1500" b="1" i="0" u="none" strike="noStrike" spc="0" baseline="0" dirty="0">
                          <a:solidFill>
                            <a:srgbClr val="F2F2F2"/>
                          </a:solidFill>
                          <a:effectLst/>
                          <a:highlight>
                            <a:srgbClr val="24898E"/>
                          </a:highlight>
                          <a:latin typeface="Century Gothic" panose="020B0502020202020204" pitchFamily="34" charset="0"/>
                        </a:rPr>
                        <a:t>PROCESS STEPS</a:t>
                      </a:r>
                    </a:p>
                  </a:txBody>
                  <a:tcPr marL="0" marR="0" marT="0" marB="0" anchor="ctr">
                    <a:lnL>
                      <a:noFill/>
                    </a:lnL>
                    <a:lnR>
                      <a:noFill/>
                    </a:lnR>
                    <a:lnT>
                      <a:noFill/>
                    </a:lnT>
                    <a:lnB>
                      <a:noFill/>
                    </a:lnB>
                    <a:lnTlToBr w="12700" cmpd="sng">
                      <a:noFill/>
                      <a:prstDash val="solid"/>
                    </a:lnTlToBr>
                    <a:lnBlToTr w="12700" cmpd="sng">
                      <a:noFill/>
                      <a:prstDash val="solid"/>
                    </a:lnBlToTr>
                    <a:solidFill>
                      <a:srgbClr val="24898E"/>
                    </a:solidFill>
                  </a:tcPr>
                </a:tc>
                <a:tc rowSpan="2" hMerge="1">
                  <a:txBody>
                    <a:bodyPr/>
                    <a:lstStyle/>
                    <a:p>
                      <a:endParaRPr/>
                    </a:p>
                  </a:txBody>
                  <a:tcPr marL="0" marR="0" marT="0" marB="0" anchor="ctr">
                    <a:lnL>
                      <a:noFill/>
                    </a:lnL>
                    <a:lnR>
                      <a:noFill/>
                    </a:lnR>
                    <a:lnT>
                      <a:noFill/>
                    </a:lnT>
                    <a:lnB>
                      <a:noFill/>
                    </a:lnB>
                    <a:lnTlToBr w="12700" cmpd="sng">
                      <a:noFill/>
                      <a:prstDash val="solid"/>
                    </a:lnTlToBr>
                    <a:lnBlToTr w="12700" cmpd="sng">
                      <a:noFill/>
                      <a:prstDash val="solid"/>
                    </a:lnBlToTr>
                    <a:solidFill>
                      <a:srgbClr val="24898E"/>
                    </a:solidFill>
                  </a:tcPr>
                </a:tc>
                <a:tc>
                  <a:txBody>
                    <a:bodyPr/>
                    <a:lstStyle/>
                    <a:p>
                      <a:pPr algn="ctr" fontAlgn="ctr"/>
                      <a:r>
                        <a:rPr lang="en-US" sz="1500" b="0" i="0" u="none" strike="noStrike" spc="0" baseline="0" dirty="0">
                          <a:solidFill>
                            <a:srgbClr val="F2F2F2"/>
                          </a:solidFill>
                          <a:effectLst/>
                          <a:highlight>
                            <a:srgbClr val="FFFFFF"/>
                          </a:highlight>
                          <a:latin typeface="Century Gothic" panose="020B0502020202020204" pitchFamily="34" charset="0"/>
                        </a:rPr>
                        <a:t> </a:t>
                      </a:r>
                    </a:p>
                  </a:txBody>
                  <a:tcPr marL="0" marR="0" marT="0" marB="0" anchor="ctr">
                    <a:lnL>
                      <a:noFill/>
                    </a:lnL>
                    <a:lnR>
                      <a:noFill/>
                    </a:lnR>
                    <a:lnT>
                      <a:noFill/>
                    </a:lnT>
                    <a:lnB>
                      <a:noFill/>
                    </a:lnB>
                    <a:lnTlToBr w="12700" cmpd="sng">
                      <a:noFill/>
                      <a:prstDash val="solid"/>
                    </a:lnTlToBr>
                    <a:lnBlToTr w="12700" cmpd="sng">
                      <a:noFill/>
                      <a:prstDash val="solid"/>
                    </a:lnBlToTr>
                    <a:solidFill>
                      <a:srgbClr val="FFFFFF"/>
                    </a:solidFill>
                  </a:tcPr>
                </a:tc>
                <a:tc rowSpan="2" gridSpan="2">
                  <a:txBody>
                    <a:bodyPr/>
                    <a:lstStyle/>
                    <a:p>
                      <a:pPr algn="ctr" fontAlgn="ctr"/>
                      <a:r>
                        <a:rPr lang="en-US" sz="1500" b="1" i="0" u="none" strike="noStrike" spc="0" baseline="0" dirty="0">
                          <a:solidFill>
                            <a:srgbClr val="F2F2F2"/>
                          </a:solidFill>
                          <a:effectLst/>
                          <a:highlight>
                            <a:srgbClr val="333F4F"/>
                          </a:highlight>
                          <a:latin typeface="Century Gothic" panose="020B0502020202020204" pitchFamily="34" charset="0"/>
                        </a:rPr>
                        <a:t>OUTPUT</a:t>
                      </a:r>
                      <a:endParaRPr lang="en-US" sz="1500" b="0" i="0" u="none" strike="noStrike" spc="0" baseline="0" dirty="0">
                        <a:solidFill>
                          <a:srgbClr val="F2F2F2"/>
                        </a:solidFill>
                        <a:effectLst/>
                        <a:highlight>
                          <a:srgbClr val="333F4F"/>
                        </a:highlight>
                        <a:latin typeface="Century Gothic" panose="020B0502020202020204" pitchFamily="34" charset="0"/>
                      </a:endParaRPr>
                    </a:p>
                  </a:txBody>
                  <a:tcPr marL="0" marR="0" marT="0" marB="0" anchor="ctr">
                    <a:lnL>
                      <a:noFill/>
                    </a:lnL>
                    <a:lnR>
                      <a:noFill/>
                    </a:lnR>
                    <a:lnT>
                      <a:noFill/>
                    </a:lnT>
                    <a:lnB>
                      <a:noFill/>
                    </a:lnB>
                    <a:lnTlToBr w="12700" cmpd="sng">
                      <a:noFill/>
                      <a:prstDash val="solid"/>
                    </a:lnTlToBr>
                    <a:lnBlToTr w="12700" cmpd="sng">
                      <a:noFill/>
                      <a:prstDash val="solid"/>
                    </a:lnBlToTr>
                    <a:solidFill>
                      <a:srgbClr val="333F4F"/>
                    </a:solidFill>
                  </a:tcPr>
                </a:tc>
                <a:tc rowSpan="2" hMerge="1">
                  <a:txBody>
                    <a:bodyPr/>
                    <a:lstStyle/>
                    <a:p>
                      <a:endParaRPr/>
                    </a:p>
                  </a:txBody>
                  <a:tcPr marL="0" marR="0" marT="0" marB="0" anchor="ctr">
                    <a:lnL>
                      <a:noFill/>
                    </a:lnL>
                    <a:lnR>
                      <a:noFill/>
                    </a:lnR>
                    <a:lnT>
                      <a:noFill/>
                    </a:lnT>
                    <a:lnB>
                      <a:noFill/>
                    </a:lnB>
                    <a:lnTlToBr w="12700" cmpd="sng">
                      <a:noFill/>
                      <a:prstDash val="solid"/>
                    </a:lnTlToBr>
                    <a:lnBlToTr w="12700" cmpd="sng">
                      <a:noFill/>
                      <a:prstDash val="solid"/>
                    </a:lnBlToTr>
                    <a:solidFill>
                      <a:srgbClr val="333F4F"/>
                    </a:solidFill>
                  </a:tcPr>
                </a:tc>
                <a:tc>
                  <a:txBody>
                    <a:bodyPr/>
                    <a:lstStyle/>
                    <a:p>
                      <a:pPr algn="ctr" fontAlgn="ctr"/>
                      <a:r>
                        <a:rPr lang="en-US" sz="1500" b="0" i="0" u="none" strike="noStrike" spc="0" baseline="0" dirty="0">
                          <a:solidFill>
                            <a:srgbClr val="F2F2F2"/>
                          </a:solidFill>
                          <a:effectLst/>
                          <a:highlight>
                            <a:srgbClr val="FFFFFF"/>
                          </a:highlight>
                          <a:latin typeface="Century Gothic" panose="020B0502020202020204" pitchFamily="34" charset="0"/>
                        </a:rPr>
                        <a:t> </a:t>
                      </a:r>
                    </a:p>
                  </a:txBody>
                  <a:tcPr marL="0" marR="0" marT="0" marB="0" anchor="ctr">
                    <a:lnL>
                      <a:noFill/>
                    </a:lnL>
                    <a:lnR>
                      <a:noFill/>
                    </a:lnR>
                    <a:lnT>
                      <a:noFill/>
                    </a:lnT>
                    <a:lnB>
                      <a:noFill/>
                    </a:lnB>
                    <a:lnTlToBr w="12700" cmpd="sng">
                      <a:noFill/>
                      <a:prstDash val="solid"/>
                    </a:lnTlToBr>
                    <a:lnBlToTr w="12700" cmpd="sng">
                      <a:noFill/>
                      <a:prstDash val="solid"/>
                    </a:lnBlToTr>
                    <a:solidFill>
                      <a:srgbClr val="FFFFFF"/>
                    </a:solidFill>
                  </a:tcPr>
                </a:tc>
                <a:tc rowSpan="2" gridSpan="2">
                  <a:txBody>
                    <a:bodyPr/>
                    <a:lstStyle/>
                    <a:p>
                      <a:pPr algn="ctr" fontAlgn="ctr"/>
                      <a:r>
                        <a:rPr lang="en-US" sz="1500" b="1" i="0" u="none" strike="noStrike" spc="0" baseline="0" dirty="0">
                          <a:solidFill>
                            <a:srgbClr val="F2F2F2"/>
                          </a:solidFill>
                          <a:effectLst/>
                          <a:highlight>
                            <a:srgbClr val="A6A6A6"/>
                          </a:highlight>
                          <a:latin typeface="Century Gothic" panose="020B0502020202020204" pitchFamily="34" charset="0"/>
                        </a:rPr>
                        <a:t>CUSTOMERS / STAKEHOLDERS</a:t>
                      </a:r>
                    </a:p>
                  </a:txBody>
                  <a:tcPr marL="0" marR="0" marT="0" marB="0" anchor="ctr">
                    <a:lnL>
                      <a:noFill/>
                    </a:lnL>
                    <a:lnR>
                      <a:noFill/>
                    </a:lnR>
                    <a:lnT>
                      <a:noFill/>
                    </a:lnT>
                    <a:lnB>
                      <a:noFill/>
                    </a:lnB>
                    <a:lnTlToBr w="12700" cmpd="sng">
                      <a:noFill/>
                      <a:prstDash val="solid"/>
                    </a:lnTlToBr>
                    <a:lnBlToTr w="12700" cmpd="sng">
                      <a:noFill/>
                      <a:prstDash val="solid"/>
                    </a:lnBlToTr>
                    <a:solidFill>
                      <a:srgbClr val="A6A6A6"/>
                    </a:solidFill>
                  </a:tcPr>
                </a:tc>
                <a:tc rowSpan="2" hMerge="1">
                  <a:txBody>
                    <a:bodyPr/>
                    <a:lstStyle/>
                    <a:p>
                      <a:endParaRPr/>
                    </a:p>
                  </a:txBody>
                  <a:tcPr marL="0" marR="0" marT="0" marB="0" anchor="ctr">
                    <a:lnL>
                      <a:noFill/>
                    </a:lnL>
                    <a:lnR>
                      <a:noFill/>
                    </a:lnR>
                    <a:lnT>
                      <a:noFill/>
                    </a:lnT>
                    <a:lnB>
                      <a:noFill/>
                    </a:lnB>
                    <a:lnTlToBr w="12700" cmpd="sng">
                      <a:noFill/>
                      <a:prstDash val="solid"/>
                    </a:lnTlToBr>
                    <a:lnBlToTr w="12700" cmpd="sng">
                      <a:noFill/>
                      <a:prstDash val="solid"/>
                    </a:lnBlToTr>
                    <a:solidFill>
                      <a:srgbClr val="A6A6A6"/>
                    </a:solidFill>
                  </a:tcPr>
                </a:tc>
                <a:tc rowSpan="2">
                  <a:txBody>
                    <a:bodyPr/>
                    <a:lstStyle/>
                    <a:p>
                      <a:pPr algn="ctr" fontAlgn="ctr"/>
                      <a:endParaRPr lang="en-US" sz="1500" b="0" i="0" u="none" strike="noStrike" spc="0" baseline="0" dirty="0">
                        <a:solidFill>
                          <a:srgbClr val="FFFFFF"/>
                        </a:solidFill>
                        <a:effectLst/>
                        <a:highlight>
                          <a:srgbClr val="A6A6A6"/>
                        </a:highlight>
                        <a:latin typeface="Century Gothic" panose="020B0502020202020204" pitchFamily="34" charset="0"/>
                      </a:endParaRPr>
                    </a:p>
                  </a:txBody>
                  <a:tcPr marL="0" marR="0" marT="0" marB="0" anchor="ctr">
                    <a:lnL>
                      <a:noFill/>
                    </a:lnL>
                    <a:lnR>
                      <a:noFill/>
                    </a:lnR>
                    <a:lnT>
                      <a:noFill/>
                    </a:lnT>
                    <a:lnB>
                      <a:noFill/>
                    </a:lnB>
                    <a:lnTlToBr w="12700" cmpd="sng">
                      <a:noFill/>
                      <a:prstDash val="solid"/>
                    </a:lnTlToBr>
                    <a:lnBlToTr w="12700" cmpd="sng">
                      <a:noFill/>
                      <a:prstDash val="solid"/>
                    </a:lnBlToTr>
                    <a:noFill/>
                  </a:tcPr>
                </a:tc>
                <a:tc rowSpan="2">
                  <a:txBody>
                    <a:bodyPr/>
                    <a:lstStyle/>
                    <a:p>
                      <a:pPr algn="ctr" fontAlgn="ctr"/>
                      <a:r>
                        <a:rPr lang="en-US" sz="1500" b="1" i="0" u="none" strike="noStrike" spc="0" baseline="0" dirty="0">
                          <a:solidFill>
                            <a:srgbClr val="F2F2F2"/>
                          </a:solidFill>
                          <a:effectLst/>
                          <a:latin typeface="Century Gothic" panose="020B0502020202020204" pitchFamily="34" charset="0"/>
                        </a:rPr>
                        <a:t>CTQ REQUIREMENTS</a:t>
                      </a:r>
                    </a:p>
                  </a:txBody>
                  <a:tcPr marL="0" marR="0" marT="0" marB="0" anchor="ctr">
                    <a:lnL>
                      <a:noFill/>
                    </a:lnL>
                    <a:lnR>
                      <a:noFill/>
                    </a:lnR>
                    <a:lnT>
                      <a:noFill/>
                    </a:lnT>
                    <a:lnB>
                      <a:noFill/>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a16="http://schemas.microsoft.com/office/drawing/2014/main" val="2151839372"/>
                  </a:ext>
                </a:extLst>
              </a:tr>
              <a:tr h="402438">
                <a:tc gridSpan="2" vMerge="1">
                  <a:txBody>
                    <a:bodyPr/>
                    <a:lstStyle/>
                    <a:p>
                      <a:endParaRPr dirty="0"/>
                    </a:p>
                  </a:txBody>
                  <a:tcPr marL="0" marR="0" marT="0" marB="0" anchor="ctr">
                    <a:lnL>
                      <a:noFill/>
                    </a:lnL>
                    <a:lnR>
                      <a:noFill/>
                    </a:lnR>
                    <a:lnT>
                      <a:noFill/>
                    </a:lnT>
                    <a:lnB>
                      <a:noFill/>
                    </a:lnB>
                    <a:lnTlToBr w="12700" cmpd="sng">
                      <a:noFill/>
                      <a:prstDash val="solid"/>
                    </a:lnTlToBr>
                    <a:lnBlToTr w="12700" cmpd="sng">
                      <a:noFill/>
                      <a:prstDash val="solid"/>
                    </a:lnBlToTr>
                    <a:solidFill>
                      <a:srgbClr val="D0CC26"/>
                    </a:solidFill>
                  </a:tcPr>
                </a:tc>
                <a:tc hMerge="1" vMerge="1">
                  <a:txBody>
                    <a:bodyPr/>
                    <a:lstStyle/>
                    <a:p>
                      <a:endParaRPr lang="en-US"/>
                    </a:p>
                  </a:txBody>
                  <a:tcPr/>
                </a:tc>
                <a:tc>
                  <a:txBody>
                    <a:bodyPr/>
                    <a:lstStyle/>
                    <a:p>
                      <a:pPr algn="l" fontAlgn="ctr"/>
                      <a:r>
                        <a:rPr lang="en-US" sz="500" b="0" i="0" u="none" strike="noStrike">
                          <a:solidFill>
                            <a:srgbClr val="595959"/>
                          </a:solidFill>
                          <a:effectLst/>
                          <a:highlight>
                            <a:srgbClr val="FFFFFF"/>
                          </a:highlight>
                          <a:latin typeface="Century Gothic" panose="020B0502020202020204" pitchFamily="34" charset="0"/>
                        </a:rPr>
                        <a:t> </a:t>
                      </a:r>
                    </a:p>
                  </a:txBody>
                  <a:tcPr marL="55239" marR="0" marT="0" marB="0" anchor="ctr">
                    <a:lnL>
                      <a:noFill/>
                    </a:lnL>
                    <a:lnR>
                      <a:noFill/>
                    </a:lnR>
                    <a:lnT>
                      <a:noFill/>
                    </a:lnT>
                    <a:lnB>
                      <a:noFill/>
                    </a:lnB>
                    <a:lnTlToBr w="12700" cmpd="sng">
                      <a:noFill/>
                      <a:prstDash val="solid"/>
                    </a:lnTlToBr>
                    <a:lnBlToTr w="12700" cmpd="sng">
                      <a:noFill/>
                      <a:prstDash val="solid"/>
                    </a:lnBlToTr>
                    <a:solidFill>
                      <a:srgbClr val="FFFFFF"/>
                    </a:solidFill>
                  </a:tcPr>
                </a:tc>
                <a:tc gridSpan="2" vMerge="1">
                  <a:txBody>
                    <a:bodyPr/>
                    <a:lstStyle/>
                    <a:p>
                      <a:endParaRPr dirty="0"/>
                    </a:p>
                  </a:txBody>
                  <a:tcPr marL="0" marR="0" marT="0" marB="0" anchor="ctr">
                    <a:lnL>
                      <a:noFill/>
                    </a:lnL>
                    <a:lnR>
                      <a:noFill/>
                    </a:lnR>
                    <a:lnT>
                      <a:noFill/>
                    </a:lnT>
                    <a:lnB>
                      <a:noFill/>
                    </a:lnB>
                    <a:lnTlToBr w="12700" cmpd="sng">
                      <a:noFill/>
                      <a:prstDash val="solid"/>
                    </a:lnTlToBr>
                    <a:lnBlToTr w="12700" cmpd="sng">
                      <a:noFill/>
                      <a:prstDash val="solid"/>
                    </a:lnBlToTr>
                    <a:solidFill>
                      <a:srgbClr val="70AD47"/>
                    </a:solidFill>
                  </a:tcPr>
                </a:tc>
                <a:tc hMerge="1" vMerge="1">
                  <a:txBody>
                    <a:bodyPr/>
                    <a:lstStyle/>
                    <a:p>
                      <a:endParaRPr lang="en-US"/>
                    </a:p>
                  </a:txBody>
                  <a:tcPr/>
                </a:tc>
                <a:tc>
                  <a:txBody>
                    <a:bodyPr/>
                    <a:lstStyle/>
                    <a:p>
                      <a:pPr algn="l" fontAlgn="ctr"/>
                      <a:r>
                        <a:rPr lang="en-US" sz="500" b="0" i="0" u="none" strike="noStrike" dirty="0">
                          <a:solidFill>
                            <a:srgbClr val="595959"/>
                          </a:solidFill>
                          <a:effectLst/>
                          <a:highlight>
                            <a:srgbClr val="FFFFFF"/>
                          </a:highlight>
                          <a:latin typeface="Century Gothic" panose="020B0502020202020204" pitchFamily="34" charset="0"/>
                        </a:rPr>
                        <a:t> </a:t>
                      </a:r>
                    </a:p>
                  </a:txBody>
                  <a:tcPr marL="55239" marR="0" marT="0" marB="0" anchor="ctr">
                    <a:lnL>
                      <a:noFill/>
                    </a:lnL>
                    <a:lnR>
                      <a:noFill/>
                    </a:lnR>
                    <a:lnT>
                      <a:noFill/>
                    </a:lnT>
                    <a:lnB>
                      <a:noFill/>
                    </a:lnB>
                    <a:lnTlToBr w="12700" cmpd="sng">
                      <a:noFill/>
                      <a:prstDash val="solid"/>
                    </a:lnTlToBr>
                    <a:lnBlToTr w="12700" cmpd="sng">
                      <a:noFill/>
                      <a:prstDash val="solid"/>
                    </a:lnBlToTr>
                    <a:solidFill>
                      <a:srgbClr val="FFFFFF"/>
                    </a:solidFill>
                  </a:tcPr>
                </a:tc>
                <a:tc gridSpan="2" vMerge="1">
                  <a:txBody>
                    <a:bodyPr/>
                    <a:lstStyle/>
                    <a:p>
                      <a:endParaRPr dirty="0"/>
                    </a:p>
                  </a:txBody>
                  <a:tcPr marL="0" marR="0" marT="0" marB="0" anchor="ctr">
                    <a:lnL>
                      <a:noFill/>
                    </a:lnL>
                    <a:lnR>
                      <a:noFill/>
                    </a:lnR>
                    <a:lnT>
                      <a:noFill/>
                    </a:lnT>
                    <a:lnB>
                      <a:noFill/>
                    </a:lnB>
                    <a:lnTlToBr w="12700" cmpd="sng">
                      <a:noFill/>
                      <a:prstDash val="solid"/>
                    </a:lnTlToBr>
                    <a:lnBlToTr w="12700" cmpd="sng">
                      <a:noFill/>
                      <a:prstDash val="solid"/>
                    </a:lnBlToTr>
                    <a:solidFill>
                      <a:srgbClr val="24898E"/>
                    </a:solidFill>
                  </a:tcPr>
                </a:tc>
                <a:tc hMerge="1" vMerge="1">
                  <a:txBody>
                    <a:bodyPr/>
                    <a:lstStyle/>
                    <a:p>
                      <a:endParaRPr lang="en-US"/>
                    </a:p>
                  </a:txBody>
                  <a:tcPr/>
                </a:tc>
                <a:tc>
                  <a:txBody>
                    <a:bodyPr/>
                    <a:lstStyle/>
                    <a:p>
                      <a:pPr algn="l" fontAlgn="ctr"/>
                      <a:r>
                        <a:rPr lang="en-US" sz="500" b="0" i="0" u="none" strike="noStrike" dirty="0">
                          <a:solidFill>
                            <a:srgbClr val="595959"/>
                          </a:solidFill>
                          <a:effectLst/>
                          <a:highlight>
                            <a:srgbClr val="FFFFFF"/>
                          </a:highlight>
                          <a:latin typeface="Century Gothic" panose="020B0502020202020204" pitchFamily="34" charset="0"/>
                        </a:rPr>
                        <a:t> </a:t>
                      </a:r>
                    </a:p>
                  </a:txBody>
                  <a:tcPr marL="55239" marR="0" marT="0" marB="0" anchor="ctr">
                    <a:lnL>
                      <a:noFill/>
                    </a:lnL>
                    <a:lnR>
                      <a:noFill/>
                    </a:lnR>
                    <a:lnT>
                      <a:noFill/>
                    </a:lnT>
                    <a:lnB>
                      <a:noFill/>
                    </a:lnB>
                    <a:lnTlToBr w="12700" cmpd="sng">
                      <a:noFill/>
                      <a:prstDash val="solid"/>
                    </a:lnTlToBr>
                    <a:lnBlToTr w="12700" cmpd="sng">
                      <a:noFill/>
                      <a:prstDash val="solid"/>
                    </a:lnBlToTr>
                    <a:solidFill>
                      <a:srgbClr val="FFFFFF"/>
                    </a:solidFill>
                  </a:tcPr>
                </a:tc>
                <a:tc gridSpan="2" vMerge="1">
                  <a:txBody>
                    <a:bodyPr/>
                    <a:lstStyle/>
                    <a:p>
                      <a:endParaRPr dirty="0"/>
                    </a:p>
                  </a:txBody>
                  <a:tcPr marL="0" marR="0" marT="0" marB="0" anchor="ctr">
                    <a:lnL>
                      <a:noFill/>
                    </a:lnL>
                    <a:lnR>
                      <a:noFill/>
                    </a:lnR>
                    <a:lnT>
                      <a:noFill/>
                    </a:lnT>
                    <a:lnB>
                      <a:noFill/>
                    </a:lnB>
                    <a:lnTlToBr w="12700" cmpd="sng">
                      <a:noFill/>
                      <a:prstDash val="solid"/>
                    </a:lnTlToBr>
                    <a:lnBlToTr w="12700" cmpd="sng">
                      <a:noFill/>
                      <a:prstDash val="solid"/>
                    </a:lnBlToTr>
                    <a:solidFill>
                      <a:srgbClr val="333F4F"/>
                    </a:solidFill>
                  </a:tcPr>
                </a:tc>
                <a:tc hMerge="1" vMerge="1">
                  <a:txBody>
                    <a:bodyPr/>
                    <a:lstStyle/>
                    <a:p>
                      <a:endParaRPr lang="en-US"/>
                    </a:p>
                  </a:txBody>
                  <a:tcPr/>
                </a:tc>
                <a:tc>
                  <a:txBody>
                    <a:bodyPr/>
                    <a:lstStyle/>
                    <a:p>
                      <a:pPr algn="l" fontAlgn="ctr"/>
                      <a:r>
                        <a:rPr lang="en-US" sz="500" b="0" i="0" u="none" strike="noStrike" dirty="0">
                          <a:solidFill>
                            <a:srgbClr val="595959"/>
                          </a:solidFill>
                          <a:effectLst/>
                          <a:highlight>
                            <a:srgbClr val="FFFFFF"/>
                          </a:highlight>
                          <a:latin typeface="Century Gothic" panose="020B0502020202020204" pitchFamily="34" charset="0"/>
                        </a:rPr>
                        <a:t> </a:t>
                      </a:r>
                    </a:p>
                  </a:txBody>
                  <a:tcPr marL="55239" marR="0" marT="0" marB="0" anchor="ctr">
                    <a:lnL>
                      <a:noFill/>
                    </a:lnL>
                    <a:lnR>
                      <a:noFill/>
                    </a:lnR>
                    <a:lnT>
                      <a:noFill/>
                    </a:lnT>
                    <a:lnB>
                      <a:noFill/>
                    </a:lnB>
                    <a:lnTlToBr w="12700" cmpd="sng">
                      <a:noFill/>
                      <a:prstDash val="solid"/>
                    </a:lnTlToBr>
                    <a:lnBlToTr w="12700" cmpd="sng">
                      <a:noFill/>
                      <a:prstDash val="solid"/>
                    </a:lnBlToTr>
                    <a:solidFill>
                      <a:srgbClr val="FFFFFF"/>
                    </a:solidFill>
                  </a:tcPr>
                </a:tc>
                <a:tc gridSpan="2" vMerge="1">
                  <a:txBody>
                    <a:bodyPr/>
                    <a:lstStyle/>
                    <a:p>
                      <a:endParaRPr dirty="0"/>
                    </a:p>
                  </a:txBody>
                  <a:tcPr marL="0" marR="0" marT="0" marB="0" anchor="ctr">
                    <a:lnL>
                      <a:noFill/>
                    </a:lnL>
                    <a:lnR>
                      <a:noFill/>
                    </a:lnR>
                    <a:lnT>
                      <a:noFill/>
                    </a:lnT>
                    <a:lnB>
                      <a:noFill/>
                    </a:lnB>
                    <a:lnTlToBr w="12700" cmpd="sng">
                      <a:noFill/>
                      <a:prstDash val="solid"/>
                    </a:lnTlToBr>
                    <a:lnBlToTr w="12700" cmpd="sng">
                      <a:noFill/>
                      <a:prstDash val="solid"/>
                    </a:lnBlToTr>
                    <a:solidFill>
                      <a:srgbClr val="A6A6A6"/>
                    </a:solidFill>
                  </a:tcPr>
                </a:tc>
                <a:tc hMerge="1"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777871049"/>
                  </a:ext>
                </a:extLst>
              </a:tr>
              <a:tr h="113185">
                <a:tc gridSpan="2">
                  <a:txBody>
                    <a:bodyPr/>
                    <a:lstStyle/>
                    <a:p>
                      <a:pPr algn="l" fontAlgn="ctr"/>
                      <a:endParaRPr lang="en-US" sz="500" b="0" i="0" u="none" strike="noStrike" dirty="0">
                        <a:solidFill>
                          <a:srgbClr val="595959"/>
                        </a:solidFill>
                        <a:effectLst/>
                        <a:latin typeface="Century Gothic" panose="020B0502020202020204" pitchFamily="34" charset="0"/>
                      </a:endParaRPr>
                    </a:p>
                  </a:txBody>
                  <a:tcPr marL="55239" marR="0" marT="0" marB="0" anchor="ctr">
                    <a:lnL>
                      <a:noFill/>
                    </a:lnL>
                    <a:lnR>
                      <a:noFill/>
                    </a:lnR>
                    <a:lnT>
                      <a:noFill/>
                    </a:lnT>
                    <a:lnB w="12700" cap="flat" cmpd="sng" algn="ctr">
                      <a:solidFill>
                        <a:schemeClr val="bg1">
                          <a:lumMod val="75000"/>
                        </a:schemeClr>
                      </a:solidFill>
                      <a:prstDash val="solid"/>
                      <a:round/>
                      <a:headEnd type="none" w="med" len="med"/>
                      <a:tailEnd type="none" w="med" len="med"/>
                    </a:lnB>
                    <a:noFill/>
                  </a:tcPr>
                </a:tc>
                <a:tc hMerge="1">
                  <a:txBody>
                    <a:bodyPr/>
                    <a:lstStyle/>
                    <a:p>
                      <a:endParaRPr lang="en-US"/>
                    </a:p>
                  </a:txBody>
                  <a:tcPr/>
                </a:tc>
                <a:tc>
                  <a:txBody>
                    <a:bodyPr/>
                    <a:lstStyle/>
                    <a:p>
                      <a:pPr algn="l" fontAlgn="ctr"/>
                      <a:r>
                        <a:rPr lang="en-US" sz="500" b="0" i="0" u="none" strike="noStrike">
                          <a:solidFill>
                            <a:srgbClr val="595959"/>
                          </a:solidFill>
                          <a:effectLst/>
                          <a:highlight>
                            <a:srgbClr val="FFFFFF"/>
                          </a:highlight>
                          <a:latin typeface="Century Gothic" panose="020B0502020202020204" pitchFamily="34" charset="0"/>
                        </a:rPr>
                        <a:t> </a:t>
                      </a:r>
                    </a:p>
                  </a:txBody>
                  <a:tcPr marL="55239" marR="0" marT="0" marB="0" anchor="ctr">
                    <a:lnL>
                      <a:noFill/>
                    </a:lnL>
                    <a:lnR>
                      <a:noFill/>
                    </a:lnR>
                    <a:lnT>
                      <a:noFill/>
                    </a:lnT>
                    <a:lnB>
                      <a:noFill/>
                    </a:lnB>
                    <a:solidFill>
                      <a:srgbClr val="FFFFFF"/>
                    </a:solidFill>
                  </a:tcPr>
                </a:tc>
                <a:tc gridSpan="2">
                  <a:txBody>
                    <a:bodyPr/>
                    <a:lstStyle/>
                    <a:p>
                      <a:pPr algn="l" fontAlgn="ctr"/>
                      <a:endParaRPr lang="en-US" sz="500" b="0" i="0" u="none" strike="noStrike">
                        <a:solidFill>
                          <a:srgbClr val="595959"/>
                        </a:solidFill>
                        <a:effectLst/>
                        <a:latin typeface="Century Gothic" panose="020B0502020202020204" pitchFamily="34" charset="0"/>
                      </a:endParaRPr>
                    </a:p>
                  </a:txBody>
                  <a:tcPr marL="55239" marR="0" marT="0" marB="0" anchor="ctr">
                    <a:lnL>
                      <a:noFill/>
                    </a:lnL>
                    <a:lnR>
                      <a:noFill/>
                    </a:lnR>
                    <a:lnT>
                      <a:noFill/>
                    </a:lnT>
                    <a:lnB w="12700" cap="flat" cmpd="sng" algn="ctr">
                      <a:solidFill>
                        <a:schemeClr val="bg1">
                          <a:lumMod val="75000"/>
                        </a:schemeClr>
                      </a:solidFill>
                      <a:prstDash val="solid"/>
                      <a:round/>
                      <a:headEnd type="none" w="med" len="med"/>
                      <a:tailEnd type="none" w="med" len="med"/>
                    </a:lnB>
                    <a:noFill/>
                  </a:tcPr>
                </a:tc>
                <a:tc hMerge="1">
                  <a:txBody>
                    <a:bodyPr/>
                    <a:lstStyle/>
                    <a:p>
                      <a:endParaRPr lang="en-US"/>
                    </a:p>
                  </a:txBody>
                  <a:tcPr/>
                </a:tc>
                <a:tc>
                  <a:txBody>
                    <a:bodyPr/>
                    <a:lstStyle/>
                    <a:p>
                      <a:pPr algn="l" fontAlgn="ctr"/>
                      <a:r>
                        <a:rPr lang="en-US" sz="500" b="0" i="0" u="none" strike="noStrike">
                          <a:solidFill>
                            <a:srgbClr val="595959"/>
                          </a:solidFill>
                          <a:effectLst/>
                          <a:highlight>
                            <a:srgbClr val="FFFFFF"/>
                          </a:highlight>
                          <a:latin typeface="Century Gothic" panose="020B0502020202020204" pitchFamily="34" charset="0"/>
                        </a:rPr>
                        <a:t> </a:t>
                      </a:r>
                    </a:p>
                  </a:txBody>
                  <a:tcPr marL="55239" marR="0" marT="0" marB="0" anchor="ctr">
                    <a:lnL>
                      <a:noFill/>
                    </a:lnL>
                    <a:lnR>
                      <a:noFill/>
                    </a:lnR>
                    <a:lnT>
                      <a:noFill/>
                    </a:lnT>
                    <a:lnB>
                      <a:noFill/>
                    </a:lnB>
                    <a:solidFill>
                      <a:srgbClr val="FFFFFF"/>
                    </a:solidFill>
                  </a:tcPr>
                </a:tc>
                <a:tc gridSpan="2">
                  <a:txBody>
                    <a:bodyPr/>
                    <a:lstStyle/>
                    <a:p>
                      <a:pPr algn="l" fontAlgn="ctr"/>
                      <a:endParaRPr lang="en-US" sz="500" b="0" i="0" u="none" strike="noStrike" dirty="0">
                        <a:solidFill>
                          <a:srgbClr val="595959"/>
                        </a:solidFill>
                        <a:effectLst/>
                        <a:latin typeface="Century Gothic" panose="020B0502020202020204" pitchFamily="34" charset="0"/>
                      </a:endParaRPr>
                    </a:p>
                  </a:txBody>
                  <a:tcPr marL="55239" marR="0" marT="0" marB="0" anchor="ctr">
                    <a:lnL>
                      <a:noFill/>
                    </a:lnL>
                    <a:lnR>
                      <a:noFill/>
                    </a:lnR>
                    <a:lnT>
                      <a:noFill/>
                    </a:lnT>
                    <a:lnB w="12700" cap="flat" cmpd="sng" algn="ctr">
                      <a:solidFill>
                        <a:schemeClr val="bg1">
                          <a:lumMod val="75000"/>
                        </a:schemeClr>
                      </a:solidFill>
                      <a:prstDash val="solid"/>
                      <a:round/>
                      <a:headEnd type="none" w="med" len="med"/>
                      <a:tailEnd type="none" w="med" len="med"/>
                    </a:lnB>
                    <a:noFill/>
                  </a:tcPr>
                </a:tc>
                <a:tc hMerge="1">
                  <a:txBody>
                    <a:bodyPr/>
                    <a:lstStyle/>
                    <a:p>
                      <a:endParaRPr lang="en-US"/>
                    </a:p>
                  </a:txBody>
                  <a:tcPr/>
                </a:tc>
                <a:tc>
                  <a:txBody>
                    <a:bodyPr/>
                    <a:lstStyle/>
                    <a:p>
                      <a:pPr algn="l" fontAlgn="ctr"/>
                      <a:r>
                        <a:rPr lang="en-US" sz="500" b="0" i="0" u="none" strike="noStrike">
                          <a:solidFill>
                            <a:srgbClr val="595959"/>
                          </a:solidFill>
                          <a:effectLst/>
                          <a:highlight>
                            <a:srgbClr val="FFFFFF"/>
                          </a:highlight>
                          <a:latin typeface="Century Gothic" panose="020B0502020202020204" pitchFamily="34" charset="0"/>
                        </a:rPr>
                        <a:t> </a:t>
                      </a:r>
                    </a:p>
                  </a:txBody>
                  <a:tcPr marL="55239" marR="0" marT="0" marB="0" anchor="ctr">
                    <a:lnL>
                      <a:noFill/>
                    </a:lnL>
                    <a:lnR>
                      <a:noFill/>
                    </a:lnR>
                    <a:lnT>
                      <a:noFill/>
                    </a:lnT>
                    <a:lnB>
                      <a:noFill/>
                    </a:lnB>
                    <a:solidFill>
                      <a:srgbClr val="FFFFFF"/>
                    </a:solidFill>
                  </a:tcPr>
                </a:tc>
                <a:tc gridSpan="2">
                  <a:txBody>
                    <a:bodyPr/>
                    <a:lstStyle/>
                    <a:p>
                      <a:pPr algn="l" fontAlgn="ctr"/>
                      <a:endParaRPr lang="en-US" sz="500" b="0" i="0" u="none" strike="noStrike">
                        <a:solidFill>
                          <a:srgbClr val="595959"/>
                        </a:solidFill>
                        <a:effectLst/>
                        <a:latin typeface="Century Gothic" panose="020B0502020202020204" pitchFamily="34" charset="0"/>
                      </a:endParaRPr>
                    </a:p>
                  </a:txBody>
                  <a:tcPr marL="55239" marR="0" marT="0" marB="0" anchor="ctr">
                    <a:lnL>
                      <a:noFill/>
                    </a:lnL>
                    <a:lnR>
                      <a:noFill/>
                    </a:lnR>
                    <a:lnT>
                      <a:noFill/>
                    </a:lnT>
                    <a:lnB w="12700" cap="flat" cmpd="sng" algn="ctr">
                      <a:solidFill>
                        <a:schemeClr val="bg1">
                          <a:lumMod val="75000"/>
                        </a:schemeClr>
                      </a:solidFill>
                      <a:prstDash val="solid"/>
                      <a:round/>
                      <a:headEnd type="none" w="med" len="med"/>
                      <a:tailEnd type="none" w="med" len="med"/>
                    </a:lnB>
                    <a:noFill/>
                  </a:tcPr>
                </a:tc>
                <a:tc hMerge="1">
                  <a:txBody>
                    <a:bodyPr/>
                    <a:lstStyle/>
                    <a:p>
                      <a:endParaRPr lang="en-US"/>
                    </a:p>
                  </a:txBody>
                  <a:tcPr/>
                </a:tc>
                <a:tc>
                  <a:txBody>
                    <a:bodyPr/>
                    <a:lstStyle/>
                    <a:p>
                      <a:pPr algn="l" fontAlgn="ctr"/>
                      <a:r>
                        <a:rPr lang="en-US" sz="500" b="0" i="0" u="none" strike="noStrike">
                          <a:solidFill>
                            <a:srgbClr val="595959"/>
                          </a:solidFill>
                          <a:effectLst/>
                          <a:highlight>
                            <a:srgbClr val="FFFFFF"/>
                          </a:highlight>
                          <a:latin typeface="Century Gothic" panose="020B0502020202020204" pitchFamily="34" charset="0"/>
                        </a:rPr>
                        <a:t> </a:t>
                      </a:r>
                    </a:p>
                  </a:txBody>
                  <a:tcPr marL="55239" marR="0" marT="0" marB="0" anchor="ctr">
                    <a:lnL>
                      <a:noFill/>
                    </a:lnL>
                    <a:lnR>
                      <a:noFill/>
                    </a:lnR>
                    <a:lnT>
                      <a:noFill/>
                    </a:lnT>
                    <a:lnB>
                      <a:noFill/>
                    </a:lnB>
                    <a:solidFill>
                      <a:srgbClr val="FFFFFF"/>
                    </a:solidFill>
                  </a:tcPr>
                </a:tc>
                <a:tc gridSpan="2">
                  <a:txBody>
                    <a:bodyPr/>
                    <a:lstStyle/>
                    <a:p>
                      <a:pPr algn="l" fontAlgn="ctr"/>
                      <a:endParaRPr lang="en-US" sz="500" b="0" i="0" u="none" strike="noStrike">
                        <a:solidFill>
                          <a:srgbClr val="595959"/>
                        </a:solidFill>
                        <a:effectLst/>
                        <a:latin typeface="Century Gothic" panose="020B0502020202020204" pitchFamily="34" charset="0"/>
                      </a:endParaRPr>
                    </a:p>
                  </a:txBody>
                  <a:tcPr marL="55239" marR="0" marT="0" marB="0" anchor="ctr">
                    <a:lnL>
                      <a:noFill/>
                    </a:lnL>
                    <a:lnR>
                      <a:noFill/>
                    </a:lnR>
                    <a:lnT>
                      <a:noFill/>
                    </a:lnT>
                    <a:lnB w="12700" cap="flat" cmpd="sng" algn="ctr">
                      <a:solidFill>
                        <a:schemeClr val="bg1">
                          <a:lumMod val="75000"/>
                        </a:schemeClr>
                      </a:solidFill>
                      <a:prstDash val="solid"/>
                      <a:round/>
                      <a:headEnd type="none" w="med" len="med"/>
                      <a:tailEnd type="none" w="med" len="med"/>
                    </a:lnB>
                    <a:noFill/>
                  </a:tcPr>
                </a:tc>
                <a:tc hMerge="1">
                  <a:txBody>
                    <a:bodyPr/>
                    <a:lstStyle/>
                    <a:p>
                      <a:endParaRPr lang="en-US"/>
                    </a:p>
                  </a:txBody>
                  <a:tcPr/>
                </a:tc>
                <a:tc>
                  <a:txBody>
                    <a:bodyPr/>
                    <a:lstStyle/>
                    <a:p>
                      <a:pPr algn="l" fontAlgn="ctr"/>
                      <a:endParaRPr lang="en-US" sz="500" b="0" i="0" u="none" strike="noStrike" dirty="0">
                        <a:solidFill>
                          <a:srgbClr val="595959"/>
                        </a:solidFill>
                        <a:effectLst/>
                        <a:latin typeface="Century Gothic" panose="020B0502020202020204" pitchFamily="34" charset="0"/>
                      </a:endParaRPr>
                    </a:p>
                  </a:txBody>
                  <a:tcPr marL="55239" marR="0" marT="0" marB="0" anchor="ctr">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500" b="0" i="0" u="none" strike="noStrike">
                        <a:solidFill>
                          <a:srgbClr val="595959"/>
                        </a:solidFill>
                        <a:effectLst/>
                        <a:latin typeface="Century Gothic" panose="020B0502020202020204" pitchFamily="34" charset="0"/>
                      </a:endParaRPr>
                    </a:p>
                  </a:txBody>
                  <a:tcPr marL="55239" marR="0" marT="0" marB="0" anchor="ctr">
                    <a:lnL>
                      <a:noFill/>
                    </a:lnL>
                    <a:lnR>
                      <a:noFill/>
                    </a:lnR>
                    <a:lnT>
                      <a:noFill/>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2170039099"/>
                  </a:ext>
                </a:extLst>
              </a:tr>
              <a:tr h="402438">
                <a:tc gridSpan="2">
                  <a:txBody>
                    <a:bodyPr/>
                    <a:lstStyle/>
                    <a:p>
                      <a:pPr algn="l" fontAlgn="ctr"/>
                      <a:r>
                        <a:rPr lang="en-US" sz="900" b="0" i="0" u="none" strike="noStrike" dirty="0">
                          <a:solidFill>
                            <a:srgbClr val="595959"/>
                          </a:solidFill>
                          <a:effectLst/>
                          <a:highlight>
                            <a:srgbClr val="F5F4C7"/>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4C7"/>
                    </a:solidFill>
                  </a:tcPr>
                </a:tc>
                <a:tc hMerge="1">
                  <a:txBody>
                    <a:bodyPr/>
                    <a:lstStyle/>
                    <a:p>
                      <a:endParaRPr lang="en-US"/>
                    </a:p>
                  </a:txBody>
                  <a:tcPr/>
                </a:tc>
                <a:tc>
                  <a:txBody>
                    <a:bodyPr/>
                    <a:lstStyle/>
                    <a:p>
                      <a:pPr algn="l" fontAlgn="ctr"/>
                      <a:r>
                        <a:rPr lang="en-US" sz="900" b="0" i="0" u="none" strike="noStrike">
                          <a:solidFill>
                            <a:srgbClr val="595959"/>
                          </a:solidFill>
                          <a:effectLst/>
                          <a:highlight>
                            <a:srgbClr val="FFFFFF"/>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solidFill>
                      <a:srgbClr val="FFFFFF"/>
                    </a:solidFill>
                  </a:tcPr>
                </a:tc>
                <a:tc gridSpan="2">
                  <a:txBody>
                    <a:bodyPr/>
                    <a:lstStyle/>
                    <a:p>
                      <a:pPr algn="l" fontAlgn="ctr"/>
                      <a:r>
                        <a:rPr lang="en-US" sz="900" b="0" i="0" u="none" strike="noStrike" dirty="0">
                          <a:solidFill>
                            <a:srgbClr val="595959"/>
                          </a:solidFill>
                          <a:effectLst/>
                          <a:highlight>
                            <a:srgbClr val="E2EFDA"/>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2EFDA"/>
                    </a:solidFill>
                  </a:tcPr>
                </a:tc>
                <a:tc hMerge="1">
                  <a:txBody>
                    <a:bodyPr/>
                    <a:lstStyle/>
                    <a:p>
                      <a:endParaRPr lang="en-US"/>
                    </a:p>
                  </a:txBody>
                  <a:tcPr/>
                </a:tc>
                <a:tc>
                  <a:txBody>
                    <a:bodyPr/>
                    <a:lstStyle/>
                    <a:p>
                      <a:pPr algn="l" fontAlgn="ctr"/>
                      <a:r>
                        <a:rPr lang="en-US" sz="900" b="0" i="0" u="none" strike="noStrike">
                          <a:solidFill>
                            <a:srgbClr val="595959"/>
                          </a:solidFill>
                          <a:effectLst/>
                          <a:highlight>
                            <a:srgbClr val="FFFFFF"/>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solidFill>
                      <a:srgbClr val="FFFFFF"/>
                    </a:solidFill>
                  </a:tcPr>
                </a:tc>
                <a:tc gridSpan="2">
                  <a:txBody>
                    <a:bodyPr/>
                    <a:lstStyle/>
                    <a:p>
                      <a:pPr algn="l" fontAlgn="ctr"/>
                      <a:r>
                        <a:rPr lang="en-US" sz="900" b="0" i="0" u="none" strike="noStrike" dirty="0">
                          <a:solidFill>
                            <a:srgbClr val="595959"/>
                          </a:solidFill>
                          <a:effectLst/>
                          <a:highlight>
                            <a:srgbClr val="DDEBF7"/>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D6DCE4"/>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6DCE4"/>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F2F2F2"/>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hMerge="1">
                  <a:txBody>
                    <a:bodyPr/>
                    <a:lstStyle/>
                    <a:p>
                      <a:endParaRPr lang="en-US"/>
                    </a:p>
                  </a:txBody>
                  <a:tcPr/>
                </a:tc>
                <a:tc>
                  <a:txBody>
                    <a:bodyPr/>
                    <a:lstStyle/>
                    <a:p>
                      <a:pPr algn="l" fontAlgn="ctr"/>
                      <a:endParaRPr lang="en-US" sz="900" b="0" i="0" u="none" strike="noStrike" dirty="0">
                        <a:solidFill>
                          <a:srgbClr val="595959"/>
                        </a:solidFill>
                        <a:effectLst/>
                        <a:highlight>
                          <a:srgbClr val="F2F2F2"/>
                        </a:highligh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900" b="0" i="0" u="none" strike="noStrike" dirty="0">
                        <a:solidFill>
                          <a:srgbClr val="595959"/>
                        </a:solidFill>
                        <a:effectLst/>
                        <a:highlight>
                          <a:srgbClr val="F2F2F2"/>
                        </a:highligh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841281613"/>
                  </a:ext>
                </a:extLst>
              </a:tr>
              <a:tr h="402438">
                <a:tc gridSpan="2">
                  <a:txBody>
                    <a:bodyPr/>
                    <a:lstStyle/>
                    <a:p>
                      <a:pPr algn="l" fontAlgn="ctr"/>
                      <a:r>
                        <a:rPr lang="en-US" sz="900" b="0" i="0" u="none" strike="noStrike">
                          <a:solidFill>
                            <a:srgbClr val="595959"/>
                          </a:solidFill>
                          <a:effectLst/>
                          <a:highlight>
                            <a:srgbClr val="F5F4C7"/>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4C7"/>
                    </a:solidFill>
                  </a:tcPr>
                </a:tc>
                <a:tc hMerge="1">
                  <a:txBody>
                    <a:bodyPr/>
                    <a:lstStyle/>
                    <a:p>
                      <a:endParaRPr lang="en-US"/>
                    </a:p>
                  </a:txBody>
                  <a:tcPr/>
                </a:tc>
                <a:tc>
                  <a:txBody>
                    <a:bodyPr/>
                    <a:lstStyle/>
                    <a:p>
                      <a:pPr algn="l" fontAlgn="ctr"/>
                      <a:r>
                        <a:rPr lang="en-US" sz="900" b="0" i="0" u="none" strike="noStrike">
                          <a:solidFill>
                            <a:srgbClr val="595959"/>
                          </a:solidFill>
                          <a:effectLst/>
                          <a:highlight>
                            <a:srgbClr val="FFFFFF"/>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solidFill>
                      <a:srgbClr val="FFFFFF"/>
                    </a:solidFill>
                  </a:tcPr>
                </a:tc>
                <a:tc gridSpan="2">
                  <a:txBody>
                    <a:bodyPr/>
                    <a:lstStyle/>
                    <a:p>
                      <a:pPr algn="l" fontAlgn="ctr"/>
                      <a:r>
                        <a:rPr lang="en-US" sz="900" b="0" i="0" u="none" strike="noStrike">
                          <a:solidFill>
                            <a:srgbClr val="595959"/>
                          </a:solidFill>
                          <a:effectLst/>
                          <a:highlight>
                            <a:srgbClr val="E2EFDA"/>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2EFDA"/>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DDEBF7"/>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D6DCE4"/>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6DCE4"/>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a:solidFill>
                            <a:srgbClr val="595959"/>
                          </a:solidFill>
                          <a:effectLst/>
                          <a:highlight>
                            <a:srgbClr val="F2F2F2"/>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hMerge="1">
                  <a:txBody>
                    <a:bodyPr/>
                    <a:lstStyle/>
                    <a:p>
                      <a:endParaRPr lang="en-US"/>
                    </a:p>
                  </a:txBody>
                  <a:tcPr/>
                </a:tc>
                <a:tc>
                  <a:txBody>
                    <a:bodyPr/>
                    <a:lstStyle/>
                    <a:p>
                      <a:pPr algn="l" fontAlgn="ctr"/>
                      <a:endParaRPr lang="en-US" sz="900" b="0" i="0" u="none" strike="noStrike" dirty="0">
                        <a:solidFill>
                          <a:srgbClr val="595959"/>
                        </a:solidFill>
                        <a:effectLst/>
                        <a:highlight>
                          <a:srgbClr val="F2F2F2"/>
                        </a:highligh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900" b="0" i="0" u="none" strike="noStrike" dirty="0">
                        <a:solidFill>
                          <a:srgbClr val="595959"/>
                        </a:solidFill>
                        <a:effectLst/>
                        <a:highlight>
                          <a:srgbClr val="F2F2F2"/>
                        </a:highligh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386555159"/>
                  </a:ext>
                </a:extLst>
              </a:tr>
              <a:tr h="402438">
                <a:tc gridSpan="2">
                  <a:txBody>
                    <a:bodyPr/>
                    <a:lstStyle/>
                    <a:p>
                      <a:pPr algn="l" fontAlgn="ctr"/>
                      <a:r>
                        <a:rPr lang="en-US" sz="900" b="0" i="0" u="none" strike="noStrike" dirty="0">
                          <a:solidFill>
                            <a:srgbClr val="595959"/>
                          </a:solidFill>
                          <a:effectLst/>
                          <a:highlight>
                            <a:srgbClr val="F5F4C7"/>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4C7"/>
                    </a:solidFill>
                  </a:tcPr>
                </a:tc>
                <a:tc hMerge="1">
                  <a:txBody>
                    <a:bodyPr/>
                    <a:lstStyle/>
                    <a:p>
                      <a:endParaRPr lang="en-US"/>
                    </a:p>
                  </a:txBody>
                  <a:tcPr/>
                </a:tc>
                <a:tc>
                  <a:txBody>
                    <a:bodyPr/>
                    <a:lstStyle/>
                    <a:p>
                      <a:pPr algn="l" fontAlgn="ctr"/>
                      <a:r>
                        <a:rPr lang="en-US" sz="900" b="0" i="0" u="none" strike="noStrike">
                          <a:solidFill>
                            <a:srgbClr val="595959"/>
                          </a:solidFill>
                          <a:effectLst/>
                          <a:highlight>
                            <a:srgbClr val="FFFFFF"/>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solidFill>
                      <a:srgbClr val="FFFFFF"/>
                    </a:solidFill>
                  </a:tcPr>
                </a:tc>
                <a:tc gridSpan="2">
                  <a:txBody>
                    <a:bodyPr/>
                    <a:lstStyle/>
                    <a:p>
                      <a:pPr algn="l" fontAlgn="ctr"/>
                      <a:r>
                        <a:rPr lang="en-US" sz="900" b="0" i="0" u="none" strike="noStrike" dirty="0">
                          <a:solidFill>
                            <a:srgbClr val="595959"/>
                          </a:solidFill>
                          <a:effectLst/>
                          <a:highlight>
                            <a:srgbClr val="E2EFDA"/>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2EFDA"/>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a:solidFill>
                            <a:srgbClr val="595959"/>
                          </a:solidFill>
                          <a:effectLst/>
                          <a:highlight>
                            <a:srgbClr val="DDEBF7"/>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D6DCE4"/>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6DCE4"/>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F2F2F2"/>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hMerge="1">
                  <a:txBody>
                    <a:bodyPr/>
                    <a:lstStyle/>
                    <a:p>
                      <a:endParaRPr lang="en-US"/>
                    </a:p>
                  </a:txBody>
                  <a:tcPr/>
                </a:tc>
                <a:tc>
                  <a:txBody>
                    <a:bodyPr/>
                    <a:lstStyle/>
                    <a:p>
                      <a:pPr algn="l" fontAlgn="ctr"/>
                      <a:endParaRPr lang="en-US" sz="900" b="0" i="0" u="none" strike="noStrike" dirty="0">
                        <a:solidFill>
                          <a:srgbClr val="595959"/>
                        </a:solidFill>
                        <a:effectLst/>
                        <a:highlight>
                          <a:srgbClr val="F2F2F2"/>
                        </a:highligh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900" b="0" i="0" u="none" strike="noStrike">
                        <a:solidFill>
                          <a:srgbClr val="595959"/>
                        </a:solidFill>
                        <a:effectLst/>
                        <a:highlight>
                          <a:srgbClr val="F2F2F2"/>
                        </a:highligh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80061693"/>
                  </a:ext>
                </a:extLst>
              </a:tr>
              <a:tr h="402438">
                <a:tc gridSpan="2">
                  <a:txBody>
                    <a:bodyPr/>
                    <a:lstStyle/>
                    <a:p>
                      <a:pPr algn="l" fontAlgn="ctr"/>
                      <a:r>
                        <a:rPr lang="en-US" sz="900" b="0" i="0" u="none" strike="noStrike" dirty="0">
                          <a:solidFill>
                            <a:srgbClr val="595959"/>
                          </a:solidFill>
                          <a:effectLst/>
                          <a:highlight>
                            <a:srgbClr val="F5F4C7"/>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4C7"/>
                    </a:solidFill>
                  </a:tcPr>
                </a:tc>
                <a:tc hMerge="1">
                  <a:txBody>
                    <a:bodyPr/>
                    <a:lstStyle/>
                    <a:p>
                      <a:endParaRPr lang="en-US"/>
                    </a:p>
                  </a:txBody>
                  <a:tcPr/>
                </a:tc>
                <a:tc>
                  <a:txBody>
                    <a:bodyPr/>
                    <a:lstStyle/>
                    <a:p>
                      <a:pPr algn="l" fontAlgn="ctr"/>
                      <a:r>
                        <a:rPr lang="en-US" sz="900" b="0" i="0" u="none" strike="noStrike">
                          <a:solidFill>
                            <a:srgbClr val="595959"/>
                          </a:solidFill>
                          <a:effectLst/>
                          <a:highlight>
                            <a:srgbClr val="FFFFFF"/>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solidFill>
                      <a:srgbClr val="FFFFFF"/>
                    </a:solidFill>
                  </a:tcPr>
                </a:tc>
                <a:tc gridSpan="2">
                  <a:txBody>
                    <a:bodyPr/>
                    <a:lstStyle/>
                    <a:p>
                      <a:pPr algn="l" fontAlgn="ctr"/>
                      <a:r>
                        <a:rPr lang="en-US" sz="900" b="0" i="0" u="none" strike="noStrike" dirty="0">
                          <a:solidFill>
                            <a:srgbClr val="595959"/>
                          </a:solidFill>
                          <a:effectLst/>
                          <a:highlight>
                            <a:srgbClr val="E2EFDA"/>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2EFDA"/>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DDEBF7"/>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D6DCE4"/>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6DCE4"/>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F2F2F2"/>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hMerge="1">
                  <a:txBody>
                    <a:bodyPr/>
                    <a:lstStyle/>
                    <a:p>
                      <a:endParaRPr lang="en-US"/>
                    </a:p>
                  </a:txBody>
                  <a:tcPr/>
                </a:tc>
                <a:tc>
                  <a:txBody>
                    <a:bodyPr/>
                    <a:lstStyle/>
                    <a:p>
                      <a:pPr algn="l" fontAlgn="ctr"/>
                      <a:endParaRPr lang="en-US" sz="900" b="0" i="0" u="none" strike="noStrike" dirty="0">
                        <a:solidFill>
                          <a:srgbClr val="595959"/>
                        </a:solidFill>
                        <a:effectLst/>
                        <a:highlight>
                          <a:srgbClr val="F2F2F2"/>
                        </a:highligh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900" b="0" i="0" u="none" strike="noStrike" dirty="0">
                        <a:solidFill>
                          <a:srgbClr val="595959"/>
                        </a:solidFill>
                        <a:effectLst/>
                        <a:highlight>
                          <a:srgbClr val="F2F2F2"/>
                        </a:highligh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869990635"/>
                  </a:ext>
                </a:extLst>
              </a:tr>
              <a:tr h="402438">
                <a:tc gridSpan="2">
                  <a:txBody>
                    <a:bodyPr/>
                    <a:lstStyle/>
                    <a:p>
                      <a:pPr algn="l" fontAlgn="ctr"/>
                      <a:r>
                        <a:rPr lang="en-US" sz="900" b="0" i="0" u="none" strike="noStrike">
                          <a:solidFill>
                            <a:srgbClr val="595959"/>
                          </a:solidFill>
                          <a:effectLst/>
                          <a:highlight>
                            <a:srgbClr val="F5F4C7"/>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4C7"/>
                    </a:solidFill>
                  </a:tcPr>
                </a:tc>
                <a:tc hMerge="1">
                  <a:txBody>
                    <a:bodyPr/>
                    <a:lstStyle/>
                    <a:p>
                      <a:endParaRPr lang="en-US"/>
                    </a:p>
                  </a:txBody>
                  <a:tcPr/>
                </a:tc>
                <a:tc>
                  <a:txBody>
                    <a:bodyPr/>
                    <a:lstStyle/>
                    <a:p>
                      <a:pPr algn="l" fontAlgn="ctr"/>
                      <a:r>
                        <a:rPr lang="en-US" sz="900" b="0" i="0" u="none" strike="noStrike">
                          <a:solidFill>
                            <a:srgbClr val="595959"/>
                          </a:solidFill>
                          <a:effectLst/>
                          <a:highlight>
                            <a:srgbClr val="FFFFFF"/>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solidFill>
                      <a:srgbClr val="FFFFFF"/>
                    </a:solidFill>
                  </a:tcPr>
                </a:tc>
                <a:tc gridSpan="2">
                  <a:txBody>
                    <a:bodyPr/>
                    <a:lstStyle/>
                    <a:p>
                      <a:pPr algn="l" fontAlgn="ctr"/>
                      <a:r>
                        <a:rPr lang="en-US" sz="900" b="0" i="0" u="none" strike="noStrike">
                          <a:solidFill>
                            <a:srgbClr val="595959"/>
                          </a:solidFill>
                          <a:effectLst/>
                          <a:highlight>
                            <a:srgbClr val="E2EFDA"/>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2EFDA"/>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DDEBF7"/>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D6DCE4"/>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6DCE4"/>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F2F2F2"/>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hMerge="1">
                  <a:txBody>
                    <a:bodyPr/>
                    <a:lstStyle/>
                    <a:p>
                      <a:endParaRPr lang="en-US"/>
                    </a:p>
                  </a:txBody>
                  <a:tcPr/>
                </a:tc>
                <a:tc>
                  <a:txBody>
                    <a:bodyPr/>
                    <a:lstStyle/>
                    <a:p>
                      <a:pPr algn="l" fontAlgn="ctr"/>
                      <a:endParaRPr lang="en-US" sz="900" b="0" i="0" u="none" strike="noStrike" dirty="0">
                        <a:solidFill>
                          <a:srgbClr val="595959"/>
                        </a:solidFill>
                        <a:effectLst/>
                        <a:highlight>
                          <a:srgbClr val="F2F2F2"/>
                        </a:highligh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900" b="0" i="0" u="none" strike="noStrike" dirty="0">
                        <a:solidFill>
                          <a:srgbClr val="595959"/>
                        </a:solidFill>
                        <a:effectLst/>
                        <a:highlight>
                          <a:srgbClr val="F2F2F2"/>
                        </a:highligh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121010570"/>
                  </a:ext>
                </a:extLst>
              </a:tr>
              <a:tr h="402438">
                <a:tc gridSpan="2">
                  <a:txBody>
                    <a:bodyPr/>
                    <a:lstStyle/>
                    <a:p>
                      <a:pPr algn="l" fontAlgn="ctr"/>
                      <a:r>
                        <a:rPr lang="en-US" sz="900" b="0" i="0" u="none" strike="noStrike" dirty="0">
                          <a:solidFill>
                            <a:srgbClr val="595959"/>
                          </a:solidFill>
                          <a:effectLst/>
                          <a:highlight>
                            <a:srgbClr val="F5F4C7"/>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4C7"/>
                    </a:solidFill>
                  </a:tcPr>
                </a:tc>
                <a:tc hMerge="1">
                  <a:txBody>
                    <a:bodyPr/>
                    <a:lstStyle/>
                    <a:p>
                      <a:endParaRPr lang="en-US"/>
                    </a:p>
                  </a:txBody>
                  <a:tcPr/>
                </a:tc>
                <a:tc>
                  <a:txBody>
                    <a:bodyPr/>
                    <a:lstStyle/>
                    <a:p>
                      <a:pPr algn="l" fontAlgn="ctr"/>
                      <a:r>
                        <a:rPr lang="en-US" sz="900" b="0" i="0" u="none" strike="noStrike">
                          <a:solidFill>
                            <a:srgbClr val="595959"/>
                          </a:solidFill>
                          <a:effectLst/>
                          <a:highlight>
                            <a:srgbClr val="FFFFFF"/>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solidFill>
                      <a:srgbClr val="FFFFFF"/>
                    </a:solidFill>
                  </a:tcPr>
                </a:tc>
                <a:tc gridSpan="2">
                  <a:txBody>
                    <a:bodyPr/>
                    <a:lstStyle/>
                    <a:p>
                      <a:pPr algn="l" fontAlgn="ctr"/>
                      <a:r>
                        <a:rPr lang="en-US" sz="900" b="0" i="0" u="none" strike="noStrike" dirty="0">
                          <a:solidFill>
                            <a:srgbClr val="595959"/>
                          </a:solidFill>
                          <a:effectLst/>
                          <a:highlight>
                            <a:srgbClr val="E2EFDA"/>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2EFDA"/>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DDEBF7"/>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D6DCE4"/>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6DCE4"/>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F2F2F2"/>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hMerge="1">
                  <a:txBody>
                    <a:bodyPr/>
                    <a:lstStyle/>
                    <a:p>
                      <a:endParaRPr lang="en-US"/>
                    </a:p>
                  </a:txBody>
                  <a:tcPr/>
                </a:tc>
                <a:tc>
                  <a:txBody>
                    <a:bodyPr/>
                    <a:lstStyle/>
                    <a:p>
                      <a:pPr algn="l" fontAlgn="ctr"/>
                      <a:endParaRPr lang="en-US" sz="900" b="0" i="0" u="none" strike="noStrike" dirty="0">
                        <a:solidFill>
                          <a:srgbClr val="595959"/>
                        </a:solidFill>
                        <a:effectLst/>
                        <a:highlight>
                          <a:srgbClr val="F2F2F2"/>
                        </a:highligh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900" b="0" i="0" u="none" strike="noStrike" dirty="0">
                        <a:solidFill>
                          <a:srgbClr val="595959"/>
                        </a:solidFill>
                        <a:effectLst/>
                        <a:highlight>
                          <a:srgbClr val="F2F2F2"/>
                        </a:highligh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661129425"/>
                  </a:ext>
                </a:extLst>
              </a:tr>
              <a:tr h="402438">
                <a:tc gridSpan="2">
                  <a:txBody>
                    <a:bodyPr/>
                    <a:lstStyle/>
                    <a:p>
                      <a:pPr algn="l" fontAlgn="ctr"/>
                      <a:r>
                        <a:rPr lang="en-US" sz="900" b="0" i="0" u="none" strike="noStrike" dirty="0">
                          <a:solidFill>
                            <a:srgbClr val="595959"/>
                          </a:solidFill>
                          <a:effectLst/>
                          <a:highlight>
                            <a:srgbClr val="F5F4C7"/>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4C7"/>
                    </a:solidFill>
                  </a:tcPr>
                </a:tc>
                <a:tc hMerge="1">
                  <a:txBody>
                    <a:bodyPr/>
                    <a:lstStyle/>
                    <a:p>
                      <a:endParaRPr lang="en-US"/>
                    </a:p>
                  </a:txBody>
                  <a:tcPr/>
                </a:tc>
                <a:tc>
                  <a:txBody>
                    <a:bodyPr/>
                    <a:lstStyle/>
                    <a:p>
                      <a:pPr algn="l" fontAlgn="ctr"/>
                      <a:r>
                        <a:rPr lang="en-US" sz="900" b="0" i="0" u="none" strike="noStrike">
                          <a:solidFill>
                            <a:srgbClr val="595959"/>
                          </a:solidFill>
                          <a:effectLst/>
                          <a:highlight>
                            <a:srgbClr val="FFFFFF"/>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solidFill>
                      <a:srgbClr val="FFFFFF"/>
                    </a:solidFill>
                  </a:tcPr>
                </a:tc>
                <a:tc gridSpan="2">
                  <a:txBody>
                    <a:bodyPr/>
                    <a:lstStyle/>
                    <a:p>
                      <a:pPr algn="l" fontAlgn="ctr"/>
                      <a:r>
                        <a:rPr lang="en-US" sz="900" b="0" i="0" u="none" strike="noStrike">
                          <a:solidFill>
                            <a:srgbClr val="595959"/>
                          </a:solidFill>
                          <a:effectLst/>
                          <a:highlight>
                            <a:srgbClr val="E2EFDA"/>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2EFDA"/>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DDEBF7"/>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D6DCE4"/>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6DCE4"/>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F2F2F2"/>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hMerge="1">
                  <a:txBody>
                    <a:bodyPr/>
                    <a:lstStyle/>
                    <a:p>
                      <a:endParaRPr lang="en-US"/>
                    </a:p>
                  </a:txBody>
                  <a:tcPr/>
                </a:tc>
                <a:tc>
                  <a:txBody>
                    <a:bodyPr/>
                    <a:lstStyle/>
                    <a:p>
                      <a:pPr algn="l" fontAlgn="ctr"/>
                      <a:endParaRPr lang="en-US" sz="900" b="0" i="0" u="none" strike="noStrike" dirty="0">
                        <a:solidFill>
                          <a:srgbClr val="595959"/>
                        </a:solidFill>
                        <a:effectLst/>
                        <a:highlight>
                          <a:srgbClr val="F2F2F2"/>
                        </a:highligh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900" b="0" i="0" u="none" strike="noStrike" dirty="0">
                        <a:solidFill>
                          <a:srgbClr val="595959"/>
                        </a:solidFill>
                        <a:effectLst/>
                        <a:highlight>
                          <a:srgbClr val="F2F2F2"/>
                        </a:highligh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669452773"/>
                  </a:ext>
                </a:extLst>
              </a:tr>
              <a:tr h="402438">
                <a:tc gridSpan="2">
                  <a:txBody>
                    <a:bodyPr/>
                    <a:lstStyle/>
                    <a:p>
                      <a:pPr algn="l" fontAlgn="ctr"/>
                      <a:r>
                        <a:rPr lang="en-US" sz="900" b="0" i="0" u="none" strike="noStrike" dirty="0">
                          <a:solidFill>
                            <a:srgbClr val="595959"/>
                          </a:solidFill>
                          <a:effectLst/>
                          <a:highlight>
                            <a:srgbClr val="F5F4C7"/>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4C7"/>
                    </a:solidFill>
                  </a:tcPr>
                </a:tc>
                <a:tc hMerge="1">
                  <a:txBody>
                    <a:bodyPr/>
                    <a:lstStyle/>
                    <a:p>
                      <a:endParaRPr lang="en-US"/>
                    </a:p>
                  </a:txBody>
                  <a:tcPr/>
                </a:tc>
                <a:tc>
                  <a:txBody>
                    <a:bodyPr/>
                    <a:lstStyle/>
                    <a:p>
                      <a:pPr algn="l" fontAlgn="ctr"/>
                      <a:r>
                        <a:rPr lang="en-US" sz="900" b="0" i="0" u="none" strike="noStrike">
                          <a:solidFill>
                            <a:srgbClr val="595959"/>
                          </a:solidFill>
                          <a:effectLst/>
                          <a:highlight>
                            <a:srgbClr val="FFFFFF"/>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solidFill>
                      <a:srgbClr val="FFFFFF"/>
                    </a:solidFill>
                  </a:tcPr>
                </a:tc>
                <a:tc gridSpan="2">
                  <a:txBody>
                    <a:bodyPr/>
                    <a:lstStyle/>
                    <a:p>
                      <a:pPr algn="l" fontAlgn="ctr"/>
                      <a:r>
                        <a:rPr lang="en-US" sz="900" b="0" i="0" u="none" strike="noStrike" dirty="0">
                          <a:solidFill>
                            <a:srgbClr val="595959"/>
                          </a:solidFill>
                          <a:effectLst/>
                          <a:highlight>
                            <a:srgbClr val="E2EFDA"/>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2EFDA"/>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DDEBF7"/>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D6DCE4"/>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6DCE4"/>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F2F2F2"/>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hMerge="1">
                  <a:txBody>
                    <a:bodyPr/>
                    <a:lstStyle/>
                    <a:p>
                      <a:endParaRPr lang="en-US"/>
                    </a:p>
                  </a:txBody>
                  <a:tcPr/>
                </a:tc>
                <a:tc>
                  <a:txBody>
                    <a:bodyPr/>
                    <a:lstStyle/>
                    <a:p>
                      <a:pPr algn="l" fontAlgn="ctr"/>
                      <a:endParaRPr lang="en-US" sz="900" b="0" i="0" u="none" strike="noStrike" dirty="0">
                        <a:solidFill>
                          <a:srgbClr val="595959"/>
                        </a:solidFill>
                        <a:effectLst/>
                        <a:highlight>
                          <a:srgbClr val="F2F2F2"/>
                        </a:highligh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900" b="0" i="0" u="none" strike="noStrike" dirty="0">
                        <a:solidFill>
                          <a:srgbClr val="595959"/>
                        </a:solidFill>
                        <a:effectLst/>
                        <a:highlight>
                          <a:srgbClr val="F2F2F2"/>
                        </a:highligh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2872619451"/>
                  </a:ext>
                </a:extLst>
              </a:tr>
              <a:tr h="402438">
                <a:tc gridSpan="2">
                  <a:txBody>
                    <a:bodyPr/>
                    <a:lstStyle/>
                    <a:p>
                      <a:pPr algn="l" fontAlgn="ctr"/>
                      <a:r>
                        <a:rPr lang="en-US" sz="900" b="0" i="0" u="none" strike="noStrike" dirty="0">
                          <a:solidFill>
                            <a:srgbClr val="595959"/>
                          </a:solidFill>
                          <a:effectLst/>
                          <a:highlight>
                            <a:srgbClr val="F5F4C7"/>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5F4C7"/>
                    </a:solidFill>
                  </a:tcPr>
                </a:tc>
                <a:tc hMerge="1">
                  <a:txBody>
                    <a:bodyPr/>
                    <a:lstStyle/>
                    <a:p>
                      <a:endParaRPr lang="en-US"/>
                    </a:p>
                  </a:txBody>
                  <a:tcPr/>
                </a:tc>
                <a:tc>
                  <a:txBody>
                    <a:bodyPr/>
                    <a:lstStyle/>
                    <a:p>
                      <a:pPr algn="l" fontAlgn="ctr"/>
                      <a:r>
                        <a:rPr lang="en-US" sz="900" b="0" i="0" u="none" strike="noStrike">
                          <a:solidFill>
                            <a:srgbClr val="595959"/>
                          </a:solidFill>
                          <a:effectLst/>
                          <a:highlight>
                            <a:srgbClr val="FFFFFF"/>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solidFill>
                      <a:srgbClr val="FFFFFF"/>
                    </a:solidFill>
                  </a:tcPr>
                </a:tc>
                <a:tc gridSpan="2">
                  <a:txBody>
                    <a:bodyPr/>
                    <a:lstStyle/>
                    <a:p>
                      <a:pPr algn="l" fontAlgn="ctr"/>
                      <a:r>
                        <a:rPr lang="en-US" sz="900" b="0" i="0" u="none" strike="noStrike" dirty="0">
                          <a:solidFill>
                            <a:srgbClr val="595959"/>
                          </a:solidFill>
                          <a:effectLst/>
                          <a:highlight>
                            <a:srgbClr val="E2EFDA"/>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2EFDA"/>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DDEBF7"/>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DEBF7"/>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D6DCE4"/>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6DCE4"/>
                    </a:solidFill>
                  </a:tcPr>
                </a:tc>
                <a:tc hMerge="1">
                  <a:txBody>
                    <a:bodyPr/>
                    <a:lstStyle/>
                    <a:p>
                      <a:endParaRPr lang="en-US"/>
                    </a:p>
                  </a:txBody>
                  <a:tcPr/>
                </a:tc>
                <a:tc>
                  <a:txBody>
                    <a:bodyPr/>
                    <a:lstStyle/>
                    <a:p>
                      <a:pPr algn="l" fontAlgn="ctr"/>
                      <a:endParaRPr lang="en-US" sz="900" b="0" i="0" u="none" strike="noStrike">
                        <a:solidFill>
                          <a:srgbClr val="595959"/>
                        </a:solidFill>
                        <a:effectLs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a:noFill/>
                    </a:lnT>
                    <a:lnB>
                      <a:noFill/>
                    </a:lnB>
                    <a:noFill/>
                  </a:tcPr>
                </a:tc>
                <a:tc gridSpan="2">
                  <a:txBody>
                    <a:bodyPr/>
                    <a:lstStyle/>
                    <a:p>
                      <a:pPr algn="l" fontAlgn="ctr"/>
                      <a:r>
                        <a:rPr lang="en-US" sz="900" b="0" i="0" u="none" strike="noStrike" dirty="0">
                          <a:solidFill>
                            <a:srgbClr val="595959"/>
                          </a:solidFill>
                          <a:effectLst/>
                          <a:highlight>
                            <a:srgbClr val="F2F2F2"/>
                          </a:highlight>
                          <a:latin typeface="Century Gothic" panose="020B0502020202020204" pitchFamily="34" charset="0"/>
                        </a:rPr>
                        <a:t> </a:t>
                      </a: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2F2F2"/>
                    </a:solidFill>
                  </a:tcPr>
                </a:tc>
                <a:tc hMerge="1">
                  <a:txBody>
                    <a:bodyPr/>
                    <a:lstStyle/>
                    <a:p>
                      <a:endParaRPr lang="en-US"/>
                    </a:p>
                  </a:txBody>
                  <a:tcPr/>
                </a:tc>
                <a:tc>
                  <a:txBody>
                    <a:bodyPr/>
                    <a:lstStyle/>
                    <a:p>
                      <a:pPr algn="l" fontAlgn="ctr"/>
                      <a:endParaRPr lang="en-US" sz="900" b="0" i="0" u="none" strike="noStrike" dirty="0">
                        <a:solidFill>
                          <a:srgbClr val="595959"/>
                        </a:solidFill>
                        <a:effectLst/>
                        <a:highlight>
                          <a:srgbClr val="F2F2F2"/>
                        </a:highligh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900" b="0" i="0" u="none" strike="noStrike" dirty="0">
                        <a:solidFill>
                          <a:srgbClr val="595959"/>
                        </a:solidFill>
                        <a:effectLst/>
                        <a:highlight>
                          <a:srgbClr val="F2F2F2"/>
                        </a:highlight>
                        <a:latin typeface="Century Gothic" panose="020B0502020202020204" pitchFamily="34" charset="0"/>
                      </a:endParaRPr>
                    </a:p>
                  </a:txBody>
                  <a:tcPr marL="55239"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284704306"/>
                  </a:ext>
                </a:extLst>
              </a:tr>
            </a:tbl>
          </a:graphicData>
        </a:graphic>
      </p:graphicFrame>
      <p:sp>
        <p:nvSpPr>
          <p:cNvPr id="3" name="Arrow: Right 2">
            <a:extLst>
              <a:ext uri="{FF2B5EF4-FFF2-40B4-BE49-F238E27FC236}">
                <a16:creationId xmlns:a16="http://schemas.microsoft.com/office/drawing/2014/main" id="{0F316BFF-CFD7-C5DF-47A5-89FD040AF78F}"/>
              </a:ext>
            </a:extLst>
          </p:cNvPr>
          <p:cNvSpPr/>
          <p:nvPr/>
        </p:nvSpPr>
        <p:spPr>
          <a:xfrm>
            <a:off x="5578475" y="12776200"/>
            <a:ext cx="428625" cy="285750"/>
          </a:xfrm>
          <a:prstGeom prst="rightArrow">
            <a:avLst/>
          </a:prstGeom>
          <a:solidFill>
            <a:schemeClr val="tx1">
              <a:lumMod val="65000"/>
              <a:lumOff val="3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 name="Arrow: Right 3">
            <a:extLst>
              <a:ext uri="{FF2B5EF4-FFF2-40B4-BE49-F238E27FC236}">
                <a16:creationId xmlns:a16="http://schemas.microsoft.com/office/drawing/2014/main" id="{3785420A-08EC-473B-B90A-AE6FD42273FC}"/>
              </a:ext>
            </a:extLst>
          </p:cNvPr>
          <p:cNvSpPr/>
          <p:nvPr/>
        </p:nvSpPr>
        <p:spPr>
          <a:xfrm>
            <a:off x="8378825" y="12766675"/>
            <a:ext cx="428625" cy="285750"/>
          </a:xfrm>
          <a:prstGeom prst="rightArrow">
            <a:avLst/>
          </a:prstGeom>
          <a:solidFill>
            <a:schemeClr val="tx1">
              <a:lumMod val="65000"/>
              <a:lumOff val="3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 name="Arrow: Right 4">
            <a:extLst>
              <a:ext uri="{FF2B5EF4-FFF2-40B4-BE49-F238E27FC236}">
                <a16:creationId xmlns:a16="http://schemas.microsoft.com/office/drawing/2014/main" id="{4588418F-823B-4554-B6E7-D6AAD259F3A6}"/>
              </a:ext>
            </a:extLst>
          </p:cNvPr>
          <p:cNvSpPr/>
          <p:nvPr/>
        </p:nvSpPr>
        <p:spPr>
          <a:xfrm>
            <a:off x="11141075" y="12785725"/>
            <a:ext cx="428625" cy="285750"/>
          </a:xfrm>
          <a:prstGeom prst="rightArrow">
            <a:avLst/>
          </a:prstGeom>
          <a:solidFill>
            <a:schemeClr val="tx1">
              <a:lumMod val="65000"/>
              <a:lumOff val="3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6" name="Arrow: Right 5">
            <a:extLst>
              <a:ext uri="{FF2B5EF4-FFF2-40B4-BE49-F238E27FC236}">
                <a16:creationId xmlns:a16="http://schemas.microsoft.com/office/drawing/2014/main" id="{7700D2DC-EB35-4785-BCDE-B8F7DF8AFA4A}"/>
              </a:ext>
            </a:extLst>
          </p:cNvPr>
          <p:cNvSpPr/>
          <p:nvPr/>
        </p:nvSpPr>
        <p:spPr>
          <a:xfrm>
            <a:off x="13941425" y="12785725"/>
            <a:ext cx="428625" cy="285750"/>
          </a:xfrm>
          <a:prstGeom prst="rightArrow">
            <a:avLst/>
          </a:prstGeom>
          <a:solidFill>
            <a:schemeClr val="tx1">
              <a:lumMod val="65000"/>
              <a:lumOff val="3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cxnSp>
        <p:nvCxnSpPr>
          <p:cNvPr id="7" name="Straight Connector 6">
            <a:extLst>
              <a:ext uri="{FF2B5EF4-FFF2-40B4-BE49-F238E27FC236}">
                <a16:creationId xmlns:a16="http://schemas.microsoft.com/office/drawing/2014/main" id="{D1CCB51B-6BAE-2F63-A1F2-ABB6DD944AEE}"/>
              </a:ext>
            </a:extLst>
          </p:cNvPr>
          <p:cNvCxnSpPr>
            <a:cxnSpLocks/>
          </p:cNvCxnSpPr>
          <p:nvPr/>
        </p:nvCxnSpPr>
        <p:spPr>
          <a:xfrm flipH="1">
            <a:off x="365951" y="1263721"/>
            <a:ext cx="3809780" cy="4428837"/>
          </a:xfrm>
          <a:prstGeom prst="line">
            <a:avLst/>
          </a:prstGeom>
          <a:ln w="38100">
            <a:solidFill>
              <a:srgbClr val="24898E"/>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7F591D80-6657-47D6-9A15-0495E4A322C8}"/>
              </a:ext>
            </a:extLst>
          </p:cNvPr>
          <p:cNvCxnSpPr>
            <a:cxnSpLocks/>
          </p:cNvCxnSpPr>
          <p:nvPr/>
        </p:nvCxnSpPr>
        <p:spPr>
          <a:xfrm>
            <a:off x="5817358" y="1263721"/>
            <a:ext cx="5329329" cy="4512521"/>
          </a:xfrm>
          <a:prstGeom prst="line">
            <a:avLst/>
          </a:prstGeom>
          <a:ln w="38100">
            <a:solidFill>
              <a:srgbClr val="24898E"/>
            </a:solidFill>
            <a:prstDash val="dash"/>
          </a:ln>
        </p:spPr>
        <p:style>
          <a:lnRef idx="1">
            <a:schemeClr val="accent1"/>
          </a:lnRef>
          <a:fillRef idx="0">
            <a:schemeClr val="accent1"/>
          </a:fillRef>
          <a:effectRef idx="0">
            <a:schemeClr val="accent1"/>
          </a:effectRef>
          <a:fontRef idx="minor">
            <a:schemeClr val="tx1"/>
          </a:fontRef>
        </p:style>
      </p:cxnSp>
      <p:sp>
        <p:nvSpPr>
          <p:cNvPr id="13" name="Arrow: Right 12">
            <a:extLst>
              <a:ext uri="{FF2B5EF4-FFF2-40B4-BE49-F238E27FC236}">
                <a16:creationId xmlns:a16="http://schemas.microsoft.com/office/drawing/2014/main" id="{6492A9E6-4C6B-1726-4971-6321C013FDAF}"/>
              </a:ext>
            </a:extLst>
          </p:cNvPr>
          <p:cNvSpPr/>
          <p:nvPr/>
        </p:nvSpPr>
        <p:spPr>
          <a:xfrm>
            <a:off x="2349325" y="5990864"/>
            <a:ext cx="390418" cy="190072"/>
          </a:xfrm>
          <a:prstGeom prst="rightArrow">
            <a:avLst/>
          </a:prstGeom>
          <a:solidFill>
            <a:schemeClr val="tx1">
              <a:lumMod val="65000"/>
              <a:lumOff val="3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Right 13">
            <a:extLst>
              <a:ext uri="{FF2B5EF4-FFF2-40B4-BE49-F238E27FC236}">
                <a16:creationId xmlns:a16="http://schemas.microsoft.com/office/drawing/2014/main" id="{39C3294F-C7F1-360D-09F8-0D799435C62C}"/>
              </a:ext>
            </a:extLst>
          </p:cNvPr>
          <p:cNvSpPr/>
          <p:nvPr/>
        </p:nvSpPr>
        <p:spPr>
          <a:xfrm>
            <a:off x="4667960" y="5987408"/>
            <a:ext cx="390418" cy="190072"/>
          </a:xfrm>
          <a:prstGeom prst="rightArrow">
            <a:avLst/>
          </a:prstGeom>
          <a:solidFill>
            <a:schemeClr val="tx1">
              <a:lumMod val="65000"/>
              <a:lumOff val="3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4ED2B1C1-7455-275E-BFA9-1456709A98F0}"/>
              </a:ext>
            </a:extLst>
          </p:cNvPr>
          <p:cNvSpPr/>
          <p:nvPr/>
        </p:nvSpPr>
        <p:spPr>
          <a:xfrm>
            <a:off x="6946350" y="5977656"/>
            <a:ext cx="390418" cy="185477"/>
          </a:xfrm>
          <a:prstGeom prst="rightArrow">
            <a:avLst/>
          </a:prstGeom>
          <a:solidFill>
            <a:schemeClr val="tx1">
              <a:lumMod val="65000"/>
              <a:lumOff val="3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B5C990D3-A007-A25C-1577-F3B0132932BB}"/>
              </a:ext>
            </a:extLst>
          </p:cNvPr>
          <p:cNvSpPr/>
          <p:nvPr/>
        </p:nvSpPr>
        <p:spPr>
          <a:xfrm>
            <a:off x="9218182" y="5990864"/>
            <a:ext cx="390418" cy="190072"/>
          </a:xfrm>
          <a:prstGeom prst="rightArrow">
            <a:avLst/>
          </a:prstGeom>
          <a:solidFill>
            <a:schemeClr val="tx1">
              <a:lumMod val="65000"/>
              <a:lumOff val="3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Pentagon 17">
            <a:extLst>
              <a:ext uri="{FF2B5EF4-FFF2-40B4-BE49-F238E27FC236}">
                <a16:creationId xmlns:a16="http://schemas.microsoft.com/office/drawing/2014/main" id="{3DD6257B-A4DD-FC02-D585-EB687CE08EAA}"/>
              </a:ext>
            </a:extLst>
          </p:cNvPr>
          <p:cNvSpPr/>
          <p:nvPr/>
        </p:nvSpPr>
        <p:spPr>
          <a:xfrm>
            <a:off x="365951" y="5692558"/>
            <a:ext cx="1753738" cy="806824"/>
          </a:xfrm>
          <a:prstGeom prst="homePlate">
            <a:avLst/>
          </a:prstGeom>
          <a:solidFill>
            <a:schemeClr val="bg2"/>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65000"/>
                    <a:lumOff val="35000"/>
                  </a:schemeClr>
                </a:solidFill>
                <a:latin typeface="Century Gothic" panose="020B0502020202020204" pitchFamily="34" charset="0"/>
              </a:rPr>
              <a:t>PROCESS STEP</a:t>
            </a:r>
          </a:p>
        </p:txBody>
      </p:sp>
      <p:sp>
        <p:nvSpPr>
          <p:cNvPr id="20" name="Arrow: Pentagon 19">
            <a:extLst>
              <a:ext uri="{FF2B5EF4-FFF2-40B4-BE49-F238E27FC236}">
                <a16:creationId xmlns:a16="http://schemas.microsoft.com/office/drawing/2014/main" id="{026933A1-73F5-D5E9-3996-C780CB3B93D6}"/>
              </a:ext>
            </a:extLst>
          </p:cNvPr>
          <p:cNvSpPr/>
          <p:nvPr/>
        </p:nvSpPr>
        <p:spPr>
          <a:xfrm>
            <a:off x="2861377" y="5669280"/>
            <a:ext cx="1753738" cy="806824"/>
          </a:xfrm>
          <a:prstGeom prst="homePlate">
            <a:avLst/>
          </a:prstGeom>
          <a:solidFill>
            <a:schemeClr val="bg2"/>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65000"/>
                    <a:lumOff val="35000"/>
                  </a:schemeClr>
                </a:solidFill>
                <a:latin typeface="Century Gothic" panose="020B0502020202020204" pitchFamily="34" charset="0"/>
              </a:rPr>
              <a:t>PROCESS STEP</a:t>
            </a:r>
          </a:p>
        </p:txBody>
      </p:sp>
      <p:sp>
        <p:nvSpPr>
          <p:cNvPr id="21" name="Arrow: Pentagon 20">
            <a:extLst>
              <a:ext uri="{FF2B5EF4-FFF2-40B4-BE49-F238E27FC236}">
                <a16:creationId xmlns:a16="http://schemas.microsoft.com/office/drawing/2014/main" id="{BA602074-330A-7A22-ACB8-28F92AA07CD1}"/>
              </a:ext>
            </a:extLst>
          </p:cNvPr>
          <p:cNvSpPr/>
          <p:nvPr/>
        </p:nvSpPr>
        <p:spPr>
          <a:xfrm>
            <a:off x="5125905" y="5682488"/>
            <a:ext cx="1753738" cy="806824"/>
          </a:xfrm>
          <a:prstGeom prst="homePlate">
            <a:avLst/>
          </a:prstGeom>
          <a:solidFill>
            <a:schemeClr val="bg2"/>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65000"/>
                    <a:lumOff val="35000"/>
                  </a:schemeClr>
                </a:solidFill>
                <a:latin typeface="Century Gothic" panose="020B0502020202020204" pitchFamily="34" charset="0"/>
              </a:rPr>
              <a:t>PROCESS STEP</a:t>
            </a:r>
          </a:p>
        </p:txBody>
      </p:sp>
      <p:sp>
        <p:nvSpPr>
          <p:cNvPr id="22" name="Arrow: Pentagon 21">
            <a:extLst>
              <a:ext uri="{FF2B5EF4-FFF2-40B4-BE49-F238E27FC236}">
                <a16:creationId xmlns:a16="http://schemas.microsoft.com/office/drawing/2014/main" id="{BE49D2B4-3259-13FF-AB32-3661072147CE}"/>
              </a:ext>
            </a:extLst>
          </p:cNvPr>
          <p:cNvSpPr/>
          <p:nvPr/>
        </p:nvSpPr>
        <p:spPr>
          <a:xfrm>
            <a:off x="7390433" y="5688785"/>
            <a:ext cx="1753738" cy="787319"/>
          </a:xfrm>
          <a:prstGeom prst="homePlate">
            <a:avLst/>
          </a:prstGeom>
          <a:solidFill>
            <a:schemeClr val="bg2"/>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65000"/>
                    <a:lumOff val="35000"/>
                  </a:schemeClr>
                </a:solidFill>
                <a:latin typeface="Century Gothic" panose="020B0502020202020204" pitchFamily="34" charset="0"/>
              </a:rPr>
              <a:t>PROCESS STEP</a:t>
            </a:r>
          </a:p>
        </p:txBody>
      </p:sp>
      <p:sp>
        <p:nvSpPr>
          <p:cNvPr id="23" name="Arrow: Pentagon 22">
            <a:extLst>
              <a:ext uri="{FF2B5EF4-FFF2-40B4-BE49-F238E27FC236}">
                <a16:creationId xmlns:a16="http://schemas.microsoft.com/office/drawing/2014/main" id="{D5190A0E-22BA-0379-609E-84A094EF8CA9}"/>
              </a:ext>
            </a:extLst>
          </p:cNvPr>
          <p:cNvSpPr/>
          <p:nvPr/>
        </p:nvSpPr>
        <p:spPr>
          <a:xfrm>
            <a:off x="9815962" y="5682488"/>
            <a:ext cx="1753738" cy="806824"/>
          </a:xfrm>
          <a:prstGeom prst="homePlate">
            <a:avLst/>
          </a:prstGeom>
          <a:solidFill>
            <a:schemeClr val="bg2"/>
          </a:solidFill>
          <a:ln>
            <a:no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lumMod val="65000"/>
                    <a:lumOff val="35000"/>
                  </a:schemeClr>
                </a:solidFill>
                <a:latin typeface="Century Gothic" panose="020B0502020202020204" pitchFamily="34" charset="0"/>
              </a:rPr>
              <a:t>PROCESS STEP</a:t>
            </a:r>
          </a:p>
        </p:txBody>
      </p:sp>
    </p:spTree>
    <p:extLst>
      <p:ext uri="{BB962C8B-B14F-4D97-AF65-F5344CB8AC3E}">
        <p14:creationId xmlns:p14="http://schemas.microsoft.com/office/powerpoint/2010/main" val="3020112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1110</TotalTime>
  <Words>193</Words>
  <Application>Microsoft Macintosh PowerPoint</Application>
  <PresentationFormat>Widescreen</PresentationFormat>
  <Paragraphs>86</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Megan Herchold</cp:lastModifiedBy>
  <cp:revision>47</cp:revision>
  <dcterms:created xsi:type="dcterms:W3CDTF">2022-05-22T18:55:25Z</dcterms:created>
  <dcterms:modified xsi:type="dcterms:W3CDTF">2024-07-31T01:53:56Z</dcterms:modified>
</cp:coreProperties>
</file>