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4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F8EB"/>
    <a:srgbClr val="CBD6B5"/>
    <a:srgbClr val="9CA58C"/>
    <a:srgbClr val="EBD9B6"/>
    <a:srgbClr val="0098C6"/>
    <a:srgbClr val="66BBCC"/>
    <a:srgbClr val="654105"/>
    <a:srgbClr val="7C5008"/>
    <a:srgbClr val="02B9F0"/>
    <a:srgbClr val="D5A6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D6F339-B05D-44C8-AF6E-31EE5A17A6FA}" v="2" dt="2024-07-26T23:24:58.2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86447"/>
  </p:normalViewPr>
  <p:slideViewPr>
    <p:cSldViewPr snapToGrid="0" snapToObjects="1">
      <p:cViewPr varScale="1">
        <p:scale>
          <a:sx n="112" d="100"/>
          <a:sy n="112" d="100"/>
        </p:scale>
        <p:origin x="656" y="19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03D6F339-B05D-44C8-AF6E-31EE5A17A6FA}"/>
    <pc:docChg chg="custSel modSld">
      <pc:chgData name="Bess Dunlevy" userId="dd4b9a8537dbe9d0" providerId="LiveId" clId="{03D6F339-B05D-44C8-AF6E-31EE5A17A6FA}" dt="2024-07-26T23:26:04.410" v="22" actId="20577"/>
      <pc:docMkLst>
        <pc:docMk/>
      </pc:docMkLst>
      <pc:sldChg chg="modSp mod">
        <pc:chgData name="Bess Dunlevy" userId="dd4b9a8537dbe9d0" providerId="LiveId" clId="{03D6F339-B05D-44C8-AF6E-31EE5A17A6FA}" dt="2024-07-26T23:26:04.410" v="22" actId="20577"/>
        <pc:sldMkLst>
          <pc:docMk/>
          <pc:sldMk cId="1508588292" sldId="342"/>
        </pc:sldMkLst>
        <pc:spChg chg="mod">
          <ac:chgData name="Bess Dunlevy" userId="dd4b9a8537dbe9d0" providerId="LiveId" clId="{03D6F339-B05D-44C8-AF6E-31EE5A17A6FA}" dt="2024-07-26T23:26:04.410" v="22" actId="20577"/>
          <ac:spMkLst>
            <pc:docMk/>
            <pc:sldMk cId="1508588292" sldId="342"/>
            <ac:spMk id="33" creationId="{143A449B-AAB7-994A-92CE-8F48E2CA7DF6}"/>
          </ac:spMkLst>
        </pc:spChg>
      </pc:sldChg>
      <pc:sldChg chg="addSp delSp modSp mod">
        <pc:chgData name="Bess Dunlevy" userId="dd4b9a8537dbe9d0" providerId="LiveId" clId="{03D6F339-B05D-44C8-AF6E-31EE5A17A6FA}" dt="2024-07-26T23:25:13.330" v="12" actId="14100"/>
        <pc:sldMkLst>
          <pc:docMk/>
          <pc:sldMk cId="3742877543" sldId="344"/>
        </pc:sldMkLst>
        <pc:spChg chg="mod">
          <ac:chgData name="Bess Dunlevy" userId="dd4b9a8537dbe9d0" providerId="LiveId" clId="{03D6F339-B05D-44C8-AF6E-31EE5A17A6FA}" dt="2024-07-26T23:24:36.486" v="3" actId="1076"/>
          <ac:spMkLst>
            <pc:docMk/>
            <pc:sldMk cId="3742877543" sldId="344"/>
            <ac:spMk id="28" creationId="{DA6D8E9A-0E1C-BE19-D0F2-42E90D5613E1}"/>
          </ac:spMkLst>
        </pc:spChg>
        <pc:cxnChg chg="add mod">
          <ac:chgData name="Bess Dunlevy" userId="dd4b9a8537dbe9d0" providerId="LiveId" clId="{03D6F339-B05D-44C8-AF6E-31EE5A17A6FA}" dt="2024-07-26T23:24:56.608" v="8" actId="1076"/>
          <ac:cxnSpMkLst>
            <pc:docMk/>
            <pc:sldMk cId="3742877543" sldId="344"/>
            <ac:cxnSpMk id="2" creationId="{CEB12713-7E72-B520-7FD6-DD42870004FA}"/>
          </ac:cxnSpMkLst>
        </pc:cxnChg>
        <pc:cxnChg chg="add mod">
          <ac:chgData name="Bess Dunlevy" userId="dd4b9a8537dbe9d0" providerId="LiveId" clId="{03D6F339-B05D-44C8-AF6E-31EE5A17A6FA}" dt="2024-07-26T23:25:13.330" v="12" actId="14100"/>
          <ac:cxnSpMkLst>
            <pc:docMk/>
            <pc:sldMk cId="3742877543" sldId="344"/>
            <ac:cxnSpMk id="5" creationId="{A48B8478-DFDC-CC09-7A01-A7A4A23ED4AE}"/>
          </ac:cxnSpMkLst>
        </pc:cxnChg>
        <pc:cxnChg chg="del">
          <ac:chgData name="Bess Dunlevy" userId="dd4b9a8537dbe9d0" providerId="LiveId" clId="{03D6F339-B05D-44C8-AF6E-31EE5A17A6FA}" dt="2024-07-26T23:24:54.341" v="7" actId="478"/>
          <ac:cxnSpMkLst>
            <pc:docMk/>
            <pc:sldMk cId="3742877543" sldId="344"/>
            <ac:cxnSpMk id="109" creationId="{6BD4CC11-668E-32C2-FC6E-FDC9282B3378}"/>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7/30/24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7/30/24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7/30/24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7/30/24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7/30/24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115&amp;utm_source=template-powerpoint&amp;utm_medium=content&amp;utm_campaign=SIPOC+Horizontal+Swimlane+Diagram-powerpoint-12115&amp;lpa=SIPOC+Horizontal+Swimlane+Diagram+powerpoint+12115"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440827"/>
            <a:ext cx="7384507" cy="954107"/>
          </a:xfrm>
          <a:prstGeom prst="rect">
            <a:avLst/>
          </a:prstGeom>
          <a:noFill/>
        </p:spPr>
        <p:txBody>
          <a:bodyPr wrap="square" rtlCol="0">
            <a:spAutoFit/>
          </a:bodyPr>
          <a:lstStyle/>
          <a:p>
            <a:r>
              <a:rPr lang="en-US" sz="2800" b="1">
                <a:solidFill>
                  <a:schemeClr val="tx1">
                    <a:lumMod val="65000"/>
                    <a:lumOff val="35000"/>
                  </a:schemeClr>
                </a:solidFill>
                <a:latin typeface="Century Gothic" panose="020B0502020202020204" pitchFamily="34" charset="0"/>
              </a:rPr>
              <a:t>SIPOC Horizontal </a:t>
            </a:r>
            <a:r>
              <a:rPr lang="en-US" sz="2800" b="1" dirty="0">
                <a:solidFill>
                  <a:schemeClr val="tx1">
                    <a:lumMod val="65000"/>
                    <a:lumOff val="35000"/>
                  </a:schemeClr>
                </a:solidFill>
                <a:latin typeface="Century Gothic" panose="020B0502020202020204" pitchFamily="34" charset="0"/>
              </a:rPr>
              <a:t>Swimlane Diagram Template</a:t>
            </a:r>
          </a:p>
        </p:txBody>
      </p:sp>
      <p:pic>
        <p:nvPicPr>
          <p:cNvPr id="3" name="Picture 2">
            <a:extLst>
              <a:ext uri="{FF2B5EF4-FFF2-40B4-BE49-F238E27FC236}">
                <a16:creationId xmlns:a16="http://schemas.microsoft.com/office/drawing/2014/main" id="{FDE435AD-1A84-199E-097F-7CEE593696C6}"/>
              </a:ext>
            </a:extLst>
          </p:cNvPr>
          <p:cNvPicPr>
            <a:picLocks noChangeAspect="1"/>
          </p:cNvPicPr>
          <p:nvPr/>
        </p:nvPicPr>
        <p:blipFill>
          <a:blip r:embed="rId4"/>
          <a:srcRect/>
          <a:stretch/>
        </p:blipFill>
        <p:spPr>
          <a:xfrm>
            <a:off x="1941250" y="1709789"/>
            <a:ext cx="8309498" cy="4674093"/>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phic 2" descr="Postit Notes outline">
            <a:extLst>
              <a:ext uri="{FF2B5EF4-FFF2-40B4-BE49-F238E27FC236}">
                <a16:creationId xmlns:a16="http://schemas.microsoft.com/office/drawing/2014/main" id="{50772D70-C564-5D93-2C92-9C72FFF7436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724225" y="165497"/>
            <a:ext cx="1359764" cy="1359764"/>
          </a:xfrm>
          <a:prstGeom prst="rect">
            <a:avLst/>
          </a:prstGeom>
        </p:spPr>
      </p:pic>
      <p:pic>
        <p:nvPicPr>
          <p:cNvPr id="10" name="Picture 9">
            <a:extLst>
              <a:ext uri="{FF2B5EF4-FFF2-40B4-BE49-F238E27FC236}">
                <a16:creationId xmlns:a16="http://schemas.microsoft.com/office/drawing/2014/main" id="{FBE13CAA-8BD6-7587-4422-58A9C514D49D}"/>
              </a:ext>
            </a:extLst>
          </p:cNvPr>
          <p:cNvPicPr>
            <a:picLocks noChangeAspect="1"/>
          </p:cNvPicPr>
          <p:nvPr/>
        </p:nvPicPr>
        <p:blipFill>
          <a:blip r:embed="rId4"/>
          <a:srcRect/>
          <a:stretch/>
        </p:blipFill>
        <p:spPr>
          <a:xfrm>
            <a:off x="0" y="0"/>
            <a:ext cx="12192000" cy="6857999"/>
          </a:xfrm>
          <a:prstGeom prst="rect">
            <a:avLst/>
          </a:prstGeom>
        </p:spPr>
      </p:pic>
      <p:sp>
        <p:nvSpPr>
          <p:cNvPr id="25" name="Flowchart: Data 24">
            <a:extLst>
              <a:ext uri="{FF2B5EF4-FFF2-40B4-BE49-F238E27FC236}">
                <a16:creationId xmlns:a16="http://schemas.microsoft.com/office/drawing/2014/main" id="{99A914EE-36EE-9767-6741-8DB473A3C531}"/>
              </a:ext>
            </a:extLst>
          </p:cNvPr>
          <p:cNvSpPr/>
          <p:nvPr/>
        </p:nvSpPr>
        <p:spPr>
          <a:xfrm>
            <a:off x="6096000" y="4387714"/>
            <a:ext cx="1589103" cy="774056"/>
          </a:xfrm>
          <a:prstGeom prst="flowChartInputOutput">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Output 2</a:t>
            </a:r>
          </a:p>
        </p:txBody>
      </p:sp>
      <p:sp>
        <p:nvSpPr>
          <p:cNvPr id="27" name="Flowchart: Preparation 26">
            <a:extLst>
              <a:ext uri="{FF2B5EF4-FFF2-40B4-BE49-F238E27FC236}">
                <a16:creationId xmlns:a16="http://schemas.microsoft.com/office/drawing/2014/main" id="{F9FF10A7-0D78-0B4E-31DE-9051AEEEDE0B}"/>
              </a:ext>
            </a:extLst>
          </p:cNvPr>
          <p:cNvSpPr/>
          <p:nvPr/>
        </p:nvSpPr>
        <p:spPr>
          <a:xfrm>
            <a:off x="5909410" y="5687884"/>
            <a:ext cx="1979720" cy="774057"/>
          </a:xfrm>
          <a:prstGeom prst="flowChartPreparation">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Customer 2</a:t>
            </a:r>
          </a:p>
        </p:txBody>
      </p:sp>
      <p:sp>
        <p:nvSpPr>
          <p:cNvPr id="28" name="Flowchart: Preparation 27">
            <a:extLst>
              <a:ext uri="{FF2B5EF4-FFF2-40B4-BE49-F238E27FC236}">
                <a16:creationId xmlns:a16="http://schemas.microsoft.com/office/drawing/2014/main" id="{DA6D8E9A-0E1C-BE19-D0F2-42E90D5613E1}"/>
              </a:ext>
            </a:extLst>
          </p:cNvPr>
          <p:cNvSpPr/>
          <p:nvPr/>
        </p:nvSpPr>
        <p:spPr>
          <a:xfrm>
            <a:off x="9514158" y="5674358"/>
            <a:ext cx="1979720" cy="774057"/>
          </a:xfrm>
          <a:prstGeom prst="flowChartPreparation">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Customer 3</a:t>
            </a:r>
          </a:p>
        </p:txBody>
      </p:sp>
      <p:cxnSp>
        <p:nvCxnSpPr>
          <p:cNvPr id="31" name="Straight Connector 30">
            <a:extLst>
              <a:ext uri="{FF2B5EF4-FFF2-40B4-BE49-F238E27FC236}">
                <a16:creationId xmlns:a16="http://schemas.microsoft.com/office/drawing/2014/main" id="{6F08CA01-DA17-6263-1BA8-4DD491AF732A}"/>
              </a:ext>
            </a:extLst>
          </p:cNvPr>
          <p:cNvCxnSpPr>
            <a:cxnSpLocks/>
          </p:cNvCxnSpPr>
          <p:nvPr/>
        </p:nvCxnSpPr>
        <p:spPr>
          <a:xfrm flipV="1">
            <a:off x="6925861" y="908173"/>
            <a:ext cx="0" cy="462849"/>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020CB7EC-F126-2A49-0B0A-C26F3EDA5F3F}"/>
              </a:ext>
            </a:extLst>
          </p:cNvPr>
          <p:cNvCxnSpPr>
            <a:cxnSpLocks/>
          </p:cNvCxnSpPr>
          <p:nvPr/>
        </p:nvCxnSpPr>
        <p:spPr>
          <a:xfrm flipH="1">
            <a:off x="7902016" y="3441937"/>
            <a:ext cx="2835271" cy="0"/>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10E2CEE-4E38-35B8-8F24-6458A513E881}"/>
              </a:ext>
            </a:extLst>
          </p:cNvPr>
          <p:cNvCxnSpPr>
            <a:cxnSpLocks/>
          </p:cNvCxnSpPr>
          <p:nvPr/>
        </p:nvCxnSpPr>
        <p:spPr>
          <a:xfrm flipV="1">
            <a:off x="-322093" y="-816219"/>
            <a:ext cx="0" cy="1987678"/>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2453E9C3-9534-20D6-D67D-1BA5AE6EA5B0}"/>
              </a:ext>
            </a:extLst>
          </p:cNvPr>
          <p:cNvCxnSpPr>
            <a:cxnSpLocks/>
          </p:cNvCxnSpPr>
          <p:nvPr/>
        </p:nvCxnSpPr>
        <p:spPr>
          <a:xfrm>
            <a:off x="4132553" y="2126113"/>
            <a:ext cx="1074200" cy="6153"/>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D89143FA-8538-132D-F297-D03F0CF2616A}"/>
              </a:ext>
            </a:extLst>
          </p:cNvPr>
          <p:cNvCxnSpPr>
            <a:cxnSpLocks/>
          </p:cNvCxnSpPr>
          <p:nvPr/>
        </p:nvCxnSpPr>
        <p:spPr>
          <a:xfrm>
            <a:off x="3545578" y="763294"/>
            <a:ext cx="0" cy="966903"/>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7" name="Rectangle 56">
            <a:extLst>
              <a:ext uri="{FF2B5EF4-FFF2-40B4-BE49-F238E27FC236}">
                <a16:creationId xmlns:a16="http://schemas.microsoft.com/office/drawing/2014/main" id="{8BCF1C54-5F82-3381-DE51-6B1C9C21ECC2}"/>
              </a:ext>
            </a:extLst>
          </p:cNvPr>
          <p:cNvSpPr/>
          <p:nvPr/>
        </p:nvSpPr>
        <p:spPr>
          <a:xfrm>
            <a:off x="6140866" y="3040868"/>
            <a:ext cx="1589103" cy="774057"/>
          </a:xfrm>
          <a:prstGeom prst="rect">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Process 2</a:t>
            </a:r>
          </a:p>
        </p:txBody>
      </p:sp>
      <p:sp>
        <p:nvSpPr>
          <p:cNvPr id="78" name="Oval 77">
            <a:extLst>
              <a:ext uri="{FF2B5EF4-FFF2-40B4-BE49-F238E27FC236}">
                <a16:creationId xmlns:a16="http://schemas.microsoft.com/office/drawing/2014/main" id="{D01230D4-466E-D32E-15B2-C4F8C1B1F65D}"/>
              </a:ext>
            </a:extLst>
          </p:cNvPr>
          <p:cNvSpPr/>
          <p:nvPr/>
        </p:nvSpPr>
        <p:spPr>
          <a:xfrm>
            <a:off x="6162013" y="435602"/>
            <a:ext cx="1589103" cy="707418"/>
          </a:xfrm>
          <a:prstGeom prst="ellipse">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SUPPLIER 2</a:t>
            </a:r>
          </a:p>
        </p:txBody>
      </p:sp>
      <p:sp>
        <p:nvSpPr>
          <p:cNvPr id="11" name="Oval 10">
            <a:extLst>
              <a:ext uri="{FF2B5EF4-FFF2-40B4-BE49-F238E27FC236}">
                <a16:creationId xmlns:a16="http://schemas.microsoft.com/office/drawing/2014/main" id="{E61A7EC7-00FC-26F6-6AB1-A898967D130F}"/>
              </a:ext>
            </a:extLst>
          </p:cNvPr>
          <p:cNvSpPr/>
          <p:nvPr/>
        </p:nvSpPr>
        <p:spPr>
          <a:xfrm>
            <a:off x="2742011" y="418017"/>
            <a:ext cx="1589103" cy="707418"/>
          </a:xfrm>
          <a:prstGeom prst="ellipse">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SUPPLIER 1</a:t>
            </a:r>
          </a:p>
        </p:txBody>
      </p:sp>
      <p:cxnSp>
        <p:nvCxnSpPr>
          <p:cNvPr id="82" name="Straight Arrow Connector 81">
            <a:extLst>
              <a:ext uri="{FF2B5EF4-FFF2-40B4-BE49-F238E27FC236}">
                <a16:creationId xmlns:a16="http://schemas.microsoft.com/office/drawing/2014/main" id="{2501EAE4-A983-58AE-ADEF-8C0F40BC4C57}"/>
              </a:ext>
            </a:extLst>
          </p:cNvPr>
          <p:cNvCxnSpPr>
            <a:cxnSpLocks/>
          </p:cNvCxnSpPr>
          <p:nvPr/>
        </p:nvCxnSpPr>
        <p:spPr>
          <a:xfrm>
            <a:off x="3536563" y="2004739"/>
            <a:ext cx="0" cy="966903"/>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Flowchart: Data 15">
            <a:extLst>
              <a:ext uri="{FF2B5EF4-FFF2-40B4-BE49-F238E27FC236}">
                <a16:creationId xmlns:a16="http://schemas.microsoft.com/office/drawing/2014/main" id="{799389A4-AAE6-7B76-0DC8-BA20A1A91684}"/>
              </a:ext>
            </a:extLst>
          </p:cNvPr>
          <p:cNvSpPr/>
          <p:nvPr/>
        </p:nvSpPr>
        <p:spPr>
          <a:xfrm>
            <a:off x="2742012" y="1803768"/>
            <a:ext cx="1589103" cy="616871"/>
          </a:xfrm>
          <a:prstGeom prst="flowChartInputOutput">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Input 1</a:t>
            </a:r>
          </a:p>
        </p:txBody>
      </p:sp>
      <p:cxnSp>
        <p:nvCxnSpPr>
          <p:cNvPr id="85" name="Straight Connector 84">
            <a:extLst>
              <a:ext uri="{FF2B5EF4-FFF2-40B4-BE49-F238E27FC236}">
                <a16:creationId xmlns:a16="http://schemas.microsoft.com/office/drawing/2014/main" id="{59176DC9-744A-0972-9BEA-DF7FA6B43F18}"/>
              </a:ext>
            </a:extLst>
          </p:cNvPr>
          <p:cNvCxnSpPr>
            <a:cxnSpLocks/>
          </p:cNvCxnSpPr>
          <p:nvPr/>
        </p:nvCxnSpPr>
        <p:spPr>
          <a:xfrm>
            <a:off x="6083300" y="1371022"/>
            <a:ext cx="1711111"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B47BD95C-87AB-08EF-8C65-4AC059B0D42F}"/>
              </a:ext>
            </a:extLst>
          </p:cNvPr>
          <p:cNvCxnSpPr>
            <a:cxnSpLocks/>
          </p:cNvCxnSpPr>
          <p:nvPr/>
        </p:nvCxnSpPr>
        <p:spPr>
          <a:xfrm>
            <a:off x="6096000" y="1371022"/>
            <a:ext cx="0" cy="385192"/>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1F2A8DD7-1CEC-2629-C5AB-3A9337502A3F}"/>
              </a:ext>
            </a:extLst>
          </p:cNvPr>
          <p:cNvCxnSpPr>
            <a:cxnSpLocks/>
          </p:cNvCxnSpPr>
          <p:nvPr/>
        </p:nvCxnSpPr>
        <p:spPr>
          <a:xfrm>
            <a:off x="7777318" y="1350615"/>
            <a:ext cx="0" cy="385192"/>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49E67BA2-3A0C-42F6-C4DB-2366ADEE9B0F}"/>
              </a:ext>
            </a:extLst>
          </p:cNvPr>
          <p:cNvCxnSpPr>
            <a:cxnSpLocks/>
          </p:cNvCxnSpPr>
          <p:nvPr/>
        </p:nvCxnSpPr>
        <p:spPr>
          <a:xfrm flipV="1">
            <a:off x="5966705" y="2126113"/>
            <a:ext cx="0" cy="462849"/>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567B5B44-234D-1C0D-74E0-C4130CE3A9E7}"/>
              </a:ext>
            </a:extLst>
          </p:cNvPr>
          <p:cNvCxnSpPr>
            <a:cxnSpLocks/>
          </p:cNvCxnSpPr>
          <p:nvPr/>
        </p:nvCxnSpPr>
        <p:spPr>
          <a:xfrm flipV="1">
            <a:off x="7755973" y="2132266"/>
            <a:ext cx="0" cy="462849"/>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7" name="Flowchart: Data 16">
            <a:extLst>
              <a:ext uri="{FF2B5EF4-FFF2-40B4-BE49-F238E27FC236}">
                <a16:creationId xmlns:a16="http://schemas.microsoft.com/office/drawing/2014/main" id="{2481F4A3-CD57-E869-ED98-221B8AB81CF6}"/>
              </a:ext>
            </a:extLst>
          </p:cNvPr>
          <p:cNvSpPr/>
          <p:nvPr/>
        </p:nvSpPr>
        <p:spPr>
          <a:xfrm>
            <a:off x="5206753" y="1848701"/>
            <a:ext cx="1589103" cy="567131"/>
          </a:xfrm>
          <a:prstGeom prst="flowChartInputOutput">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Input 2</a:t>
            </a:r>
          </a:p>
        </p:txBody>
      </p:sp>
      <p:sp>
        <p:nvSpPr>
          <p:cNvPr id="80" name="Flowchart: Data 79">
            <a:extLst>
              <a:ext uri="{FF2B5EF4-FFF2-40B4-BE49-F238E27FC236}">
                <a16:creationId xmlns:a16="http://schemas.microsoft.com/office/drawing/2014/main" id="{E7036C13-5E74-520F-10BD-E48B04707EC5}"/>
              </a:ext>
            </a:extLst>
          </p:cNvPr>
          <p:cNvSpPr/>
          <p:nvPr/>
        </p:nvSpPr>
        <p:spPr>
          <a:xfrm>
            <a:off x="6999860" y="1855414"/>
            <a:ext cx="1589103" cy="567131"/>
          </a:xfrm>
          <a:prstGeom prst="flowChartInputOutput">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Input 3</a:t>
            </a:r>
          </a:p>
        </p:txBody>
      </p:sp>
      <p:cxnSp>
        <p:nvCxnSpPr>
          <p:cNvPr id="95" name="Straight Connector 94">
            <a:extLst>
              <a:ext uri="{FF2B5EF4-FFF2-40B4-BE49-F238E27FC236}">
                <a16:creationId xmlns:a16="http://schemas.microsoft.com/office/drawing/2014/main" id="{300C836E-83D2-9919-0A63-97F5A44E50FC}"/>
              </a:ext>
            </a:extLst>
          </p:cNvPr>
          <p:cNvCxnSpPr>
            <a:cxnSpLocks/>
          </p:cNvCxnSpPr>
          <p:nvPr/>
        </p:nvCxnSpPr>
        <p:spPr>
          <a:xfrm>
            <a:off x="5959350" y="2588962"/>
            <a:ext cx="1796623" cy="6153"/>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5DB09A90-EE18-A686-7207-16209319CD9A}"/>
              </a:ext>
            </a:extLst>
          </p:cNvPr>
          <p:cNvCxnSpPr>
            <a:cxnSpLocks/>
          </p:cNvCxnSpPr>
          <p:nvPr/>
        </p:nvCxnSpPr>
        <p:spPr>
          <a:xfrm>
            <a:off x="6925861" y="2588962"/>
            <a:ext cx="0" cy="406572"/>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9" name="Straight Arrow Connector 98">
            <a:extLst>
              <a:ext uri="{FF2B5EF4-FFF2-40B4-BE49-F238E27FC236}">
                <a16:creationId xmlns:a16="http://schemas.microsoft.com/office/drawing/2014/main" id="{969CE7F3-3327-3946-E0E8-8331ED634D76}"/>
              </a:ext>
            </a:extLst>
          </p:cNvPr>
          <p:cNvCxnSpPr>
            <a:cxnSpLocks/>
          </p:cNvCxnSpPr>
          <p:nvPr/>
        </p:nvCxnSpPr>
        <p:spPr>
          <a:xfrm>
            <a:off x="3536562" y="3420811"/>
            <a:ext cx="0" cy="966903"/>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B7C0C55F-1675-66C3-398B-446AAC0F537B}"/>
              </a:ext>
            </a:extLst>
          </p:cNvPr>
          <p:cNvSpPr/>
          <p:nvPr/>
        </p:nvSpPr>
        <p:spPr>
          <a:xfrm>
            <a:off x="2746913" y="3041970"/>
            <a:ext cx="1589103" cy="774057"/>
          </a:xfrm>
          <a:prstGeom prst="rect">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Process 1</a:t>
            </a:r>
          </a:p>
        </p:txBody>
      </p:sp>
      <p:cxnSp>
        <p:nvCxnSpPr>
          <p:cNvPr id="100" name="Straight Arrow Connector 99">
            <a:extLst>
              <a:ext uri="{FF2B5EF4-FFF2-40B4-BE49-F238E27FC236}">
                <a16:creationId xmlns:a16="http://schemas.microsoft.com/office/drawing/2014/main" id="{39FC6B50-57B4-2EB9-58F2-B450CC391547}"/>
              </a:ext>
            </a:extLst>
          </p:cNvPr>
          <p:cNvCxnSpPr>
            <a:cxnSpLocks/>
          </p:cNvCxnSpPr>
          <p:nvPr/>
        </p:nvCxnSpPr>
        <p:spPr>
          <a:xfrm>
            <a:off x="3545578" y="4678318"/>
            <a:ext cx="0" cy="966903"/>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4" name="Flowchart: Data 23">
            <a:extLst>
              <a:ext uri="{FF2B5EF4-FFF2-40B4-BE49-F238E27FC236}">
                <a16:creationId xmlns:a16="http://schemas.microsoft.com/office/drawing/2014/main" id="{AE333952-05A6-AD9D-32DE-9835014B22AF}"/>
              </a:ext>
            </a:extLst>
          </p:cNvPr>
          <p:cNvSpPr/>
          <p:nvPr/>
        </p:nvSpPr>
        <p:spPr>
          <a:xfrm>
            <a:off x="2751026" y="4478389"/>
            <a:ext cx="1589103" cy="774056"/>
          </a:xfrm>
          <a:prstGeom prst="flowChartInputOutput">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Output 1</a:t>
            </a:r>
          </a:p>
        </p:txBody>
      </p:sp>
      <p:cxnSp>
        <p:nvCxnSpPr>
          <p:cNvPr id="101" name="Straight Arrow Connector 100">
            <a:extLst>
              <a:ext uri="{FF2B5EF4-FFF2-40B4-BE49-F238E27FC236}">
                <a16:creationId xmlns:a16="http://schemas.microsoft.com/office/drawing/2014/main" id="{557B1453-DCA5-EA14-1AA5-C7F995DBED8D}"/>
              </a:ext>
            </a:extLst>
          </p:cNvPr>
          <p:cNvCxnSpPr>
            <a:cxnSpLocks/>
          </p:cNvCxnSpPr>
          <p:nvPr/>
        </p:nvCxnSpPr>
        <p:spPr>
          <a:xfrm>
            <a:off x="10737287" y="861553"/>
            <a:ext cx="0" cy="966903"/>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9" name="Oval 78">
            <a:extLst>
              <a:ext uri="{FF2B5EF4-FFF2-40B4-BE49-F238E27FC236}">
                <a16:creationId xmlns:a16="http://schemas.microsoft.com/office/drawing/2014/main" id="{86496B07-1CE0-1A44-6AFD-83A19795D765}"/>
              </a:ext>
            </a:extLst>
          </p:cNvPr>
          <p:cNvSpPr/>
          <p:nvPr/>
        </p:nvSpPr>
        <p:spPr>
          <a:xfrm>
            <a:off x="9942736" y="409585"/>
            <a:ext cx="1589103" cy="707418"/>
          </a:xfrm>
          <a:prstGeom prst="ellipse">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SUPPLIER 3</a:t>
            </a:r>
          </a:p>
        </p:txBody>
      </p:sp>
      <p:cxnSp>
        <p:nvCxnSpPr>
          <p:cNvPr id="102" name="Straight Connector 101">
            <a:extLst>
              <a:ext uri="{FF2B5EF4-FFF2-40B4-BE49-F238E27FC236}">
                <a16:creationId xmlns:a16="http://schemas.microsoft.com/office/drawing/2014/main" id="{F6FA9473-5244-8702-0CF5-8B0DC6811B0C}"/>
              </a:ext>
            </a:extLst>
          </p:cNvPr>
          <p:cNvCxnSpPr>
            <a:cxnSpLocks/>
          </p:cNvCxnSpPr>
          <p:nvPr/>
        </p:nvCxnSpPr>
        <p:spPr>
          <a:xfrm flipV="1">
            <a:off x="10737287" y="2294729"/>
            <a:ext cx="0" cy="1147208"/>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81" name="Flowchart: Data 80">
            <a:extLst>
              <a:ext uri="{FF2B5EF4-FFF2-40B4-BE49-F238E27FC236}">
                <a16:creationId xmlns:a16="http://schemas.microsoft.com/office/drawing/2014/main" id="{A6EC784E-DB4B-FB2D-FF92-8A316516CE20}"/>
              </a:ext>
            </a:extLst>
          </p:cNvPr>
          <p:cNvSpPr/>
          <p:nvPr/>
        </p:nvSpPr>
        <p:spPr>
          <a:xfrm>
            <a:off x="9942736" y="1895456"/>
            <a:ext cx="1589103" cy="567131"/>
          </a:xfrm>
          <a:prstGeom prst="flowChartInputOutput">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Input 4</a:t>
            </a:r>
          </a:p>
        </p:txBody>
      </p:sp>
      <p:cxnSp>
        <p:nvCxnSpPr>
          <p:cNvPr id="107" name="Straight Arrow Connector 106">
            <a:extLst>
              <a:ext uri="{FF2B5EF4-FFF2-40B4-BE49-F238E27FC236}">
                <a16:creationId xmlns:a16="http://schemas.microsoft.com/office/drawing/2014/main" id="{1158628F-C58D-33EA-4601-1B60D0E7B5AE}"/>
              </a:ext>
            </a:extLst>
          </p:cNvPr>
          <p:cNvCxnSpPr>
            <a:cxnSpLocks/>
          </p:cNvCxnSpPr>
          <p:nvPr/>
        </p:nvCxnSpPr>
        <p:spPr>
          <a:xfrm>
            <a:off x="6951027" y="3814925"/>
            <a:ext cx="5537" cy="487109"/>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Flowchart: Preparation 25">
            <a:extLst>
              <a:ext uri="{FF2B5EF4-FFF2-40B4-BE49-F238E27FC236}">
                <a16:creationId xmlns:a16="http://schemas.microsoft.com/office/drawing/2014/main" id="{DDFDE065-ED63-0664-9933-9845BB49F9DB}"/>
              </a:ext>
            </a:extLst>
          </p:cNvPr>
          <p:cNvSpPr/>
          <p:nvPr/>
        </p:nvSpPr>
        <p:spPr>
          <a:xfrm>
            <a:off x="2677842" y="5742251"/>
            <a:ext cx="1979720" cy="774057"/>
          </a:xfrm>
          <a:prstGeom prst="flowChartPreparation">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Customer 1</a:t>
            </a:r>
          </a:p>
        </p:txBody>
      </p:sp>
      <p:cxnSp>
        <p:nvCxnSpPr>
          <p:cNvPr id="110" name="Straight Arrow Connector 109">
            <a:extLst>
              <a:ext uri="{FF2B5EF4-FFF2-40B4-BE49-F238E27FC236}">
                <a16:creationId xmlns:a16="http://schemas.microsoft.com/office/drawing/2014/main" id="{ABA48AD6-8144-BF70-ABE4-8A51E1A6AC9F}"/>
              </a:ext>
            </a:extLst>
          </p:cNvPr>
          <p:cNvCxnSpPr>
            <a:cxnSpLocks/>
          </p:cNvCxnSpPr>
          <p:nvPr/>
        </p:nvCxnSpPr>
        <p:spPr>
          <a:xfrm>
            <a:off x="6956564" y="5160706"/>
            <a:ext cx="0" cy="433777"/>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 name="Straight Arrow Connector 1">
            <a:extLst>
              <a:ext uri="{FF2B5EF4-FFF2-40B4-BE49-F238E27FC236}">
                <a16:creationId xmlns:a16="http://schemas.microsoft.com/office/drawing/2014/main" id="{CEB12713-7E72-B520-7FD6-DD42870004FA}"/>
              </a:ext>
            </a:extLst>
          </p:cNvPr>
          <p:cNvCxnSpPr>
            <a:cxnSpLocks/>
          </p:cNvCxnSpPr>
          <p:nvPr/>
        </p:nvCxnSpPr>
        <p:spPr>
          <a:xfrm>
            <a:off x="10504018" y="4772641"/>
            <a:ext cx="0" cy="857700"/>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A48B8478-DFDC-CC09-7A01-A7A4A23ED4AE}"/>
              </a:ext>
            </a:extLst>
          </p:cNvPr>
          <p:cNvCxnSpPr>
            <a:cxnSpLocks/>
          </p:cNvCxnSpPr>
          <p:nvPr/>
        </p:nvCxnSpPr>
        <p:spPr>
          <a:xfrm flipV="1">
            <a:off x="7523028" y="4787521"/>
            <a:ext cx="2980990" cy="9228"/>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2877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1093</TotalTime>
  <Words>129</Words>
  <Application>Microsoft Macintosh PowerPoint</Application>
  <PresentationFormat>Widescreen</PresentationFormat>
  <Paragraphs>19</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Megan Herchold</cp:lastModifiedBy>
  <cp:revision>46</cp:revision>
  <dcterms:created xsi:type="dcterms:W3CDTF">2022-05-22T18:55:25Z</dcterms:created>
  <dcterms:modified xsi:type="dcterms:W3CDTF">2024-07-31T01:57:19Z</dcterms:modified>
</cp:coreProperties>
</file>