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8EB"/>
    <a:srgbClr val="CBD6B5"/>
    <a:srgbClr val="9CA58C"/>
    <a:srgbClr val="EBD9B6"/>
    <a:srgbClr val="0098C6"/>
    <a:srgbClr val="66BBCC"/>
    <a:srgbClr val="654105"/>
    <a:srgbClr val="7C5008"/>
    <a:srgbClr val="02B9F0"/>
    <a:srgbClr val="D5A6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86447"/>
  </p:normalViewPr>
  <p:slideViewPr>
    <p:cSldViewPr snapToGrid="0" snapToObjects="1">
      <p:cViewPr varScale="1">
        <p:scale>
          <a:sx n="112" d="100"/>
          <a:sy n="112" d="100"/>
        </p:scale>
        <p:origin x="65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15&amp;utm_source=template-powerpoint&amp;utm_medium=content&amp;utm_campaign=SIPOC+Vertical+Swimlane+Diagram-powerpoint-12115&amp;lpa=SIPOC+Vertical+Swimlane+Diagram+powerpoint+1211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SIPOC Vertical Swimlane Diagram Template</a:t>
            </a:r>
          </a:p>
        </p:txBody>
      </p:sp>
      <p:pic>
        <p:nvPicPr>
          <p:cNvPr id="3" name="Picture 2" descr="A screenshot of a diagram&#10;&#10;Description automatically generated">
            <a:extLst>
              <a:ext uri="{FF2B5EF4-FFF2-40B4-BE49-F238E27FC236}">
                <a16:creationId xmlns:a16="http://schemas.microsoft.com/office/drawing/2014/main" id="{FDE435AD-1A84-199E-097F-7CEE593696C6}"/>
              </a:ext>
            </a:extLst>
          </p:cNvPr>
          <p:cNvPicPr>
            <a:picLocks noChangeAspect="1"/>
          </p:cNvPicPr>
          <p:nvPr/>
        </p:nvPicPr>
        <p:blipFill>
          <a:blip r:embed="rId4"/>
          <a:stretch>
            <a:fillRect/>
          </a:stretch>
        </p:blipFill>
        <p:spPr>
          <a:xfrm>
            <a:off x="1941250" y="1709789"/>
            <a:ext cx="8309499" cy="467409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descr="Postit Notes outline">
            <a:extLst>
              <a:ext uri="{FF2B5EF4-FFF2-40B4-BE49-F238E27FC236}">
                <a16:creationId xmlns:a16="http://schemas.microsoft.com/office/drawing/2014/main" id="{50772D70-C564-5D93-2C92-9C72FFF743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24225" y="165497"/>
            <a:ext cx="1359764" cy="1359764"/>
          </a:xfrm>
          <a:prstGeom prst="rect">
            <a:avLst/>
          </a:prstGeom>
        </p:spPr>
      </p:pic>
      <p:pic>
        <p:nvPicPr>
          <p:cNvPr id="10" name="Picture 9" descr="A screenshot of a diagram&#10;&#10;Description automatically generated">
            <a:extLst>
              <a:ext uri="{FF2B5EF4-FFF2-40B4-BE49-F238E27FC236}">
                <a16:creationId xmlns:a16="http://schemas.microsoft.com/office/drawing/2014/main" id="{FBE13CAA-8BD6-7587-4422-58A9C514D49D}"/>
              </a:ext>
            </a:extLst>
          </p:cNvPr>
          <p:cNvPicPr>
            <a:picLocks noChangeAspect="1"/>
          </p:cNvPicPr>
          <p:nvPr/>
        </p:nvPicPr>
        <p:blipFill>
          <a:blip r:embed="rId4"/>
          <a:stretch>
            <a:fillRect/>
          </a:stretch>
        </p:blipFill>
        <p:spPr>
          <a:xfrm>
            <a:off x="0" y="0"/>
            <a:ext cx="12192000" cy="6858000"/>
          </a:xfrm>
          <a:prstGeom prst="rect">
            <a:avLst/>
          </a:prstGeom>
        </p:spPr>
      </p:pic>
      <p:sp>
        <p:nvSpPr>
          <p:cNvPr id="11" name="Oval 10">
            <a:extLst>
              <a:ext uri="{FF2B5EF4-FFF2-40B4-BE49-F238E27FC236}">
                <a16:creationId xmlns:a16="http://schemas.microsoft.com/office/drawing/2014/main" id="{E61A7EC7-00FC-26F6-6AB1-A898967D130F}"/>
              </a:ext>
            </a:extLst>
          </p:cNvPr>
          <p:cNvSpPr/>
          <p:nvPr/>
        </p:nvSpPr>
        <p:spPr>
          <a:xfrm>
            <a:off x="612559" y="1974434"/>
            <a:ext cx="1589103" cy="1479611"/>
          </a:xfrm>
          <a:prstGeom prst="ellipse">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SUPPLIER 1</a:t>
            </a:r>
          </a:p>
        </p:txBody>
      </p:sp>
      <p:sp>
        <p:nvSpPr>
          <p:cNvPr id="15" name="Oval 14">
            <a:extLst>
              <a:ext uri="{FF2B5EF4-FFF2-40B4-BE49-F238E27FC236}">
                <a16:creationId xmlns:a16="http://schemas.microsoft.com/office/drawing/2014/main" id="{FA59A20E-DE3E-8335-899C-E0B69A2F143A}"/>
              </a:ext>
            </a:extLst>
          </p:cNvPr>
          <p:cNvSpPr/>
          <p:nvPr/>
        </p:nvSpPr>
        <p:spPr>
          <a:xfrm>
            <a:off x="612559" y="4580659"/>
            <a:ext cx="1589103" cy="1479611"/>
          </a:xfrm>
          <a:prstGeom prst="ellipse">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SUPPLIER 2</a:t>
            </a:r>
          </a:p>
        </p:txBody>
      </p:sp>
      <p:sp>
        <p:nvSpPr>
          <p:cNvPr id="23" name="Rectangle 22">
            <a:extLst>
              <a:ext uri="{FF2B5EF4-FFF2-40B4-BE49-F238E27FC236}">
                <a16:creationId xmlns:a16="http://schemas.microsoft.com/office/drawing/2014/main" id="{972332DB-5161-9B69-AB06-D2401C63B364}"/>
              </a:ext>
            </a:extLst>
          </p:cNvPr>
          <p:cNvSpPr/>
          <p:nvPr/>
        </p:nvSpPr>
        <p:spPr>
          <a:xfrm>
            <a:off x="5460245" y="5335148"/>
            <a:ext cx="1589103" cy="774057"/>
          </a:xfrm>
          <a:prstGeom prst="rec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Process 4</a:t>
            </a:r>
          </a:p>
        </p:txBody>
      </p:sp>
      <p:sp>
        <p:nvSpPr>
          <p:cNvPr id="25" name="Flowchart: Data 24">
            <a:extLst>
              <a:ext uri="{FF2B5EF4-FFF2-40B4-BE49-F238E27FC236}">
                <a16:creationId xmlns:a16="http://schemas.microsoft.com/office/drawing/2014/main" id="{99A914EE-36EE-9767-6741-8DB473A3C531}"/>
              </a:ext>
            </a:extLst>
          </p:cNvPr>
          <p:cNvSpPr/>
          <p:nvPr/>
        </p:nvSpPr>
        <p:spPr>
          <a:xfrm>
            <a:off x="7744287" y="5338253"/>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Output 2</a:t>
            </a:r>
          </a:p>
        </p:txBody>
      </p:sp>
      <p:sp>
        <p:nvSpPr>
          <p:cNvPr id="26" name="Flowchart: Preparation 25">
            <a:extLst>
              <a:ext uri="{FF2B5EF4-FFF2-40B4-BE49-F238E27FC236}">
                <a16:creationId xmlns:a16="http://schemas.microsoft.com/office/drawing/2014/main" id="{DDFDE065-ED63-0664-9933-9845BB49F9DB}"/>
              </a:ext>
            </a:extLst>
          </p:cNvPr>
          <p:cNvSpPr/>
          <p:nvPr/>
        </p:nvSpPr>
        <p:spPr>
          <a:xfrm>
            <a:off x="9827581" y="2304119"/>
            <a:ext cx="1979720" cy="774057"/>
          </a:xfrm>
          <a:prstGeom prst="flowChartPreparation">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Customer 1</a:t>
            </a:r>
          </a:p>
        </p:txBody>
      </p:sp>
      <p:sp>
        <p:nvSpPr>
          <p:cNvPr id="27" name="Flowchart: Preparation 26">
            <a:extLst>
              <a:ext uri="{FF2B5EF4-FFF2-40B4-BE49-F238E27FC236}">
                <a16:creationId xmlns:a16="http://schemas.microsoft.com/office/drawing/2014/main" id="{F9FF10A7-0D78-0B4E-31DE-9051AEEEDE0B}"/>
              </a:ext>
            </a:extLst>
          </p:cNvPr>
          <p:cNvSpPr/>
          <p:nvPr/>
        </p:nvSpPr>
        <p:spPr>
          <a:xfrm>
            <a:off x="9827581" y="3898513"/>
            <a:ext cx="1979720" cy="774057"/>
          </a:xfrm>
          <a:prstGeom prst="flowChartPreparation">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Customer 2</a:t>
            </a:r>
          </a:p>
        </p:txBody>
      </p:sp>
      <p:sp>
        <p:nvSpPr>
          <p:cNvPr id="28" name="Flowchart: Preparation 27">
            <a:extLst>
              <a:ext uri="{FF2B5EF4-FFF2-40B4-BE49-F238E27FC236}">
                <a16:creationId xmlns:a16="http://schemas.microsoft.com/office/drawing/2014/main" id="{DA6D8E9A-0E1C-BE19-D0F2-42E90D5613E1}"/>
              </a:ext>
            </a:extLst>
          </p:cNvPr>
          <p:cNvSpPr/>
          <p:nvPr/>
        </p:nvSpPr>
        <p:spPr>
          <a:xfrm>
            <a:off x="9827581" y="5378256"/>
            <a:ext cx="1979720" cy="774057"/>
          </a:xfrm>
          <a:prstGeom prst="flowChartPreparation">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Customer 3</a:t>
            </a:r>
          </a:p>
        </p:txBody>
      </p:sp>
      <p:cxnSp>
        <p:nvCxnSpPr>
          <p:cNvPr id="30" name="Straight Connector 29">
            <a:extLst>
              <a:ext uri="{FF2B5EF4-FFF2-40B4-BE49-F238E27FC236}">
                <a16:creationId xmlns:a16="http://schemas.microsoft.com/office/drawing/2014/main" id="{154C7300-F0FA-4B25-1FF0-CEE9DF2A0650}"/>
              </a:ext>
            </a:extLst>
          </p:cNvPr>
          <p:cNvCxnSpPr>
            <a:cxnSpLocks/>
            <a:stCxn id="11" idx="6"/>
          </p:cNvCxnSpPr>
          <p:nvPr/>
        </p:nvCxnSpPr>
        <p:spPr>
          <a:xfrm>
            <a:off x="2201662" y="2714240"/>
            <a:ext cx="38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08CA01-DA17-6263-1BA8-4DD491AF732A}"/>
              </a:ext>
            </a:extLst>
          </p:cNvPr>
          <p:cNvCxnSpPr>
            <a:cxnSpLocks/>
          </p:cNvCxnSpPr>
          <p:nvPr/>
        </p:nvCxnSpPr>
        <p:spPr>
          <a:xfrm flipV="1">
            <a:off x="2583401" y="2298803"/>
            <a:ext cx="0" cy="91054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1D45A6C-604F-2AEC-CD4B-6A274665BE3A}"/>
              </a:ext>
            </a:extLst>
          </p:cNvPr>
          <p:cNvCxnSpPr/>
          <p:nvPr/>
        </p:nvCxnSpPr>
        <p:spPr>
          <a:xfrm>
            <a:off x="2574523" y="2309435"/>
            <a:ext cx="514906"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161C8795-C65A-6F07-79B7-7907772FBB87}"/>
              </a:ext>
            </a:extLst>
          </p:cNvPr>
          <p:cNvCxnSpPr/>
          <p:nvPr/>
        </p:nvCxnSpPr>
        <p:spPr>
          <a:xfrm>
            <a:off x="2574523" y="3202607"/>
            <a:ext cx="514906"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A8E6D13D-A378-601F-C23F-0A2F5659BB03}"/>
              </a:ext>
            </a:extLst>
          </p:cNvPr>
          <p:cNvCxnSpPr>
            <a:cxnSpLocks/>
          </p:cNvCxnSpPr>
          <p:nvPr/>
        </p:nvCxnSpPr>
        <p:spPr>
          <a:xfrm>
            <a:off x="2201662" y="5328588"/>
            <a:ext cx="701335"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20CB7EC-F126-2A49-0B0A-C26F3EDA5F3F}"/>
              </a:ext>
            </a:extLst>
          </p:cNvPr>
          <p:cNvCxnSpPr>
            <a:cxnSpLocks/>
          </p:cNvCxnSpPr>
          <p:nvPr/>
        </p:nvCxnSpPr>
        <p:spPr>
          <a:xfrm>
            <a:off x="4573478" y="2092534"/>
            <a:ext cx="841900" cy="7579"/>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Flowchart: Data 15">
            <a:extLst>
              <a:ext uri="{FF2B5EF4-FFF2-40B4-BE49-F238E27FC236}">
                <a16:creationId xmlns:a16="http://schemas.microsoft.com/office/drawing/2014/main" id="{799389A4-AAE6-7B76-0DC8-BA20A1A91684}"/>
              </a:ext>
            </a:extLst>
          </p:cNvPr>
          <p:cNvSpPr/>
          <p:nvPr/>
        </p:nvSpPr>
        <p:spPr>
          <a:xfrm>
            <a:off x="3089429" y="1940184"/>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1</a:t>
            </a:r>
          </a:p>
        </p:txBody>
      </p:sp>
      <p:cxnSp>
        <p:nvCxnSpPr>
          <p:cNvPr id="42" name="Straight Connector 41">
            <a:extLst>
              <a:ext uri="{FF2B5EF4-FFF2-40B4-BE49-F238E27FC236}">
                <a16:creationId xmlns:a16="http://schemas.microsoft.com/office/drawing/2014/main" id="{8993BEA6-4326-991D-BCAC-62734AC7964B}"/>
              </a:ext>
            </a:extLst>
          </p:cNvPr>
          <p:cNvCxnSpPr>
            <a:cxnSpLocks/>
          </p:cNvCxnSpPr>
          <p:nvPr/>
        </p:nvCxnSpPr>
        <p:spPr>
          <a:xfrm>
            <a:off x="4110361" y="5328588"/>
            <a:ext cx="568171"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8" name="Flowchart: Data 17">
            <a:extLst>
              <a:ext uri="{FF2B5EF4-FFF2-40B4-BE49-F238E27FC236}">
                <a16:creationId xmlns:a16="http://schemas.microsoft.com/office/drawing/2014/main" id="{D24CFFD8-EB81-2FF4-F209-5E275FC3B173}"/>
              </a:ext>
            </a:extLst>
          </p:cNvPr>
          <p:cNvSpPr/>
          <p:nvPr/>
        </p:nvSpPr>
        <p:spPr>
          <a:xfrm>
            <a:off x="2814221" y="5022217"/>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3</a:t>
            </a:r>
          </a:p>
        </p:txBody>
      </p:sp>
      <p:cxnSp>
        <p:nvCxnSpPr>
          <p:cNvPr id="43" name="Straight Connector 42">
            <a:extLst>
              <a:ext uri="{FF2B5EF4-FFF2-40B4-BE49-F238E27FC236}">
                <a16:creationId xmlns:a16="http://schemas.microsoft.com/office/drawing/2014/main" id="{C10E2CEE-4E38-35B8-8F24-6458A513E881}"/>
              </a:ext>
            </a:extLst>
          </p:cNvPr>
          <p:cNvCxnSpPr>
            <a:cxnSpLocks/>
          </p:cNvCxnSpPr>
          <p:nvPr/>
        </p:nvCxnSpPr>
        <p:spPr>
          <a:xfrm flipV="1">
            <a:off x="4678532" y="3347470"/>
            <a:ext cx="0" cy="1987678"/>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185A982-52A9-CAE7-E147-4E822C7D7C73}"/>
              </a:ext>
            </a:extLst>
          </p:cNvPr>
          <p:cNvCxnSpPr>
            <a:cxnSpLocks/>
          </p:cNvCxnSpPr>
          <p:nvPr/>
        </p:nvCxnSpPr>
        <p:spPr>
          <a:xfrm>
            <a:off x="4298270" y="3347470"/>
            <a:ext cx="389138"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7" name="Flowchart: Data 16">
            <a:extLst>
              <a:ext uri="{FF2B5EF4-FFF2-40B4-BE49-F238E27FC236}">
                <a16:creationId xmlns:a16="http://schemas.microsoft.com/office/drawing/2014/main" id="{2481F4A3-CD57-E869-ED98-221B8AB81CF6}"/>
              </a:ext>
            </a:extLst>
          </p:cNvPr>
          <p:cNvSpPr/>
          <p:nvPr/>
        </p:nvSpPr>
        <p:spPr>
          <a:xfrm>
            <a:off x="2902997" y="3041972"/>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Input 2</a:t>
            </a:r>
          </a:p>
        </p:txBody>
      </p:sp>
      <p:cxnSp>
        <p:nvCxnSpPr>
          <p:cNvPr id="54" name="Straight Arrow Connector 53">
            <a:extLst>
              <a:ext uri="{FF2B5EF4-FFF2-40B4-BE49-F238E27FC236}">
                <a16:creationId xmlns:a16="http://schemas.microsoft.com/office/drawing/2014/main" id="{AFDDFE76-1A16-5E56-92C6-8B0F559CB85C}"/>
              </a:ext>
            </a:extLst>
          </p:cNvPr>
          <p:cNvCxnSpPr>
            <a:cxnSpLocks/>
          </p:cNvCxnSpPr>
          <p:nvPr/>
        </p:nvCxnSpPr>
        <p:spPr>
          <a:xfrm>
            <a:off x="6254797" y="4285542"/>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848890DC-B606-119D-2892-0A1F095761D4}"/>
              </a:ext>
            </a:extLst>
          </p:cNvPr>
          <p:cNvCxnSpPr>
            <a:cxnSpLocks/>
          </p:cNvCxnSpPr>
          <p:nvPr/>
        </p:nvCxnSpPr>
        <p:spPr>
          <a:xfrm>
            <a:off x="7049348" y="5691250"/>
            <a:ext cx="727970"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F1CAE3AB-61D8-7376-85ED-66DCF7BD9EB0}"/>
              </a:ext>
            </a:extLst>
          </p:cNvPr>
          <p:cNvCxnSpPr>
            <a:cxnSpLocks/>
          </p:cNvCxnSpPr>
          <p:nvPr/>
        </p:nvCxnSpPr>
        <p:spPr>
          <a:xfrm>
            <a:off x="7075502" y="3177931"/>
            <a:ext cx="727970"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DCD71B07-7A8E-F669-CDFC-8CE1FE0573E3}"/>
              </a:ext>
            </a:extLst>
          </p:cNvPr>
          <p:cNvSpPr/>
          <p:nvPr/>
        </p:nvSpPr>
        <p:spPr>
          <a:xfrm>
            <a:off x="5477520" y="4006956"/>
            <a:ext cx="1589103" cy="774057"/>
          </a:xfrm>
          <a:prstGeom prst="rec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Process 3</a:t>
            </a:r>
          </a:p>
        </p:txBody>
      </p:sp>
      <p:cxnSp>
        <p:nvCxnSpPr>
          <p:cNvPr id="49" name="Straight Arrow Connector 48">
            <a:extLst>
              <a:ext uri="{FF2B5EF4-FFF2-40B4-BE49-F238E27FC236}">
                <a16:creationId xmlns:a16="http://schemas.microsoft.com/office/drawing/2014/main" id="{2453E9C3-9534-20D6-D67D-1BA5AE6EA5B0}"/>
              </a:ext>
            </a:extLst>
          </p:cNvPr>
          <p:cNvCxnSpPr>
            <a:cxnSpLocks/>
          </p:cNvCxnSpPr>
          <p:nvPr/>
        </p:nvCxnSpPr>
        <p:spPr>
          <a:xfrm>
            <a:off x="4687408" y="4421157"/>
            <a:ext cx="727970"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89143FA-8538-132D-F297-D03F0CF2616A}"/>
              </a:ext>
            </a:extLst>
          </p:cNvPr>
          <p:cNvCxnSpPr>
            <a:cxnSpLocks/>
          </p:cNvCxnSpPr>
          <p:nvPr/>
        </p:nvCxnSpPr>
        <p:spPr>
          <a:xfrm>
            <a:off x="6254796" y="1783319"/>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B7C0C55F-1675-66C3-398B-446AAC0F537B}"/>
              </a:ext>
            </a:extLst>
          </p:cNvPr>
          <p:cNvSpPr/>
          <p:nvPr/>
        </p:nvSpPr>
        <p:spPr>
          <a:xfrm>
            <a:off x="5477519" y="1713085"/>
            <a:ext cx="1589103" cy="774057"/>
          </a:xfrm>
          <a:prstGeom prst="rec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Process 1</a:t>
            </a:r>
          </a:p>
        </p:txBody>
      </p:sp>
      <p:cxnSp>
        <p:nvCxnSpPr>
          <p:cNvPr id="62" name="Straight Arrow Connector 61">
            <a:extLst>
              <a:ext uri="{FF2B5EF4-FFF2-40B4-BE49-F238E27FC236}">
                <a16:creationId xmlns:a16="http://schemas.microsoft.com/office/drawing/2014/main" id="{5598E082-FB76-9AF1-3BB1-39C6C079949C}"/>
              </a:ext>
            </a:extLst>
          </p:cNvPr>
          <p:cNvCxnSpPr>
            <a:cxnSpLocks/>
          </p:cNvCxnSpPr>
          <p:nvPr/>
        </p:nvCxnSpPr>
        <p:spPr>
          <a:xfrm>
            <a:off x="6247545" y="2945548"/>
            <a:ext cx="0" cy="966903"/>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8BCF1C54-5F82-3381-DE51-6B1C9C21ECC2}"/>
              </a:ext>
            </a:extLst>
          </p:cNvPr>
          <p:cNvSpPr/>
          <p:nvPr/>
        </p:nvSpPr>
        <p:spPr>
          <a:xfrm>
            <a:off x="5486399" y="2822315"/>
            <a:ext cx="1589103" cy="774057"/>
          </a:xfrm>
          <a:prstGeom prst="rec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Process 2</a:t>
            </a:r>
          </a:p>
        </p:txBody>
      </p:sp>
      <p:cxnSp>
        <p:nvCxnSpPr>
          <p:cNvPr id="63" name="Straight Connector 62">
            <a:extLst>
              <a:ext uri="{FF2B5EF4-FFF2-40B4-BE49-F238E27FC236}">
                <a16:creationId xmlns:a16="http://schemas.microsoft.com/office/drawing/2014/main" id="{59E199C7-E086-D166-1120-C4022A6DE7D3}"/>
              </a:ext>
            </a:extLst>
          </p:cNvPr>
          <p:cNvCxnSpPr>
            <a:cxnSpLocks/>
          </p:cNvCxnSpPr>
          <p:nvPr/>
        </p:nvCxnSpPr>
        <p:spPr>
          <a:xfrm>
            <a:off x="9179846" y="3177931"/>
            <a:ext cx="450554"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4" name="Flowchart: Data 23">
            <a:extLst>
              <a:ext uri="{FF2B5EF4-FFF2-40B4-BE49-F238E27FC236}">
                <a16:creationId xmlns:a16="http://schemas.microsoft.com/office/drawing/2014/main" id="{AE333952-05A6-AD9D-32DE-9835014B22AF}"/>
              </a:ext>
            </a:extLst>
          </p:cNvPr>
          <p:cNvSpPr/>
          <p:nvPr/>
        </p:nvSpPr>
        <p:spPr>
          <a:xfrm>
            <a:off x="7861173" y="2750222"/>
            <a:ext cx="1589103" cy="774056"/>
          </a:xfrm>
          <a:prstGeom prst="flowChartInputOutput">
            <a:avLst/>
          </a:prstGeom>
          <a:solidFill>
            <a:schemeClr val="bg1">
              <a:lumMod val="95000"/>
            </a:schemeClr>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65000"/>
                    <a:lumOff val="35000"/>
                  </a:schemeClr>
                </a:solidFill>
                <a:latin typeface="Century Gothic" panose="020B0502020202020204" pitchFamily="34" charset="0"/>
              </a:rPr>
              <a:t>Output 1</a:t>
            </a:r>
          </a:p>
        </p:txBody>
      </p:sp>
      <p:cxnSp>
        <p:nvCxnSpPr>
          <p:cNvPr id="66" name="Straight Connector 65">
            <a:extLst>
              <a:ext uri="{FF2B5EF4-FFF2-40B4-BE49-F238E27FC236}">
                <a16:creationId xmlns:a16="http://schemas.microsoft.com/office/drawing/2014/main" id="{3BB8C66D-8DB7-B6F7-F755-88955F058350}"/>
              </a:ext>
            </a:extLst>
          </p:cNvPr>
          <p:cNvCxnSpPr>
            <a:cxnSpLocks/>
          </p:cNvCxnSpPr>
          <p:nvPr/>
        </p:nvCxnSpPr>
        <p:spPr>
          <a:xfrm flipV="1">
            <a:off x="9623576" y="2582863"/>
            <a:ext cx="0" cy="1519814"/>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95B2BE4B-297A-4576-4A46-F9B87AF2E862}"/>
              </a:ext>
            </a:extLst>
          </p:cNvPr>
          <p:cNvCxnSpPr>
            <a:cxnSpLocks/>
          </p:cNvCxnSpPr>
          <p:nvPr/>
        </p:nvCxnSpPr>
        <p:spPr>
          <a:xfrm>
            <a:off x="9602240" y="2573666"/>
            <a:ext cx="323951" cy="9197"/>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342BE4D9-EC66-E6C7-E304-6918BFE083AD}"/>
              </a:ext>
            </a:extLst>
          </p:cNvPr>
          <p:cNvCxnSpPr>
            <a:cxnSpLocks/>
          </p:cNvCxnSpPr>
          <p:nvPr/>
        </p:nvCxnSpPr>
        <p:spPr>
          <a:xfrm>
            <a:off x="9604298" y="4097310"/>
            <a:ext cx="323951" cy="9197"/>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28B9B7E-88B7-C91C-9173-C8936CD37B41}"/>
              </a:ext>
            </a:extLst>
          </p:cNvPr>
          <p:cNvCxnSpPr>
            <a:cxnSpLocks/>
          </p:cNvCxnSpPr>
          <p:nvPr/>
        </p:nvCxnSpPr>
        <p:spPr>
          <a:xfrm>
            <a:off x="9238255" y="5570695"/>
            <a:ext cx="727970" cy="0"/>
          </a:xfrm>
          <a:prstGeom prst="straightConnector1">
            <a:avLst/>
          </a:prstGeom>
          <a:ln w="381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87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1077</TotalTime>
  <Words>129</Words>
  <Application>Microsoft Macintosh PowerPoint</Application>
  <PresentationFormat>Widescreen</PresentationFormat>
  <Paragraphs>19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45</cp:revision>
  <dcterms:created xsi:type="dcterms:W3CDTF">2022-05-22T18:55:25Z</dcterms:created>
  <dcterms:modified xsi:type="dcterms:W3CDTF">2024-07-31T01:57:55Z</dcterms:modified>
</cp:coreProperties>
</file>