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
  </p:notesMasterIdLst>
  <p:sldIdLst>
    <p:sldId id="342" r:id="rId2"/>
    <p:sldId id="344" r:id="rId3"/>
    <p:sldId id="345" r:id="rId4"/>
    <p:sldId id="347" r:id="rId5"/>
    <p:sldId id="349" r:id="rId6"/>
    <p:sldId id="350" r:id="rId7"/>
    <p:sldId id="351" r:id="rId8"/>
    <p:sldId id="29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8EB"/>
    <a:srgbClr val="9CA58C"/>
    <a:srgbClr val="C0F2DA"/>
    <a:srgbClr val="CBD6B5"/>
    <a:srgbClr val="EBD9B6"/>
    <a:srgbClr val="0098C6"/>
    <a:srgbClr val="66BBCC"/>
    <a:srgbClr val="654105"/>
    <a:srgbClr val="7C5008"/>
    <a:srgbClr val="02B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95" autoAdjust="0"/>
    <p:restoredTop sz="86447"/>
  </p:normalViewPr>
  <p:slideViewPr>
    <p:cSldViewPr snapToGrid="0" snapToObjects="1">
      <p:cViewPr varScale="1">
        <p:scale>
          <a:sx n="123" d="100"/>
          <a:sy n="123" d="100"/>
        </p:scale>
        <p:origin x="680" y="184"/>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CD2595FD-C651-4FE4-9E89-9B7357E2B439}"/>
    <pc:docChg chg="undo custSel modSld">
      <pc:chgData name="Bess Dunlevy" userId="dd4b9a8537dbe9d0" providerId="LiveId" clId="{CD2595FD-C651-4FE4-9E89-9B7357E2B439}" dt="2024-07-20T15:43:51.176" v="9" actId="207"/>
      <pc:docMkLst>
        <pc:docMk/>
      </pc:docMkLst>
      <pc:sldChg chg="modSp mod">
        <pc:chgData name="Bess Dunlevy" userId="dd4b9a8537dbe9d0" providerId="LiveId" clId="{CD2595FD-C651-4FE4-9E89-9B7357E2B439}" dt="2024-07-20T15:27:34.582" v="1" actId="20577"/>
        <pc:sldMkLst>
          <pc:docMk/>
          <pc:sldMk cId="1508588292" sldId="342"/>
        </pc:sldMkLst>
        <pc:spChg chg="mod">
          <ac:chgData name="Bess Dunlevy" userId="dd4b9a8537dbe9d0" providerId="LiveId" clId="{CD2595FD-C651-4FE4-9E89-9B7357E2B439}" dt="2024-07-20T15:27:34.582" v="1" actId="20577"/>
          <ac:spMkLst>
            <pc:docMk/>
            <pc:sldMk cId="1508588292" sldId="342"/>
            <ac:spMk id="33" creationId="{143A449B-AAB7-994A-92CE-8F48E2CA7DF6}"/>
          </ac:spMkLst>
        </pc:spChg>
      </pc:sldChg>
      <pc:sldChg chg="modSp mod">
        <pc:chgData name="Bess Dunlevy" userId="dd4b9a8537dbe9d0" providerId="LiveId" clId="{CD2595FD-C651-4FE4-9E89-9B7357E2B439}" dt="2024-07-20T15:43:23.001" v="2" actId="207"/>
        <pc:sldMkLst>
          <pc:docMk/>
          <pc:sldMk cId="1468024315" sldId="345"/>
        </pc:sldMkLst>
        <pc:spChg chg="mod">
          <ac:chgData name="Bess Dunlevy" userId="dd4b9a8537dbe9d0" providerId="LiveId" clId="{CD2595FD-C651-4FE4-9E89-9B7357E2B439}" dt="2024-07-20T15:43:23.001" v="2" actId="207"/>
          <ac:spMkLst>
            <pc:docMk/>
            <pc:sldMk cId="1468024315" sldId="345"/>
            <ac:spMk id="28" creationId="{22BF392B-FE32-5408-15B4-87A3353EE8FA}"/>
          </ac:spMkLst>
        </pc:spChg>
        <pc:spChg chg="mod">
          <ac:chgData name="Bess Dunlevy" userId="dd4b9a8537dbe9d0" providerId="LiveId" clId="{CD2595FD-C651-4FE4-9E89-9B7357E2B439}" dt="2024-07-20T15:43:23.001" v="2" actId="207"/>
          <ac:spMkLst>
            <pc:docMk/>
            <pc:sldMk cId="1468024315" sldId="345"/>
            <ac:spMk id="29" creationId="{D904F1ED-2951-85F0-79DB-D996B7BF3A49}"/>
          </ac:spMkLst>
        </pc:spChg>
        <pc:spChg chg="mod">
          <ac:chgData name="Bess Dunlevy" userId="dd4b9a8537dbe9d0" providerId="LiveId" clId="{CD2595FD-C651-4FE4-9E89-9B7357E2B439}" dt="2024-07-20T15:43:23.001" v="2" actId="207"/>
          <ac:spMkLst>
            <pc:docMk/>
            <pc:sldMk cId="1468024315" sldId="345"/>
            <ac:spMk id="30" creationId="{47F3C69C-5EE4-F0E9-1C59-698AF24B61BE}"/>
          </ac:spMkLst>
        </pc:spChg>
        <pc:spChg chg="mod">
          <ac:chgData name="Bess Dunlevy" userId="dd4b9a8537dbe9d0" providerId="LiveId" clId="{CD2595FD-C651-4FE4-9E89-9B7357E2B439}" dt="2024-07-20T15:43:23.001" v="2" actId="207"/>
          <ac:spMkLst>
            <pc:docMk/>
            <pc:sldMk cId="1468024315" sldId="345"/>
            <ac:spMk id="31" creationId="{8BFB6A41-C780-CD42-AF4B-9C35611C77D5}"/>
          </ac:spMkLst>
        </pc:spChg>
        <pc:spChg chg="mod">
          <ac:chgData name="Bess Dunlevy" userId="dd4b9a8537dbe9d0" providerId="LiveId" clId="{CD2595FD-C651-4FE4-9E89-9B7357E2B439}" dt="2024-07-20T15:43:23.001" v="2" actId="207"/>
          <ac:spMkLst>
            <pc:docMk/>
            <pc:sldMk cId="1468024315" sldId="345"/>
            <ac:spMk id="32" creationId="{A6F6943E-A8B3-B6AA-A596-D6F144C55F68}"/>
          </ac:spMkLst>
        </pc:spChg>
        <pc:spChg chg="mod">
          <ac:chgData name="Bess Dunlevy" userId="dd4b9a8537dbe9d0" providerId="LiveId" clId="{CD2595FD-C651-4FE4-9E89-9B7357E2B439}" dt="2024-07-20T15:43:23.001" v="2" actId="207"/>
          <ac:spMkLst>
            <pc:docMk/>
            <pc:sldMk cId="1468024315" sldId="345"/>
            <ac:spMk id="33" creationId="{A7F6F16C-0DC1-3FE3-1887-D0FFD82BF53D}"/>
          </ac:spMkLst>
        </pc:spChg>
        <pc:spChg chg="mod">
          <ac:chgData name="Bess Dunlevy" userId="dd4b9a8537dbe9d0" providerId="LiveId" clId="{CD2595FD-C651-4FE4-9E89-9B7357E2B439}" dt="2024-07-20T15:43:23.001" v="2" actId="207"/>
          <ac:spMkLst>
            <pc:docMk/>
            <pc:sldMk cId="1468024315" sldId="345"/>
            <ac:spMk id="36" creationId="{B62D28AA-5575-8AB8-10AE-3A7877E1438D}"/>
          </ac:spMkLst>
        </pc:spChg>
        <pc:spChg chg="mod">
          <ac:chgData name="Bess Dunlevy" userId="dd4b9a8537dbe9d0" providerId="LiveId" clId="{CD2595FD-C651-4FE4-9E89-9B7357E2B439}" dt="2024-07-20T15:43:23.001" v="2" actId="207"/>
          <ac:spMkLst>
            <pc:docMk/>
            <pc:sldMk cId="1468024315" sldId="345"/>
            <ac:spMk id="37" creationId="{4E3DC94C-F0F4-2E24-943D-A99E12827E1F}"/>
          </ac:spMkLst>
        </pc:spChg>
        <pc:spChg chg="mod">
          <ac:chgData name="Bess Dunlevy" userId="dd4b9a8537dbe9d0" providerId="LiveId" clId="{CD2595FD-C651-4FE4-9E89-9B7357E2B439}" dt="2024-07-20T15:43:23.001" v="2" actId="207"/>
          <ac:spMkLst>
            <pc:docMk/>
            <pc:sldMk cId="1468024315" sldId="345"/>
            <ac:spMk id="38" creationId="{257CC0FF-A8B1-FA33-C6F9-BD8613D43B9F}"/>
          </ac:spMkLst>
        </pc:spChg>
        <pc:spChg chg="mod">
          <ac:chgData name="Bess Dunlevy" userId="dd4b9a8537dbe9d0" providerId="LiveId" clId="{CD2595FD-C651-4FE4-9E89-9B7357E2B439}" dt="2024-07-20T15:43:23.001" v="2" actId="207"/>
          <ac:spMkLst>
            <pc:docMk/>
            <pc:sldMk cId="1468024315" sldId="345"/>
            <ac:spMk id="39" creationId="{DFC021DE-67E8-1C2F-13E3-7920FD0204DC}"/>
          </ac:spMkLst>
        </pc:spChg>
        <pc:spChg chg="mod">
          <ac:chgData name="Bess Dunlevy" userId="dd4b9a8537dbe9d0" providerId="LiveId" clId="{CD2595FD-C651-4FE4-9E89-9B7357E2B439}" dt="2024-07-20T15:43:23.001" v="2" actId="207"/>
          <ac:spMkLst>
            <pc:docMk/>
            <pc:sldMk cId="1468024315" sldId="345"/>
            <ac:spMk id="40" creationId="{8D4BB841-20EF-48B1-A3BA-3A2043021A5C}"/>
          </ac:spMkLst>
        </pc:spChg>
        <pc:spChg chg="mod">
          <ac:chgData name="Bess Dunlevy" userId="dd4b9a8537dbe9d0" providerId="LiveId" clId="{CD2595FD-C651-4FE4-9E89-9B7357E2B439}" dt="2024-07-20T15:43:23.001" v="2" actId="207"/>
          <ac:spMkLst>
            <pc:docMk/>
            <pc:sldMk cId="1468024315" sldId="345"/>
            <ac:spMk id="41" creationId="{E27D2A2D-CF27-E015-3880-4FBE155452DF}"/>
          </ac:spMkLst>
        </pc:spChg>
      </pc:sldChg>
      <pc:sldChg chg="modSp mod">
        <pc:chgData name="Bess Dunlevy" userId="dd4b9a8537dbe9d0" providerId="LiveId" clId="{CD2595FD-C651-4FE4-9E89-9B7357E2B439}" dt="2024-07-20T15:43:28.961" v="3" actId="1076"/>
        <pc:sldMkLst>
          <pc:docMk/>
          <pc:sldMk cId="1939216892" sldId="347"/>
        </pc:sldMkLst>
        <pc:spChg chg="mod">
          <ac:chgData name="Bess Dunlevy" userId="dd4b9a8537dbe9d0" providerId="LiveId" clId="{CD2595FD-C651-4FE4-9E89-9B7357E2B439}" dt="2024-07-20T15:43:28.961" v="3" actId="1076"/>
          <ac:spMkLst>
            <pc:docMk/>
            <pc:sldMk cId="1939216892" sldId="347"/>
            <ac:spMk id="52" creationId="{A22245CC-109C-3C14-1231-FF1F535E36EF}"/>
          </ac:spMkLst>
        </pc:spChg>
      </pc:sldChg>
      <pc:sldChg chg="modSp mod">
        <pc:chgData name="Bess Dunlevy" userId="dd4b9a8537dbe9d0" providerId="LiveId" clId="{CD2595FD-C651-4FE4-9E89-9B7357E2B439}" dt="2024-07-20T15:43:38.862" v="5" actId="122"/>
        <pc:sldMkLst>
          <pc:docMk/>
          <pc:sldMk cId="2948050902" sldId="349"/>
        </pc:sldMkLst>
        <pc:spChg chg="mod">
          <ac:chgData name="Bess Dunlevy" userId="dd4b9a8537dbe9d0" providerId="LiveId" clId="{CD2595FD-C651-4FE4-9E89-9B7357E2B439}" dt="2024-07-20T15:43:38.862" v="5" actId="122"/>
          <ac:spMkLst>
            <pc:docMk/>
            <pc:sldMk cId="2948050902" sldId="349"/>
            <ac:spMk id="6" creationId="{57D02693-BC10-9A7F-1919-8ECC00E44125}"/>
          </ac:spMkLst>
        </pc:spChg>
        <pc:spChg chg="mod">
          <ac:chgData name="Bess Dunlevy" userId="dd4b9a8537dbe9d0" providerId="LiveId" clId="{CD2595FD-C651-4FE4-9E89-9B7357E2B439}" dt="2024-07-20T15:43:38.862" v="5" actId="122"/>
          <ac:spMkLst>
            <pc:docMk/>
            <pc:sldMk cId="2948050902" sldId="349"/>
            <ac:spMk id="8" creationId="{A48EF248-2096-47B7-7C49-1C97BAF22EB3}"/>
          </ac:spMkLst>
        </pc:spChg>
        <pc:spChg chg="mod">
          <ac:chgData name="Bess Dunlevy" userId="dd4b9a8537dbe9d0" providerId="LiveId" clId="{CD2595FD-C651-4FE4-9E89-9B7357E2B439}" dt="2024-07-20T15:43:38.862" v="5" actId="122"/>
          <ac:spMkLst>
            <pc:docMk/>
            <pc:sldMk cId="2948050902" sldId="349"/>
            <ac:spMk id="9" creationId="{C421A980-EC31-9C2F-BE1C-F7ED54EC8E0D}"/>
          </ac:spMkLst>
        </pc:spChg>
        <pc:spChg chg="mod">
          <ac:chgData name="Bess Dunlevy" userId="dd4b9a8537dbe9d0" providerId="LiveId" clId="{CD2595FD-C651-4FE4-9E89-9B7357E2B439}" dt="2024-07-20T15:43:36.377" v="4" actId="207"/>
          <ac:spMkLst>
            <pc:docMk/>
            <pc:sldMk cId="2948050902" sldId="349"/>
            <ac:spMk id="28" creationId="{22BF392B-FE32-5408-15B4-87A3353EE8FA}"/>
          </ac:spMkLst>
        </pc:spChg>
        <pc:spChg chg="mod">
          <ac:chgData name="Bess Dunlevy" userId="dd4b9a8537dbe9d0" providerId="LiveId" clId="{CD2595FD-C651-4FE4-9E89-9B7357E2B439}" dt="2024-07-20T15:43:36.377" v="4" actId="207"/>
          <ac:spMkLst>
            <pc:docMk/>
            <pc:sldMk cId="2948050902" sldId="349"/>
            <ac:spMk id="29" creationId="{D904F1ED-2951-85F0-79DB-D996B7BF3A49}"/>
          </ac:spMkLst>
        </pc:spChg>
        <pc:spChg chg="mod">
          <ac:chgData name="Bess Dunlevy" userId="dd4b9a8537dbe9d0" providerId="LiveId" clId="{CD2595FD-C651-4FE4-9E89-9B7357E2B439}" dt="2024-07-20T15:43:36.377" v="4" actId="207"/>
          <ac:spMkLst>
            <pc:docMk/>
            <pc:sldMk cId="2948050902" sldId="349"/>
            <ac:spMk id="30" creationId="{47F3C69C-5EE4-F0E9-1C59-698AF24B61BE}"/>
          </ac:spMkLst>
        </pc:spChg>
        <pc:spChg chg="mod">
          <ac:chgData name="Bess Dunlevy" userId="dd4b9a8537dbe9d0" providerId="LiveId" clId="{CD2595FD-C651-4FE4-9E89-9B7357E2B439}" dt="2024-07-20T15:43:36.377" v="4" actId="207"/>
          <ac:spMkLst>
            <pc:docMk/>
            <pc:sldMk cId="2948050902" sldId="349"/>
            <ac:spMk id="31" creationId="{8BFB6A41-C780-CD42-AF4B-9C35611C77D5}"/>
          </ac:spMkLst>
        </pc:spChg>
        <pc:spChg chg="mod">
          <ac:chgData name="Bess Dunlevy" userId="dd4b9a8537dbe9d0" providerId="LiveId" clId="{CD2595FD-C651-4FE4-9E89-9B7357E2B439}" dt="2024-07-20T15:43:36.377" v="4" actId="207"/>
          <ac:spMkLst>
            <pc:docMk/>
            <pc:sldMk cId="2948050902" sldId="349"/>
            <ac:spMk id="32" creationId="{A6F6943E-A8B3-B6AA-A596-D6F144C55F68}"/>
          </ac:spMkLst>
        </pc:spChg>
        <pc:spChg chg="mod">
          <ac:chgData name="Bess Dunlevy" userId="dd4b9a8537dbe9d0" providerId="LiveId" clId="{CD2595FD-C651-4FE4-9E89-9B7357E2B439}" dt="2024-07-20T15:43:36.377" v="4" actId="207"/>
          <ac:spMkLst>
            <pc:docMk/>
            <pc:sldMk cId="2948050902" sldId="349"/>
            <ac:spMk id="33" creationId="{A7F6F16C-0DC1-3FE3-1887-D0FFD82BF53D}"/>
          </ac:spMkLst>
        </pc:spChg>
        <pc:spChg chg="mod">
          <ac:chgData name="Bess Dunlevy" userId="dd4b9a8537dbe9d0" providerId="LiveId" clId="{CD2595FD-C651-4FE4-9E89-9B7357E2B439}" dt="2024-07-20T15:43:36.377" v="4" actId="207"/>
          <ac:spMkLst>
            <pc:docMk/>
            <pc:sldMk cId="2948050902" sldId="349"/>
            <ac:spMk id="36" creationId="{B62D28AA-5575-8AB8-10AE-3A7877E1438D}"/>
          </ac:spMkLst>
        </pc:spChg>
        <pc:spChg chg="mod">
          <ac:chgData name="Bess Dunlevy" userId="dd4b9a8537dbe9d0" providerId="LiveId" clId="{CD2595FD-C651-4FE4-9E89-9B7357E2B439}" dt="2024-07-20T15:43:36.377" v="4" actId="207"/>
          <ac:spMkLst>
            <pc:docMk/>
            <pc:sldMk cId="2948050902" sldId="349"/>
            <ac:spMk id="37" creationId="{4E3DC94C-F0F4-2E24-943D-A99E12827E1F}"/>
          </ac:spMkLst>
        </pc:spChg>
        <pc:spChg chg="mod">
          <ac:chgData name="Bess Dunlevy" userId="dd4b9a8537dbe9d0" providerId="LiveId" clId="{CD2595FD-C651-4FE4-9E89-9B7357E2B439}" dt="2024-07-20T15:43:36.377" v="4" actId="207"/>
          <ac:spMkLst>
            <pc:docMk/>
            <pc:sldMk cId="2948050902" sldId="349"/>
            <ac:spMk id="38" creationId="{257CC0FF-A8B1-FA33-C6F9-BD8613D43B9F}"/>
          </ac:spMkLst>
        </pc:spChg>
        <pc:spChg chg="mod">
          <ac:chgData name="Bess Dunlevy" userId="dd4b9a8537dbe9d0" providerId="LiveId" clId="{CD2595FD-C651-4FE4-9E89-9B7357E2B439}" dt="2024-07-20T15:43:36.377" v="4" actId="207"/>
          <ac:spMkLst>
            <pc:docMk/>
            <pc:sldMk cId="2948050902" sldId="349"/>
            <ac:spMk id="39" creationId="{DFC021DE-67E8-1C2F-13E3-7920FD0204DC}"/>
          </ac:spMkLst>
        </pc:spChg>
        <pc:spChg chg="mod">
          <ac:chgData name="Bess Dunlevy" userId="dd4b9a8537dbe9d0" providerId="LiveId" clId="{CD2595FD-C651-4FE4-9E89-9B7357E2B439}" dt="2024-07-20T15:43:36.377" v="4" actId="207"/>
          <ac:spMkLst>
            <pc:docMk/>
            <pc:sldMk cId="2948050902" sldId="349"/>
            <ac:spMk id="40" creationId="{8D4BB841-20EF-48B1-A3BA-3A2043021A5C}"/>
          </ac:spMkLst>
        </pc:spChg>
        <pc:spChg chg="mod">
          <ac:chgData name="Bess Dunlevy" userId="dd4b9a8537dbe9d0" providerId="LiveId" clId="{CD2595FD-C651-4FE4-9E89-9B7357E2B439}" dt="2024-07-20T15:43:36.377" v="4" actId="207"/>
          <ac:spMkLst>
            <pc:docMk/>
            <pc:sldMk cId="2948050902" sldId="349"/>
            <ac:spMk id="41" creationId="{E27D2A2D-CF27-E015-3880-4FBE155452DF}"/>
          </ac:spMkLst>
        </pc:spChg>
      </pc:sldChg>
      <pc:sldChg chg="modSp mod">
        <pc:chgData name="Bess Dunlevy" userId="dd4b9a8537dbe9d0" providerId="LiveId" clId="{CD2595FD-C651-4FE4-9E89-9B7357E2B439}" dt="2024-07-20T15:43:46.729" v="8" actId="207"/>
        <pc:sldMkLst>
          <pc:docMk/>
          <pc:sldMk cId="2246864986" sldId="350"/>
        </pc:sldMkLst>
        <pc:spChg chg="mod">
          <ac:chgData name="Bess Dunlevy" userId="dd4b9a8537dbe9d0" providerId="LiveId" clId="{CD2595FD-C651-4FE4-9E89-9B7357E2B439}" dt="2024-07-20T15:43:46.729" v="8" actId="207"/>
          <ac:spMkLst>
            <pc:docMk/>
            <pc:sldMk cId="2246864986" sldId="350"/>
            <ac:spMk id="28" creationId="{22BF392B-FE32-5408-15B4-87A3353EE8FA}"/>
          </ac:spMkLst>
        </pc:spChg>
        <pc:spChg chg="mod">
          <ac:chgData name="Bess Dunlevy" userId="dd4b9a8537dbe9d0" providerId="LiveId" clId="{CD2595FD-C651-4FE4-9E89-9B7357E2B439}" dt="2024-07-20T15:43:46.729" v="8" actId="207"/>
          <ac:spMkLst>
            <pc:docMk/>
            <pc:sldMk cId="2246864986" sldId="350"/>
            <ac:spMk id="29" creationId="{D904F1ED-2951-85F0-79DB-D996B7BF3A49}"/>
          </ac:spMkLst>
        </pc:spChg>
        <pc:spChg chg="mod">
          <ac:chgData name="Bess Dunlevy" userId="dd4b9a8537dbe9d0" providerId="LiveId" clId="{CD2595FD-C651-4FE4-9E89-9B7357E2B439}" dt="2024-07-20T15:43:46.729" v="8" actId="207"/>
          <ac:spMkLst>
            <pc:docMk/>
            <pc:sldMk cId="2246864986" sldId="350"/>
            <ac:spMk id="30" creationId="{47F3C69C-5EE4-F0E9-1C59-698AF24B61BE}"/>
          </ac:spMkLst>
        </pc:spChg>
        <pc:spChg chg="mod">
          <ac:chgData name="Bess Dunlevy" userId="dd4b9a8537dbe9d0" providerId="LiveId" clId="{CD2595FD-C651-4FE4-9E89-9B7357E2B439}" dt="2024-07-20T15:43:46.729" v="8" actId="207"/>
          <ac:spMkLst>
            <pc:docMk/>
            <pc:sldMk cId="2246864986" sldId="350"/>
            <ac:spMk id="31" creationId="{8BFB6A41-C780-CD42-AF4B-9C35611C77D5}"/>
          </ac:spMkLst>
        </pc:spChg>
        <pc:spChg chg="mod">
          <ac:chgData name="Bess Dunlevy" userId="dd4b9a8537dbe9d0" providerId="LiveId" clId="{CD2595FD-C651-4FE4-9E89-9B7357E2B439}" dt="2024-07-20T15:43:46.729" v="8" actId="207"/>
          <ac:spMkLst>
            <pc:docMk/>
            <pc:sldMk cId="2246864986" sldId="350"/>
            <ac:spMk id="32" creationId="{A6F6943E-A8B3-B6AA-A596-D6F144C55F68}"/>
          </ac:spMkLst>
        </pc:spChg>
        <pc:spChg chg="mod">
          <ac:chgData name="Bess Dunlevy" userId="dd4b9a8537dbe9d0" providerId="LiveId" clId="{CD2595FD-C651-4FE4-9E89-9B7357E2B439}" dt="2024-07-20T15:43:46.729" v="8" actId="207"/>
          <ac:spMkLst>
            <pc:docMk/>
            <pc:sldMk cId="2246864986" sldId="350"/>
            <ac:spMk id="33" creationId="{A7F6F16C-0DC1-3FE3-1887-D0FFD82BF53D}"/>
          </ac:spMkLst>
        </pc:spChg>
        <pc:spChg chg="mod">
          <ac:chgData name="Bess Dunlevy" userId="dd4b9a8537dbe9d0" providerId="LiveId" clId="{CD2595FD-C651-4FE4-9E89-9B7357E2B439}" dt="2024-07-20T15:43:46.729" v="8" actId="207"/>
          <ac:spMkLst>
            <pc:docMk/>
            <pc:sldMk cId="2246864986" sldId="350"/>
            <ac:spMk id="36" creationId="{B62D28AA-5575-8AB8-10AE-3A7877E1438D}"/>
          </ac:spMkLst>
        </pc:spChg>
        <pc:spChg chg="mod">
          <ac:chgData name="Bess Dunlevy" userId="dd4b9a8537dbe9d0" providerId="LiveId" clId="{CD2595FD-C651-4FE4-9E89-9B7357E2B439}" dt="2024-07-20T15:43:46.729" v="8" actId="207"/>
          <ac:spMkLst>
            <pc:docMk/>
            <pc:sldMk cId="2246864986" sldId="350"/>
            <ac:spMk id="37" creationId="{4E3DC94C-F0F4-2E24-943D-A99E12827E1F}"/>
          </ac:spMkLst>
        </pc:spChg>
        <pc:spChg chg="mod">
          <ac:chgData name="Bess Dunlevy" userId="dd4b9a8537dbe9d0" providerId="LiveId" clId="{CD2595FD-C651-4FE4-9E89-9B7357E2B439}" dt="2024-07-20T15:43:46.729" v="8" actId="207"/>
          <ac:spMkLst>
            <pc:docMk/>
            <pc:sldMk cId="2246864986" sldId="350"/>
            <ac:spMk id="38" creationId="{257CC0FF-A8B1-FA33-C6F9-BD8613D43B9F}"/>
          </ac:spMkLst>
        </pc:spChg>
        <pc:spChg chg="mod">
          <ac:chgData name="Bess Dunlevy" userId="dd4b9a8537dbe9d0" providerId="LiveId" clId="{CD2595FD-C651-4FE4-9E89-9B7357E2B439}" dt="2024-07-20T15:43:46.729" v="8" actId="207"/>
          <ac:spMkLst>
            <pc:docMk/>
            <pc:sldMk cId="2246864986" sldId="350"/>
            <ac:spMk id="39" creationId="{DFC021DE-67E8-1C2F-13E3-7920FD0204DC}"/>
          </ac:spMkLst>
        </pc:spChg>
        <pc:spChg chg="mod">
          <ac:chgData name="Bess Dunlevy" userId="dd4b9a8537dbe9d0" providerId="LiveId" clId="{CD2595FD-C651-4FE4-9E89-9B7357E2B439}" dt="2024-07-20T15:43:46.729" v="8" actId="207"/>
          <ac:spMkLst>
            <pc:docMk/>
            <pc:sldMk cId="2246864986" sldId="350"/>
            <ac:spMk id="40" creationId="{8D4BB841-20EF-48B1-A3BA-3A2043021A5C}"/>
          </ac:spMkLst>
        </pc:spChg>
        <pc:spChg chg="mod">
          <ac:chgData name="Bess Dunlevy" userId="dd4b9a8537dbe9d0" providerId="LiveId" clId="{CD2595FD-C651-4FE4-9E89-9B7357E2B439}" dt="2024-07-20T15:43:46.729" v="8" actId="207"/>
          <ac:spMkLst>
            <pc:docMk/>
            <pc:sldMk cId="2246864986" sldId="350"/>
            <ac:spMk id="41" creationId="{E27D2A2D-CF27-E015-3880-4FBE155452DF}"/>
          </ac:spMkLst>
        </pc:spChg>
      </pc:sldChg>
      <pc:sldChg chg="modSp mod">
        <pc:chgData name="Bess Dunlevy" userId="dd4b9a8537dbe9d0" providerId="LiveId" clId="{CD2595FD-C651-4FE4-9E89-9B7357E2B439}" dt="2024-07-20T15:43:51.176" v="9" actId="207"/>
        <pc:sldMkLst>
          <pc:docMk/>
          <pc:sldMk cId="3595146958" sldId="351"/>
        </pc:sldMkLst>
        <pc:spChg chg="mod">
          <ac:chgData name="Bess Dunlevy" userId="dd4b9a8537dbe9d0" providerId="LiveId" clId="{CD2595FD-C651-4FE4-9E89-9B7357E2B439}" dt="2024-07-20T15:43:51.176" v="9" actId="207"/>
          <ac:spMkLst>
            <pc:docMk/>
            <pc:sldMk cId="3595146958" sldId="351"/>
            <ac:spMk id="28" creationId="{22BF392B-FE32-5408-15B4-87A3353EE8FA}"/>
          </ac:spMkLst>
        </pc:spChg>
        <pc:spChg chg="mod">
          <ac:chgData name="Bess Dunlevy" userId="dd4b9a8537dbe9d0" providerId="LiveId" clId="{CD2595FD-C651-4FE4-9E89-9B7357E2B439}" dt="2024-07-20T15:43:51.176" v="9" actId="207"/>
          <ac:spMkLst>
            <pc:docMk/>
            <pc:sldMk cId="3595146958" sldId="351"/>
            <ac:spMk id="29" creationId="{D904F1ED-2951-85F0-79DB-D996B7BF3A49}"/>
          </ac:spMkLst>
        </pc:spChg>
        <pc:spChg chg="mod">
          <ac:chgData name="Bess Dunlevy" userId="dd4b9a8537dbe9d0" providerId="LiveId" clId="{CD2595FD-C651-4FE4-9E89-9B7357E2B439}" dt="2024-07-20T15:43:51.176" v="9" actId="207"/>
          <ac:spMkLst>
            <pc:docMk/>
            <pc:sldMk cId="3595146958" sldId="351"/>
            <ac:spMk id="30" creationId="{47F3C69C-5EE4-F0E9-1C59-698AF24B61BE}"/>
          </ac:spMkLst>
        </pc:spChg>
        <pc:spChg chg="mod">
          <ac:chgData name="Bess Dunlevy" userId="dd4b9a8537dbe9d0" providerId="LiveId" clId="{CD2595FD-C651-4FE4-9E89-9B7357E2B439}" dt="2024-07-20T15:43:51.176" v="9" actId="207"/>
          <ac:spMkLst>
            <pc:docMk/>
            <pc:sldMk cId="3595146958" sldId="351"/>
            <ac:spMk id="31" creationId="{8BFB6A41-C780-CD42-AF4B-9C35611C77D5}"/>
          </ac:spMkLst>
        </pc:spChg>
        <pc:spChg chg="mod">
          <ac:chgData name="Bess Dunlevy" userId="dd4b9a8537dbe9d0" providerId="LiveId" clId="{CD2595FD-C651-4FE4-9E89-9B7357E2B439}" dt="2024-07-20T15:43:51.176" v="9" actId="207"/>
          <ac:spMkLst>
            <pc:docMk/>
            <pc:sldMk cId="3595146958" sldId="351"/>
            <ac:spMk id="32" creationId="{A6F6943E-A8B3-B6AA-A596-D6F144C55F68}"/>
          </ac:spMkLst>
        </pc:spChg>
        <pc:spChg chg="mod">
          <ac:chgData name="Bess Dunlevy" userId="dd4b9a8537dbe9d0" providerId="LiveId" clId="{CD2595FD-C651-4FE4-9E89-9B7357E2B439}" dt="2024-07-20T15:43:51.176" v="9" actId="207"/>
          <ac:spMkLst>
            <pc:docMk/>
            <pc:sldMk cId="3595146958" sldId="351"/>
            <ac:spMk id="33" creationId="{A7F6F16C-0DC1-3FE3-1887-D0FFD82BF5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7/29/24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8</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7/29/24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7/29/24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7/29/24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7/29/24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smartsheet.com/try-it?trp=12121&amp;utm_source=template-powerpoint&amp;utm_medium=content&amp;utm_campaign=Blank+User+Story+Mapping+Slide-powerpoint-12121&amp;lpa=Blank+User+Story+Mapping+Slide+powerpoint+1212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workers with sticky notes">
            <a:extLst>
              <a:ext uri="{FF2B5EF4-FFF2-40B4-BE49-F238E27FC236}">
                <a16:creationId xmlns:a16="http://schemas.microsoft.com/office/drawing/2014/main" id="{558E449A-AF9A-527C-789D-5F0E90DB5D7E}"/>
              </a:ext>
            </a:extLst>
          </p:cNvPr>
          <p:cNvPicPr>
            <a:picLocks noChangeAspect="1"/>
          </p:cNvPicPr>
          <p:nvPr/>
        </p:nvPicPr>
        <p:blipFill rotWithShape="1">
          <a:blip r:embed="rId2">
            <a:alphaModFix amt="24000"/>
            <a:extLst>
              <a:ext uri="{BEBA8EAE-BF5A-486C-A8C5-ECC9F3942E4B}">
                <a14:imgProps xmlns:a14="http://schemas.microsoft.com/office/drawing/2010/main">
                  <a14:imgLayer r:embed="rId3">
                    <a14:imgEffect>
                      <a14:colorTemperature colorTemp="11500"/>
                    </a14:imgEffect>
                  </a14:imgLayer>
                </a14:imgProps>
              </a:ext>
            </a:extLst>
          </a:blip>
          <a:srcRect t="7791" b="7791"/>
          <a:stretch/>
        </p:blipFill>
        <p:spPr>
          <a:xfrm>
            <a:off x="0" y="0"/>
            <a:ext cx="12192000" cy="6858000"/>
          </a:xfrm>
          <a:prstGeom prst="rect">
            <a:avLst/>
          </a:prstGeom>
        </p:spPr>
      </p:pic>
      <p:pic>
        <p:nvPicPr>
          <p:cNvPr id="4" name="Picture 3">
            <a:hlinkClick r:id="rId4"/>
            <a:extLst>
              <a:ext uri="{FF2B5EF4-FFF2-40B4-BE49-F238E27FC236}">
                <a16:creationId xmlns:a16="http://schemas.microsoft.com/office/drawing/2014/main" id="{4AEB8225-3AA8-AF48-AD51-3F5F53316D6B}"/>
              </a:ext>
            </a:extLst>
          </p:cNvPr>
          <p:cNvPicPr>
            <a:picLocks noChangeAspect="1"/>
          </p:cNvPicPr>
          <p:nvPr/>
        </p:nvPicPr>
        <p:blipFill>
          <a:blip r:embed="rId5"/>
          <a:srcRect/>
          <a:stretch/>
        </p:blipFill>
        <p:spPr>
          <a:xfrm>
            <a:off x="8297056" y="402286"/>
            <a:ext cx="3594497" cy="714928"/>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440827"/>
            <a:ext cx="7384507" cy="1077218"/>
          </a:xfrm>
          <a:prstGeom prst="rect">
            <a:avLst/>
          </a:prstGeom>
          <a:noFill/>
        </p:spPr>
        <p:txBody>
          <a:bodyPr wrap="square" rtlCol="0">
            <a:spAutoFit/>
          </a:bodyPr>
          <a:lstStyle/>
          <a:p>
            <a:r>
              <a:rPr lang="en-US" sz="3200" b="1" dirty="0">
                <a:solidFill>
                  <a:schemeClr val="tx1">
                    <a:lumMod val="65000"/>
                    <a:lumOff val="35000"/>
                  </a:schemeClr>
                </a:solidFill>
                <a:latin typeface="Century Gothic" panose="020B0502020202020204" pitchFamily="34" charset="0"/>
              </a:rPr>
              <a:t>User Story Mapping </a:t>
            </a:r>
            <a:br>
              <a:rPr lang="en-US" sz="3200" b="1" dirty="0">
                <a:solidFill>
                  <a:schemeClr val="tx1">
                    <a:lumMod val="65000"/>
                    <a:lumOff val="35000"/>
                  </a:schemeClr>
                </a:solidFill>
                <a:latin typeface="Century Gothic" panose="020B0502020202020204" pitchFamily="34" charset="0"/>
              </a:rPr>
            </a:br>
            <a:r>
              <a:rPr lang="en-US" sz="3200" b="1">
                <a:solidFill>
                  <a:schemeClr val="tx1">
                    <a:lumMod val="65000"/>
                    <a:lumOff val="35000"/>
                  </a:schemeClr>
                </a:solidFill>
                <a:latin typeface="Century Gothic" panose="020B0502020202020204" pitchFamily="34" charset="0"/>
              </a:rPr>
              <a:t>Slide Template</a:t>
            </a:r>
            <a:endParaRPr lang="en-US" sz="3200" b="1" dirty="0">
              <a:solidFill>
                <a:schemeClr val="tx1">
                  <a:lumMod val="65000"/>
                  <a:lumOff val="35000"/>
                </a:schemeClr>
              </a:solidFill>
              <a:latin typeface="Century Gothic" panose="020B0502020202020204" pitchFamily="34" charset="0"/>
            </a:endParaRPr>
          </a:p>
        </p:txBody>
      </p:sp>
      <p:pic>
        <p:nvPicPr>
          <p:cNvPr id="3" name="Graphic 2" descr="Postit Notes with solid fill">
            <a:extLst>
              <a:ext uri="{FF2B5EF4-FFF2-40B4-BE49-F238E27FC236}">
                <a16:creationId xmlns:a16="http://schemas.microsoft.com/office/drawing/2014/main" id="{DF5097AB-A42C-5BA2-4B4B-FB3F5F587D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0447" y="3874111"/>
            <a:ext cx="2843633" cy="284363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96897A-7088-36CB-C3E6-F1385B084495}"/>
              </a:ext>
            </a:extLst>
          </p:cNvPr>
          <p:cNvSpPr/>
          <p:nvPr/>
        </p:nvSpPr>
        <p:spPr>
          <a:xfrm>
            <a:off x="3085727" y="1615517"/>
            <a:ext cx="7279689" cy="4332303"/>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45B4BF5-AA8E-715E-B828-D1805C4B6DAA}"/>
              </a:ext>
            </a:extLst>
          </p:cNvPr>
          <p:cNvSpPr/>
          <p:nvPr/>
        </p:nvSpPr>
        <p:spPr>
          <a:xfrm>
            <a:off x="2885242" y="1463117"/>
            <a:ext cx="7279689" cy="4332303"/>
          </a:xfrm>
          <a:prstGeom prst="rect">
            <a:avLst/>
          </a:prstGeom>
          <a:solidFill>
            <a:srgbClr val="C0F2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Postit Notes outline">
            <a:extLst>
              <a:ext uri="{FF2B5EF4-FFF2-40B4-BE49-F238E27FC236}">
                <a16:creationId xmlns:a16="http://schemas.microsoft.com/office/drawing/2014/main" id="{6A02CD24-7F54-8B14-8D81-52A09BC5DE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24" y="4460809"/>
            <a:ext cx="2327525" cy="2327525"/>
          </a:xfrm>
          <a:prstGeom prst="rect">
            <a:avLst/>
          </a:prstGeom>
        </p:spPr>
      </p:pic>
      <p:pic>
        <p:nvPicPr>
          <p:cNvPr id="3" name="Graphic 2" descr="Postit Notes outline">
            <a:extLst>
              <a:ext uri="{FF2B5EF4-FFF2-40B4-BE49-F238E27FC236}">
                <a16:creationId xmlns:a16="http://schemas.microsoft.com/office/drawing/2014/main" id="{50772D70-C564-5D93-2C92-9C72FFF743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24225" y="165497"/>
            <a:ext cx="1359764" cy="1359764"/>
          </a:xfrm>
          <a:prstGeom prst="rect">
            <a:avLst/>
          </a:prstGeom>
        </p:spPr>
      </p:pic>
      <p:sp>
        <p:nvSpPr>
          <p:cNvPr id="4" name="TextBox 3">
            <a:extLst>
              <a:ext uri="{FF2B5EF4-FFF2-40B4-BE49-F238E27FC236}">
                <a16:creationId xmlns:a16="http://schemas.microsoft.com/office/drawing/2014/main" id="{142B503D-9735-C7DF-1235-9B45C9A4E357}"/>
              </a:ext>
            </a:extLst>
          </p:cNvPr>
          <p:cNvSpPr txBox="1"/>
          <p:nvPr/>
        </p:nvSpPr>
        <p:spPr>
          <a:xfrm>
            <a:off x="301840" y="257453"/>
            <a:ext cx="8611340" cy="584775"/>
          </a:xfrm>
          <a:prstGeom prst="rect">
            <a:avLst/>
          </a:prstGeom>
          <a:noFill/>
        </p:spPr>
        <p:txBody>
          <a:bodyPr wrap="square" rtlCol="0">
            <a:spAutoFit/>
          </a:bodyPr>
          <a:lstStyle/>
          <a:p>
            <a:r>
              <a:rPr lang="en-US" sz="3200" dirty="0">
                <a:solidFill>
                  <a:srgbClr val="DCF8EB"/>
                </a:solidFill>
                <a:latin typeface="Century Gothic" panose="020B0502020202020204" pitchFamily="34" charset="0"/>
              </a:rPr>
              <a:t>CONTENTS</a:t>
            </a:r>
          </a:p>
        </p:txBody>
      </p:sp>
      <p:sp>
        <p:nvSpPr>
          <p:cNvPr id="5" name="TextBox 4">
            <a:extLst>
              <a:ext uri="{FF2B5EF4-FFF2-40B4-BE49-F238E27FC236}">
                <a16:creationId xmlns:a16="http://schemas.microsoft.com/office/drawing/2014/main" id="{9A14B0D1-6C55-6D8B-1960-DCA8BD390C8E}"/>
              </a:ext>
            </a:extLst>
          </p:cNvPr>
          <p:cNvSpPr txBox="1"/>
          <p:nvPr/>
        </p:nvSpPr>
        <p:spPr>
          <a:xfrm>
            <a:off x="266328" y="246274"/>
            <a:ext cx="8611340" cy="584775"/>
          </a:xfrm>
          <a:prstGeom prst="rect">
            <a:avLst/>
          </a:prstGeom>
          <a:noFill/>
        </p:spPr>
        <p:txBody>
          <a:bodyPr wrap="square" rtlCol="0">
            <a:spAutoFit/>
          </a:bodyPr>
          <a:lstStyle/>
          <a:p>
            <a:r>
              <a:rPr lang="en-US" sz="3200" dirty="0">
                <a:solidFill>
                  <a:schemeClr val="tx1">
                    <a:lumMod val="50000"/>
                    <a:lumOff val="50000"/>
                  </a:schemeClr>
                </a:solidFill>
                <a:latin typeface="Century Gothic" panose="020B0502020202020204" pitchFamily="34" charset="0"/>
              </a:rPr>
              <a:t>CONTENTS</a:t>
            </a:r>
          </a:p>
        </p:txBody>
      </p:sp>
      <p:sp>
        <p:nvSpPr>
          <p:cNvPr id="6" name="TextBox 5">
            <a:extLst>
              <a:ext uri="{FF2B5EF4-FFF2-40B4-BE49-F238E27FC236}">
                <a16:creationId xmlns:a16="http://schemas.microsoft.com/office/drawing/2014/main" id="{2269C9BC-ED0C-4419-3AA2-88A44A21EEE9}"/>
              </a:ext>
            </a:extLst>
          </p:cNvPr>
          <p:cNvSpPr txBox="1"/>
          <p:nvPr/>
        </p:nvSpPr>
        <p:spPr>
          <a:xfrm>
            <a:off x="3495675" y="1871304"/>
            <a:ext cx="6146951" cy="3371179"/>
          </a:xfrm>
          <a:prstGeom prst="rect">
            <a:avLst/>
          </a:prstGeom>
          <a:noFill/>
        </p:spPr>
        <p:txBody>
          <a:bodyPr wrap="square" rtlCol="0">
            <a:spAutoFit/>
          </a:bodyPr>
          <a:lstStyle/>
          <a:p>
            <a:pPr marL="457200" indent="-457200">
              <a:lnSpc>
                <a:spcPct val="200000"/>
              </a:lnSpc>
              <a:buAutoNum type="arabicPeriod"/>
            </a:pPr>
            <a:r>
              <a:rPr lang="en-US" sz="2200" dirty="0">
                <a:solidFill>
                  <a:schemeClr val="tx1">
                    <a:lumMod val="50000"/>
                    <a:lumOff val="50000"/>
                  </a:schemeClr>
                </a:solidFill>
                <a:latin typeface="Century Gothic" panose="020B0502020202020204" pitchFamily="34" charset="0"/>
              </a:rPr>
              <a:t>Introduction to User Story Mapping</a:t>
            </a:r>
          </a:p>
          <a:p>
            <a:pPr marL="457200" indent="-457200">
              <a:lnSpc>
                <a:spcPct val="200000"/>
              </a:lnSpc>
              <a:buAutoNum type="arabicPeriod"/>
            </a:pPr>
            <a:r>
              <a:rPr lang="en-US" sz="2200" dirty="0">
                <a:solidFill>
                  <a:schemeClr val="tx1">
                    <a:lumMod val="50000"/>
                    <a:lumOff val="50000"/>
                  </a:schemeClr>
                </a:solidFill>
                <a:latin typeface="Century Gothic" panose="020B0502020202020204" pitchFamily="34" charset="0"/>
              </a:rPr>
              <a:t>Defining User Personas and Goals</a:t>
            </a:r>
          </a:p>
          <a:p>
            <a:pPr marL="457200" indent="-457200">
              <a:lnSpc>
                <a:spcPct val="200000"/>
              </a:lnSpc>
              <a:buAutoNum type="arabicPeriod"/>
            </a:pPr>
            <a:r>
              <a:rPr lang="en-US" sz="2200" dirty="0">
                <a:solidFill>
                  <a:schemeClr val="tx1">
                    <a:lumMod val="50000"/>
                    <a:lumOff val="50000"/>
                  </a:schemeClr>
                </a:solidFill>
                <a:latin typeface="Century Gothic" panose="020B0502020202020204" pitchFamily="34" charset="0"/>
              </a:rPr>
              <a:t>User Stories and Task Breakdown</a:t>
            </a:r>
          </a:p>
          <a:p>
            <a:pPr marL="457200" indent="-457200">
              <a:lnSpc>
                <a:spcPct val="200000"/>
              </a:lnSpc>
              <a:buAutoNum type="arabicPeriod"/>
            </a:pPr>
            <a:r>
              <a:rPr lang="en-US" sz="2200" dirty="0">
                <a:solidFill>
                  <a:schemeClr val="tx1">
                    <a:lumMod val="50000"/>
                    <a:lumOff val="50000"/>
                  </a:schemeClr>
                </a:solidFill>
                <a:latin typeface="Century Gothic" panose="020B0502020202020204" pitchFamily="34" charset="0"/>
              </a:rPr>
              <a:t>Prioritization and Release Planning</a:t>
            </a:r>
          </a:p>
          <a:p>
            <a:pPr marL="457200" indent="-457200">
              <a:lnSpc>
                <a:spcPct val="200000"/>
              </a:lnSpc>
              <a:buAutoNum type="arabicPeriod"/>
            </a:pPr>
            <a:r>
              <a:rPr lang="en-US" sz="2200" dirty="0">
                <a:solidFill>
                  <a:schemeClr val="tx1">
                    <a:lumMod val="50000"/>
                    <a:lumOff val="50000"/>
                  </a:schemeClr>
                </a:solidFill>
                <a:latin typeface="Century Gothic" panose="020B0502020202020204" pitchFamily="34" charset="0"/>
              </a:rPr>
              <a:t>Feedback Integration and Conclusion</a:t>
            </a:r>
          </a:p>
        </p:txBody>
      </p:sp>
    </p:spTree>
    <p:extLst>
      <p:ext uri="{BB962C8B-B14F-4D97-AF65-F5344CB8AC3E}">
        <p14:creationId xmlns:p14="http://schemas.microsoft.com/office/powerpoint/2010/main" val="374287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D727B-32A0-F36B-2FA0-BFC23B907753}"/>
              </a:ext>
            </a:extLst>
          </p:cNvPr>
          <p:cNvSpPr/>
          <p:nvPr/>
        </p:nvSpPr>
        <p:spPr>
          <a:xfrm>
            <a:off x="0" y="0"/>
            <a:ext cx="12192000" cy="719091"/>
          </a:xfrm>
          <a:prstGeom prst="rect">
            <a:avLst/>
          </a:prstGeom>
          <a:solidFill>
            <a:srgbClr val="DC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8429E5-D52F-E213-D89B-9AAD2822EB33}"/>
              </a:ext>
            </a:extLst>
          </p:cNvPr>
          <p:cNvSpPr txBox="1"/>
          <p:nvPr/>
        </p:nvSpPr>
        <p:spPr>
          <a:xfrm>
            <a:off x="72501" y="148043"/>
            <a:ext cx="9823854" cy="400110"/>
          </a:xfrm>
          <a:prstGeom prst="rect">
            <a:avLst/>
          </a:prstGeom>
          <a:noFill/>
        </p:spPr>
        <p:txBody>
          <a:bodyPr wrap="square" rtlCol="0">
            <a:spAutoFit/>
          </a:bodyPr>
          <a:lstStyle/>
          <a:p>
            <a:r>
              <a:rPr lang="en-US" sz="2000" dirty="0">
                <a:solidFill>
                  <a:schemeClr val="tx1">
                    <a:lumMod val="50000"/>
                    <a:lumOff val="50000"/>
                  </a:schemeClr>
                </a:solidFill>
                <a:latin typeface="Century Gothic" panose="020B0502020202020204" pitchFamily="34" charset="0"/>
              </a:rPr>
              <a:t>1. Introduction to User Story Mapping</a:t>
            </a:r>
          </a:p>
        </p:txBody>
      </p:sp>
      <p:sp>
        <p:nvSpPr>
          <p:cNvPr id="4" name="Rectangle 3">
            <a:extLst>
              <a:ext uri="{FF2B5EF4-FFF2-40B4-BE49-F238E27FC236}">
                <a16:creationId xmlns:a16="http://schemas.microsoft.com/office/drawing/2014/main" id="{E4DE0A70-83E5-DA6D-9D29-1B5ABE466522}"/>
              </a:ext>
            </a:extLst>
          </p:cNvPr>
          <p:cNvSpPr/>
          <p:nvPr/>
        </p:nvSpPr>
        <p:spPr>
          <a:xfrm>
            <a:off x="0" y="719091"/>
            <a:ext cx="12192000" cy="20270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ostit Notes outline">
            <a:extLst>
              <a:ext uri="{FF2B5EF4-FFF2-40B4-BE49-F238E27FC236}">
                <a16:creationId xmlns:a16="http://schemas.microsoft.com/office/drawing/2014/main" id="{CB0B9A5B-D186-6B33-7EC7-FD3C3AE6F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9126" y="-17756"/>
            <a:ext cx="921799" cy="921799"/>
          </a:xfrm>
          <a:prstGeom prst="rect">
            <a:avLst/>
          </a:prstGeom>
        </p:spPr>
      </p:pic>
      <p:sp>
        <p:nvSpPr>
          <p:cNvPr id="15" name="TextBox 14">
            <a:extLst>
              <a:ext uri="{FF2B5EF4-FFF2-40B4-BE49-F238E27FC236}">
                <a16:creationId xmlns:a16="http://schemas.microsoft.com/office/drawing/2014/main" id="{2A2C452F-ED7A-6B21-9269-326B1385AFBC}"/>
              </a:ext>
            </a:extLst>
          </p:cNvPr>
          <p:cNvSpPr txBox="1"/>
          <p:nvPr/>
        </p:nvSpPr>
        <p:spPr>
          <a:xfrm>
            <a:off x="7998106" y="3476607"/>
            <a:ext cx="3178880" cy="1323439"/>
          </a:xfrm>
          <a:prstGeom prst="rect">
            <a:avLst/>
          </a:prstGeom>
          <a:noFill/>
        </p:spPr>
        <p:txBody>
          <a:bodyPr wrap="square" rtlCol="0">
            <a:spAutoFit/>
          </a:bodyPr>
          <a:lstStyle/>
          <a:p>
            <a:pPr algn="ctr"/>
            <a:r>
              <a:rPr lang="en-US" sz="2000" dirty="0">
                <a:solidFill>
                  <a:schemeClr val="tx1">
                    <a:lumMod val="50000"/>
                    <a:lumOff val="50000"/>
                  </a:schemeClr>
                </a:solidFill>
                <a:latin typeface="Century Gothic" panose="020B0502020202020204" pitchFamily="34" charset="0"/>
              </a:rPr>
              <a:t>Provide an overview of user story mapping </a:t>
            </a:r>
            <a:br>
              <a:rPr lang="en-US" sz="2000" dirty="0">
                <a:solidFill>
                  <a:schemeClr val="tx1">
                    <a:lumMod val="50000"/>
                    <a:lumOff val="50000"/>
                  </a:schemeClr>
                </a:solidFill>
                <a:latin typeface="Century Gothic" panose="020B0502020202020204" pitchFamily="34" charset="0"/>
              </a:rPr>
            </a:br>
            <a:r>
              <a:rPr lang="en-US" sz="2000" dirty="0">
                <a:solidFill>
                  <a:schemeClr val="tx1">
                    <a:lumMod val="50000"/>
                    <a:lumOff val="50000"/>
                  </a:schemeClr>
                </a:solidFill>
                <a:latin typeface="Century Gothic" panose="020B0502020202020204" pitchFamily="34" charset="0"/>
              </a:rPr>
              <a:t>and its benefits for Agile project management.</a:t>
            </a:r>
          </a:p>
        </p:txBody>
      </p:sp>
      <p:sp>
        <p:nvSpPr>
          <p:cNvPr id="6" name="Rectangle 5">
            <a:extLst>
              <a:ext uri="{FF2B5EF4-FFF2-40B4-BE49-F238E27FC236}">
                <a16:creationId xmlns:a16="http://schemas.microsoft.com/office/drawing/2014/main" id="{57D02693-BC10-9A7F-1919-8ECC00E44125}"/>
              </a:ext>
            </a:extLst>
          </p:cNvPr>
          <p:cNvSpPr/>
          <p:nvPr/>
        </p:nvSpPr>
        <p:spPr>
          <a:xfrm>
            <a:off x="196770" y="2516941"/>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8" name="Rectangle 7">
            <a:extLst>
              <a:ext uri="{FF2B5EF4-FFF2-40B4-BE49-F238E27FC236}">
                <a16:creationId xmlns:a16="http://schemas.microsoft.com/office/drawing/2014/main" id="{A48EF248-2096-47B7-7C49-1C97BAF22EB3}"/>
              </a:ext>
            </a:extLst>
          </p:cNvPr>
          <p:cNvSpPr/>
          <p:nvPr/>
        </p:nvSpPr>
        <p:spPr>
          <a:xfrm>
            <a:off x="2490487" y="2514802"/>
            <a:ext cx="2098875"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9" name="Rectangle 8">
            <a:extLst>
              <a:ext uri="{FF2B5EF4-FFF2-40B4-BE49-F238E27FC236}">
                <a16:creationId xmlns:a16="http://schemas.microsoft.com/office/drawing/2014/main" id="{C421A980-EC31-9C2F-BE1C-F7ED54EC8E0D}"/>
              </a:ext>
            </a:extLst>
          </p:cNvPr>
          <p:cNvSpPr/>
          <p:nvPr/>
        </p:nvSpPr>
        <p:spPr>
          <a:xfrm>
            <a:off x="4784204" y="2516941"/>
            <a:ext cx="2098875"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22" name="Rectangle 21">
            <a:extLst>
              <a:ext uri="{FF2B5EF4-FFF2-40B4-BE49-F238E27FC236}">
                <a16:creationId xmlns:a16="http://schemas.microsoft.com/office/drawing/2014/main" id="{751F388C-014A-0152-42D8-A7FCC647CB38}"/>
              </a:ext>
            </a:extLst>
          </p:cNvPr>
          <p:cNvSpPr/>
          <p:nvPr/>
        </p:nvSpPr>
        <p:spPr>
          <a:xfrm>
            <a:off x="196770" y="3476609"/>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3" name="Rectangle 22">
            <a:extLst>
              <a:ext uri="{FF2B5EF4-FFF2-40B4-BE49-F238E27FC236}">
                <a16:creationId xmlns:a16="http://schemas.microsoft.com/office/drawing/2014/main" id="{35FE5AD3-420A-FC7E-577A-6E7E6FC67950}"/>
              </a:ext>
            </a:extLst>
          </p:cNvPr>
          <p:cNvSpPr/>
          <p:nvPr/>
        </p:nvSpPr>
        <p:spPr>
          <a:xfrm>
            <a:off x="1381245" y="3476608"/>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4" name="Rectangle 23">
            <a:extLst>
              <a:ext uri="{FF2B5EF4-FFF2-40B4-BE49-F238E27FC236}">
                <a16:creationId xmlns:a16="http://schemas.microsoft.com/office/drawing/2014/main" id="{A3690C68-9F19-8092-0A60-086C077BCD4C}"/>
              </a:ext>
            </a:extLst>
          </p:cNvPr>
          <p:cNvSpPr/>
          <p:nvPr/>
        </p:nvSpPr>
        <p:spPr>
          <a:xfrm>
            <a:off x="4784204" y="3476607"/>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5" name="Rectangle 24">
            <a:extLst>
              <a:ext uri="{FF2B5EF4-FFF2-40B4-BE49-F238E27FC236}">
                <a16:creationId xmlns:a16="http://schemas.microsoft.com/office/drawing/2014/main" id="{89257ADD-C6D3-D7A5-4770-9585EBD1D4AE}"/>
              </a:ext>
            </a:extLst>
          </p:cNvPr>
          <p:cNvSpPr/>
          <p:nvPr/>
        </p:nvSpPr>
        <p:spPr>
          <a:xfrm>
            <a:off x="5955175" y="3476609"/>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6" name="Rectangle 25">
            <a:extLst>
              <a:ext uri="{FF2B5EF4-FFF2-40B4-BE49-F238E27FC236}">
                <a16:creationId xmlns:a16="http://schemas.microsoft.com/office/drawing/2014/main" id="{DBE93984-AF88-D799-1B83-F980EEC6BA47}"/>
              </a:ext>
            </a:extLst>
          </p:cNvPr>
          <p:cNvSpPr/>
          <p:nvPr/>
        </p:nvSpPr>
        <p:spPr>
          <a:xfrm>
            <a:off x="2490487" y="3476608"/>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7" name="Rectangle 26">
            <a:extLst>
              <a:ext uri="{FF2B5EF4-FFF2-40B4-BE49-F238E27FC236}">
                <a16:creationId xmlns:a16="http://schemas.microsoft.com/office/drawing/2014/main" id="{57588A28-C89E-2FA3-6EE3-A6B87EDF2394}"/>
              </a:ext>
            </a:extLst>
          </p:cNvPr>
          <p:cNvSpPr/>
          <p:nvPr/>
        </p:nvSpPr>
        <p:spPr>
          <a:xfrm>
            <a:off x="3674962" y="3476607"/>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8" name="Rectangle 27">
            <a:extLst>
              <a:ext uri="{FF2B5EF4-FFF2-40B4-BE49-F238E27FC236}">
                <a16:creationId xmlns:a16="http://schemas.microsoft.com/office/drawing/2014/main" id="{22BF392B-FE32-5408-15B4-87A3353EE8FA}"/>
              </a:ext>
            </a:extLst>
          </p:cNvPr>
          <p:cNvSpPr/>
          <p:nvPr/>
        </p:nvSpPr>
        <p:spPr>
          <a:xfrm>
            <a:off x="196770" y="4511132"/>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D904F1ED-2951-85F0-79DB-D996B7BF3A49}"/>
              </a:ext>
            </a:extLst>
          </p:cNvPr>
          <p:cNvSpPr/>
          <p:nvPr/>
        </p:nvSpPr>
        <p:spPr>
          <a:xfrm>
            <a:off x="1381245" y="4511131"/>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0" name="Rectangle 29">
            <a:extLst>
              <a:ext uri="{FF2B5EF4-FFF2-40B4-BE49-F238E27FC236}">
                <a16:creationId xmlns:a16="http://schemas.microsoft.com/office/drawing/2014/main" id="{47F3C69C-5EE4-F0E9-1C59-698AF24B61BE}"/>
              </a:ext>
            </a:extLst>
          </p:cNvPr>
          <p:cNvSpPr/>
          <p:nvPr/>
        </p:nvSpPr>
        <p:spPr>
          <a:xfrm>
            <a:off x="4784204" y="4511130"/>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8BFB6A41-C780-CD42-AF4B-9C35611C77D5}"/>
              </a:ext>
            </a:extLst>
          </p:cNvPr>
          <p:cNvSpPr/>
          <p:nvPr/>
        </p:nvSpPr>
        <p:spPr>
          <a:xfrm>
            <a:off x="5955175" y="451113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A6F6943E-A8B3-B6AA-A596-D6F144C55F68}"/>
              </a:ext>
            </a:extLst>
          </p:cNvPr>
          <p:cNvSpPr/>
          <p:nvPr/>
        </p:nvSpPr>
        <p:spPr>
          <a:xfrm>
            <a:off x="2490487" y="4511131"/>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A7F6F16C-0DC1-3FE3-1887-D0FFD82BF53D}"/>
              </a:ext>
            </a:extLst>
          </p:cNvPr>
          <p:cNvSpPr/>
          <p:nvPr/>
        </p:nvSpPr>
        <p:spPr>
          <a:xfrm>
            <a:off x="3674962" y="4511130"/>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61ED80A2-2920-2C0E-1D2E-DF241C73A9A3}"/>
              </a:ext>
            </a:extLst>
          </p:cNvPr>
          <p:cNvCxnSpPr/>
          <p:nvPr/>
        </p:nvCxnSpPr>
        <p:spPr>
          <a:xfrm>
            <a:off x="183266" y="5551436"/>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62D28AA-5575-8AB8-10AE-3A7877E1438D}"/>
              </a:ext>
            </a:extLst>
          </p:cNvPr>
          <p:cNvSpPr/>
          <p:nvPr/>
        </p:nvSpPr>
        <p:spPr>
          <a:xfrm>
            <a:off x="210274" y="5724024"/>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7" name="Rectangle 36">
            <a:extLst>
              <a:ext uri="{FF2B5EF4-FFF2-40B4-BE49-F238E27FC236}">
                <a16:creationId xmlns:a16="http://schemas.microsoft.com/office/drawing/2014/main" id="{4E3DC94C-F0F4-2E24-943D-A99E12827E1F}"/>
              </a:ext>
            </a:extLst>
          </p:cNvPr>
          <p:cNvSpPr/>
          <p:nvPr/>
        </p:nvSpPr>
        <p:spPr>
          <a:xfrm>
            <a:off x="1394749" y="5724023"/>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257CC0FF-A8B1-FA33-C6F9-BD8613D43B9F}"/>
              </a:ext>
            </a:extLst>
          </p:cNvPr>
          <p:cNvSpPr/>
          <p:nvPr/>
        </p:nvSpPr>
        <p:spPr>
          <a:xfrm>
            <a:off x="4797708" y="572402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9" name="Rectangle 38">
            <a:extLst>
              <a:ext uri="{FF2B5EF4-FFF2-40B4-BE49-F238E27FC236}">
                <a16:creationId xmlns:a16="http://schemas.microsoft.com/office/drawing/2014/main" id="{DFC021DE-67E8-1C2F-13E3-7920FD0204DC}"/>
              </a:ext>
            </a:extLst>
          </p:cNvPr>
          <p:cNvSpPr/>
          <p:nvPr/>
        </p:nvSpPr>
        <p:spPr>
          <a:xfrm>
            <a:off x="5968679" y="5724024"/>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0" name="Rectangle 39">
            <a:extLst>
              <a:ext uri="{FF2B5EF4-FFF2-40B4-BE49-F238E27FC236}">
                <a16:creationId xmlns:a16="http://schemas.microsoft.com/office/drawing/2014/main" id="{8D4BB841-20EF-48B1-A3BA-3A2043021A5C}"/>
              </a:ext>
            </a:extLst>
          </p:cNvPr>
          <p:cNvSpPr/>
          <p:nvPr/>
        </p:nvSpPr>
        <p:spPr>
          <a:xfrm>
            <a:off x="2503991" y="5724023"/>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1" name="Rectangle 40">
            <a:extLst>
              <a:ext uri="{FF2B5EF4-FFF2-40B4-BE49-F238E27FC236}">
                <a16:creationId xmlns:a16="http://schemas.microsoft.com/office/drawing/2014/main" id="{E27D2A2D-CF27-E015-3880-4FBE155452DF}"/>
              </a:ext>
            </a:extLst>
          </p:cNvPr>
          <p:cNvSpPr/>
          <p:nvPr/>
        </p:nvSpPr>
        <p:spPr>
          <a:xfrm>
            <a:off x="3688466" y="5724022"/>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2" name="Rectangle: Rounded Corners 41">
            <a:extLst>
              <a:ext uri="{FF2B5EF4-FFF2-40B4-BE49-F238E27FC236}">
                <a16:creationId xmlns:a16="http://schemas.microsoft.com/office/drawing/2014/main" id="{D0E2D253-E304-679F-E6AF-81BF8006C481}"/>
              </a:ext>
            </a:extLst>
          </p:cNvPr>
          <p:cNvSpPr/>
          <p:nvPr/>
        </p:nvSpPr>
        <p:spPr>
          <a:xfrm>
            <a:off x="261272" y="1061717"/>
            <a:ext cx="2098875" cy="1159681"/>
          </a:xfrm>
          <a:prstGeom prst="roundRect">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lumMod val="65000"/>
                    <a:lumOff val="35000"/>
                  </a:schemeClr>
                </a:solidFill>
                <a:latin typeface="Century Gothic" panose="020B0502020202020204" pitchFamily="34" charset="0"/>
              </a:rPr>
              <a:t>USER</a:t>
            </a:r>
          </a:p>
        </p:txBody>
      </p:sp>
      <p:sp>
        <p:nvSpPr>
          <p:cNvPr id="43" name="Oval 42">
            <a:extLst>
              <a:ext uri="{FF2B5EF4-FFF2-40B4-BE49-F238E27FC236}">
                <a16:creationId xmlns:a16="http://schemas.microsoft.com/office/drawing/2014/main" id="{B7C8D6D7-5FE3-D7F4-AFD9-FE7BE5B94E21}"/>
              </a:ext>
            </a:extLst>
          </p:cNvPr>
          <p:cNvSpPr/>
          <p:nvPr/>
        </p:nvSpPr>
        <p:spPr>
          <a:xfrm>
            <a:off x="1993616" y="659234"/>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Graphic 44" descr="Male profile with solid fill">
            <a:extLst>
              <a:ext uri="{FF2B5EF4-FFF2-40B4-BE49-F238E27FC236}">
                <a16:creationId xmlns:a16="http://schemas.microsoft.com/office/drawing/2014/main" id="{45644653-B65D-5FFA-50CD-21004B9CEF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3616" y="674574"/>
            <a:ext cx="733062" cy="733062"/>
          </a:xfrm>
          <a:prstGeom prst="rect">
            <a:avLst/>
          </a:prstGeom>
        </p:spPr>
      </p:pic>
      <p:pic>
        <p:nvPicPr>
          <p:cNvPr id="46" name="Graphic 45" descr="Postit Notes with solid fill">
            <a:extLst>
              <a:ext uri="{FF2B5EF4-FFF2-40B4-BE49-F238E27FC236}">
                <a16:creationId xmlns:a16="http://schemas.microsoft.com/office/drawing/2014/main" id="{B045C39C-97C0-6F6E-FC60-F5E9C03101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53958" y="1451189"/>
            <a:ext cx="914400" cy="914400"/>
          </a:xfrm>
          <a:prstGeom prst="rect">
            <a:avLst/>
          </a:prstGeom>
        </p:spPr>
      </p:pic>
      <p:cxnSp>
        <p:nvCxnSpPr>
          <p:cNvPr id="47" name="Straight Connector 46">
            <a:extLst>
              <a:ext uri="{FF2B5EF4-FFF2-40B4-BE49-F238E27FC236}">
                <a16:creationId xmlns:a16="http://schemas.microsoft.com/office/drawing/2014/main" id="{EC168526-96FE-D523-2B04-89B9F6FF06D7}"/>
              </a:ext>
            </a:extLst>
          </p:cNvPr>
          <p:cNvCxnSpPr/>
          <p:nvPr/>
        </p:nvCxnSpPr>
        <p:spPr>
          <a:xfrm>
            <a:off x="183266" y="6757132"/>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024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F946E2C0-BB43-1D75-5CAF-F2C0BC79CE12}"/>
              </a:ext>
            </a:extLst>
          </p:cNvPr>
          <p:cNvCxnSpPr>
            <a:cxnSpLocks/>
          </p:cNvCxnSpPr>
          <p:nvPr/>
        </p:nvCxnSpPr>
        <p:spPr>
          <a:xfrm flipH="1">
            <a:off x="1245327" y="5896392"/>
            <a:ext cx="2551169"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A22245CC-109C-3C14-1231-FF1F535E36EF}"/>
              </a:ext>
            </a:extLst>
          </p:cNvPr>
          <p:cNvSpPr/>
          <p:nvPr/>
        </p:nvSpPr>
        <p:spPr>
          <a:xfrm>
            <a:off x="3073219" y="5278269"/>
            <a:ext cx="3822417" cy="1226703"/>
          </a:xfrm>
          <a:prstGeom prst="roundRect">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65000"/>
                    <a:lumOff val="35000"/>
                  </a:schemeClr>
                </a:solidFill>
                <a:latin typeface="Century Gothic" panose="020B0502020202020204" pitchFamily="34" charset="0"/>
              </a:rPr>
              <a:t>USER PERSONA #3</a:t>
            </a:r>
          </a:p>
          <a:p>
            <a:r>
              <a:rPr lang="en-US" sz="1200" dirty="0">
                <a:solidFill>
                  <a:schemeClr val="tx1">
                    <a:lumMod val="65000"/>
                    <a:lumOff val="35000"/>
                  </a:schemeClr>
                </a:solidFill>
                <a:latin typeface="Century Gothic" panose="020B0502020202020204" pitchFamily="34" charset="0"/>
              </a:rPr>
              <a:t>Goal and Activity Description</a:t>
            </a:r>
          </a:p>
        </p:txBody>
      </p:sp>
      <p:sp>
        <p:nvSpPr>
          <p:cNvPr id="3" name="Rectangle 2">
            <a:extLst>
              <a:ext uri="{FF2B5EF4-FFF2-40B4-BE49-F238E27FC236}">
                <a16:creationId xmlns:a16="http://schemas.microsoft.com/office/drawing/2014/main" id="{2CFD727B-32A0-F36B-2FA0-BFC23B907753}"/>
              </a:ext>
            </a:extLst>
          </p:cNvPr>
          <p:cNvSpPr/>
          <p:nvPr/>
        </p:nvSpPr>
        <p:spPr>
          <a:xfrm>
            <a:off x="0" y="0"/>
            <a:ext cx="12192000" cy="719091"/>
          </a:xfrm>
          <a:prstGeom prst="rect">
            <a:avLst/>
          </a:prstGeom>
          <a:solidFill>
            <a:srgbClr val="DC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8429E5-D52F-E213-D89B-9AAD2822EB33}"/>
              </a:ext>
            </a:extLst>
          </p:cNvPr>
          <p:cNvSpPr txBox="1"/>
          <p:nvPr/>
        </p:nvSpPr>
        <p:spPr>
          <a:xfrm>
            <a:off x="72501" y="148043"/>
            <a:ext cx="9823854" cy="400110"/>
          </a:xfrm>
          <a:prstGeom prst="rect">
            <a:avLst/>
          </a:prstGeom>
          <a:noFill/>
        </p:spPr>
        <p:txBody>
          <a:bodyPr wrap="square" rtlCol="0">
            <a:spAutoFit/>
          </a:bodyPr>
          <a:lstStyle/>
          <a:p>
            <a:r>
              <a:rPr lang="en-US" sz="2000" dirty="0">
                <a:solidFill>
                  <a:schemeClr val="tx1">
                    <a:lumMod val="50000"/>
                    <a:lumOff val="50000"/>
                  </a:schemeClr>
                </a:solidFill>
                <a:latin typeface="Century Gothic" panose="020B0502020202020204" pitchFamily="34" charset="0"/>
              </a:rPr>
              <a:t>2. Defining User Personas and Goals</a:t>
            </a:r>
          </a:p>
        </p:txBody>
      </p:sp>
      <p:sp>
        <p:nvSpPr>
          <p:cNvPr id="4" name="Rectangle 3">
            <a:extLst>
              <a:ext uri="{FF2B5EF4-FFF2-40B4-BE49-F238E27FC236}">
                <a16:creationId xmlns:a16="http://schemas.microsoft.com/office/drawing/2014/main" id="{E4DE0A70-83E5-DA6D-9D29-1B5ABE466522}"/>
              </a:ext>
            </a:extLst>
          </p:cNvPr>
          <p:cNvSpPr/>
          <p:nvPr/>
        </p:nvSpPr>
        <p:spPr>
          <a:xfrm>
            <a:off x="0" y="719091"/>
            <a:ext cx="12192000" cy="20270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ostit Notes outline">
            <a:extLst>
              <a:ext uri="{FF2B5EF4-FFF2-40B4-BE49-F238E27FC236}">
                <a16:creationId xmlns:a16="http://schemas.microsoft.com/office/drawing/2014/main" id="{CB0B9A5B-D186-6B33-7EC7-FD3C3AE6F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9126" y="-17756"/>
            <a:ext cx="921799" cy="921799"/>
          </a:xfrm>
          <a:prstGeom prst="rect">
            <a:avLst/>
          </a:prstGeom>
        </p:spPr>
      </p:pic>
      <p:pic>
        <p:nvPicPr>
          <p:cNvPr id="7" name="Graphic 6" descr="Postit Notes with solid fill">
            <a:extLst>
              <a:ext uri="{FF2B5EF4-FFF2-40B4-BE49-F238E27FC236}">
                <a16:creationId xmlns:a16="http://schemas.microsoft.com/office/drawing/2014/main" id="{24C653C1-7DF3-4F84-553C-B4F77D9DB3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53958" y="1451189"/>
            <a:ext cx="914400" cy="914400"/>
          </a:xfrm>
          <a:prstGeom prst="rect">
            <a:avLst/>
          </a:prstGeom>
        </p:spPr>
      </p:pic>
      <p:sp>
        <p:nvSpPr>
          <p:cNvPr id="15" name="TextBox 14">
            <a:extLst>
              <a:ext uri="{FF2B5EF4-FFF2-40B4-BE49-F238E27FC236}">
                <a16:creationId xmlns:a16="http://schemas.microsoft.com/office/drawing/2014/main" id="{2A2C452F-ED7A-6B21-9269-326B1385AFBC}"/>
              </a:ext>
            </a:extLst>
          </p:cNvPr>
          <p:cNvSpPr txBox="1"/>
          <p:nvPr/>
        </p:nvSpPr>
        <p:spPr>
          <a:xfrm>
            <a:off x="7998105" y="3476607"/>
            <a:ext cx="3426107" cy="1631216"/>
          </a:xfrm>
          <a:prstGeom prst="rect">
            <a:avLst/>
          </a:prstGeom>
          <a:noFill/>
        </p:spPr>
        <p:txBody>
          <a:bodyPr wrap="square" rtlCol="0">
            <a:spAutoFit/>
          </a:bodyPr>
          <a:lstStyle/>
          <a:p>
            <a:pPr algn="ctr"/>
            <a:r>
              <a:rPr lang="en-US" sz="2000" dirty="0">
                <a:solidFill>
                  <a:schemeClr val="tx1">
                    <a:lumMod val="50000"/>
                    <a:lumOff val="50000"/>
                  </a:schemeClr>
                </a:solidFill>
                <a:latin typeface="Century Gothic" panose="020B0502020202020204" pitchFamily="34" charset="0"/>
              </a:rPr>
              <a:t>Combine user personas with their goals and activities to illustrate their interaction with the product.</a:t>
            </a:r>
          </a:p>
        </p:txBody>
      </p:sp>
      <p:sp>
        <p:nvSpPr>
          <p:cNvPr id="42" name="Rectangle: Rounded Corners 41">
            <a:extLst>
              <a:ext uri="{FF2B5EF4-FFF2-40B4-BE49-F238E27FC236}">
                <a16:creationId xmlns:a16="http://schemas.microsoft.com/office/drawing/2014/main" id="{D0E2D253-E304-679F-E6AF-81BF8006C481}"/>
              </a:ext>
            </a:extLst>
          </p:cNvPr>
          <p:cNvSpPr/>
          <p:nvPr/>
        </p:nvSpPr>
        <p:spPr>
          <a:xfrm>
            <a:off x="261272" y="1061717"/>
            <a:ext cx="2098875" cy="1159681"/>
          </a:xfrm>
          <a:prstGeom prst="roundRect">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lumMod val="65000"/>
                    <a:lumOff val="35000"/>
                  </a:schemeClr>
                </a:solidFill>
                <a:latin typeface="Century Gothic" panose="020B0502020202020204" pitchFamily="34" charset="0"/>
              </a:rPr>
              <a:t>USER</a:t>
            </a:r>
          </a:p>
        </p:txBody>
      </p:sp>
      <p:sp>
        <p:nvSpPr>
          <p:cNvPr id="43" name="Oval 42">
            <a:extLst>
              <a:ext uri="{FF2B5EF4-FFF2-40B4-BE49-F238E27FC236}">
                <a16:creationId xmlns:a16="http://schemas.microsoft.com/office/drawing/2014/main" id="{B7C8D6D7-5FE3-D7F4-AFD9-FE7BE5B94E21}"/>
              </a:ext>
            </a:extLst>
          </p:cNvPr>
          <p:cNvSpPr/>
          <p:nvPr/>
        </p:nvSpPr>
        <p:spPr>
          <a:xfrm>
            <a:off x="1993616" y="659234"/>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Graphic 44" descr="Male profile with solid fill">
            <a:extLst>
              <a:ext uri="{FF2B5EF4-FFF2-40B4-BE49-F238E27FC236}">
                <a16:creationId xmlns:a16="http://schemas.microsoft.com/office/drawing/2014/main" id="{45644653-B65D-5FFA-50CD-21004B9CEF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3616" y="674574"/>
            <a:ext cx="733062" cy="733062"/>
          </a:xfrm>
          <a:prstGeom prst="rect">
            <a:avLst/>
          </a:prstGeom>
        </p:spPr>
      </p:pic>
      <p:sp>
        <p:nvSpPr>
          <p:cNvPr id="10" name="Oval 9">
            <a:extLst>
              <a:ext uri="{FF2B5EF4-FFF2-40B4-BE49-F238E27FC236}">
                <a16:creationId xmlns:a16="http://schemas.microsoft.com/office/drawing/2014/main" id="{07CBD56B-8D68-8521-B85F-3F72414C7798}"/>
              </a:ext>
            </a:extLst>
          </p:cNvPr>
          <p:cNvSpPr/>
          <p:nvPr/>
        </p:nvSpPr>
        <p:spPr>
          <a:xfrm>
            <a:off x="1127690" y="2069001"/>
            <a:ext cx="277792" cy="277792"/>
          </a:xfrm>
          <a:prstGeom prst="ellips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33650F97-82F3-CF12-A756-A0B8B64967DF}"/>
              </a:ext>
            </a:extLst>
          </p:cNvPr>
          <p:cNvCxnSpPr>
            <a:cxnSpLocks/>
          </p:cNvCxnSpPr>
          <p:nvPr/>
        </p:nvCxnSpPr>
        <p:spPr>
          <a:xfrm>
            <a:off x="1266586" y="2221398"/>
            <a:ext cx="7049" cy="367022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C0503D-3509-7326-18FE-F5D734475A30}"/>
              </a:ext>
            </a:extLst>
          </p:cNvPr>
          <p:cNvCxnSpPr>
            <a:cxnSpLocks/>
          </p:cNvCxnSpPr>
          <p:nvPr/>
        </p:nvCxnSpPr>
        <p:spPr>
          <a:xfrm flipH="1">
            <a:off x="1273635" y="2856954"/>
            <a:ext cx="2962699" cy="392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71D71D4-0F6D-B936-49F0-6F9EF81E61F5}"/>
              </a:ext>
            </a:extLst>
          </p:cNvPr>
          <p:cNvSpPr/>
          <p:nvPr/>
        </p:nvSpPr>
        <p:spPr>
          <a:xfrm>
            <a:off x="3073219" y="1907735"/>
            <a:ext cx="3822417" cy="1226703"/>
          </a:xfrm>
          <a:prstGeom prst="roundRect">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65000"/>
                    <a:lumOff val="35000"/>
                  </a:schemeClr>
                </a:solidFill>
                <a:latin typeface="Century Gothic" panose="020B0502020202020204" pitchFamily="34" charset="0"/>
              </a:rPr>
              <a:t>USER PERSONA #1</a:t>
            </a:r>
          </a:p>
          <a:p>
            <a:r>
              <a:rPr lang="en-US" sz="1200" dirty="0">
                <a:solidFill>
                  <a:schemeClr val="tx1">
                    <a:lumMod val="65000"/>
                    <a:lumOff val="35000"/>
                  </a:schemeClr>
                </a:solidFill>
                <a:latin typeface="Century Gothic" panose="020B0502020202020204" pitchFamily="34" charset="0"/>
              </a:rPr>
              <a:t>Goal and Activity Description</a:t>
            </a:r>
          </a:p>
        </p:txBody>
      </p:sp>
      <p:sp>
        <p:nvSpPr>
          <p:cNvPr id="20" name="Oval 19">
            <a:extLst>
              <a:ext uri="{FF2B5EF4-FFF2-40B4-BE49-F238E27FC236}">
                <a16:creationId xmlns:a16="http://schemas.microsoft.com/office/drawing/2014/main" id="{82B9A46C-090B-2478-99AC-5B6BE8FC276C}"/>
              </a:ext>
            </a:extLst>
          </p:cNvPr>
          <p:cNvSpPr/>
          <p:nvPr/>
        </p:nvSpPr>
        <p:spPr>
          <a:xfrm>
            <a:off x="6529105" y="1610271"/>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8A2D328E-CB27-10EA-8AFF-B36B5B333D15}"/>
              </a:ext>
            </a:extLst>
          </p:cNvPr>
          <p:cNvCxnSpPr>
            <a:cxnSpLocks/>
          </p:cNvCxnSpPr>
          <p:nvPr/>
        </p:nvCxnSpPr>
        <p:spPr>
          <a:xfrm flipH="1">
            <a:off x="1245328" y="4266057"/>
            <a:ext cx="2962699" cy="392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C7C5D458-742C-7079-7091-2598B089675A}"/>
              </a:ext>
            </a:extLst>
          </p:cNvPr>
          <p:cNvSpPr/>
          <p:nvPr/>
        </p:nvSpPr>
        <p:spPr>
          <a:xfrm>
            <a:off x="6529105" y="5045122"/>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Rounded Corners 50">
            <a:extLst>
              <a:ext uri="{FF2B5EF4-FFF2-40B4-BE49-F238E27FC236}">
                <a16:creationId xmlns:a16="http://schemas.microsoft.com/office/drawing/2014/main" id="{15350878-CA36-E040-8B63-F7233A8C30BF}"/>
              </a:ext>
            </a:extLst>
          </p:cNvPr>
          <p:cNvSpPr/>
          <p:nvPr/>
        </p:nvSpPr>
        <p:spPr>
          <a:xfrm>
            <a:off x="3073219" y="3584352"/>
            <a:ext cx="3822417" cy="1226703"/>
          </a:xfrm>
          <a:prstGeom prst="roundRect">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65000"/>
                    <a:lumOff val="35000"/>
                  </a:schemeClr>
                </a:solidFill>
                <a:latin typeface="Century Gothic" panose="020B0502020202020204" pitchFamily="34" charset="0"/>
              </a:rPr>
              <a:t>USER PERSONA #2</a:t>
            </a:r>
          </a:p>
          <a:p>
            <a:r>
              <a:rPr lang="en-US" sz="1200" dirty="0">
                <a:solidFill>
                  <a:schemeClr val="tx1">
                    <a:lumMod val="65000"/>
                    <a:lumOff val="35000"/>
                  </a:schemeClr>
                </a:solidFill>
                <a:latin typeface="Century Gothic" panose="020B0502020202020204" pitchFamily="34" charset="0"/>
              </a:rPr>
              <a:t>Goal and Activity Description</a:t>
            </a:r>
          </a:p>
        </p:txBody>
      </p:sp>
      <p:sp>
        <p:nvSpPr>
          <p:cNvPr id="48" name="Oval 47">
            <a:extLst>
              <a:ext uri="{FF2B5EF4-FFF2-40B4-BE49-F238E27FC236}">
                <a16:creationId xmlns:a16="http://schemas.microsoft.com/office/drawing/2014/main" id="{BB1F8248-8CB8-FA93-DFA4-8892D5651388}"/>
              </a:ext>
            </a:extLst>
          </p:cNvPr>
          <p:cNvSpPr/>
          <p:nvPr/>
        </p:nvSpPr>
        <p:spPr>
          <a:xfrm>
            <a:off x="6529105" y="3349366"/>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Male profile with solid fill">
            <a:extLst>
              <a:ext uri="{FF2B5EF4-FFF2-40B4-BE49-F238E27FC236}">
                <a16:creationId xmlns:a16="http://schemas.microsoft.com/office/drawing/2014/main" id="{30BE688B-7A4E-2F92-9884-666F3F5148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2409" y="3339854"/>
            <a:ext cx="733062" cy="733062"/>
          </a:xfrm>
          <a:prstGeom prst="rect">
            <a:avLst/>
          </a:prstGeom>
        </p:spPr>
      </p:pic>
      <p:pic>
        <p:nvPicPr>
          <p:cNvPr id="56" name="Graphic 55" descr="Male profile with solid fill">
            <a:extLst>
              <a:ext uri="{FF2B5EF4-FFF2-40B4-BE49-F238E27FC236}">
                <a16:creationId xmlns:a16="http://schemas.microsoft.com/office/drawing/2014/main" id="{416A8067-2522-C45B-F13E-8DED22287D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22409" y="1593543"/>
            <a:ext cx="733062" cy="733062"/>
          </a:xfrm>
          <a:prstGeom prst="rect">
            <a:avLst/>
          </a:prstGeom>
        </p:spPr>
      </p:pic>
      <p:pic>
        <p:nvPicPr>
          <p:cNvPr id="57" name="Graphic 56" descr="Male profile with solid fill">
            <a:extLst>
              <a:ext uri="{FF2B5EF4-FFF2-40B4-BE49-F238E27FC236}">
                <a16:creationId xmlns:a16="http://schemas.microsoft.com/office/drawing/2014/main" id="{19A85E83-E00B-7EB6-794B-C5BA139D56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22409" y="5039072"/>
            <a:ext cx="733062" cy="733062"/>
          </a:xfrm>
          <a:prstGeom prst="rect">
            <a:avLst/>
          </a:prstGeom>
        </p:spPr>
      </p:pic>
    </p:spTree>
    <p:extLst>
      <p:ext uri="{BB962C8B-B14F-4D97-AF65-F5344CB8AC3E}">
        <p14:creationId xmlns:p14="http://schemas.microsoft.com/office/powerpoint/2010/main" val="1939216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5C4A864-7E64-D2A8-DFF0-B382F4291D45}"/>
              </a:ext>
            </a:extLst>
          </p:cNvPr>
          <p:cNvSpPr/>
          <p:nvPr/>
        </p:nvSpPr>
        <p:spPr>
          <a:xfrm>
            <a:off x="879676" y="1559789"/>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CFD727B-32A0-F36B-2FA0-BFC23B907753}"/>
              </a:ext>
            </a:extLst>
          </p:cNvPr>
          <p:cNvSpPr/>
          <p:nvPr/>
        </p:nvSpPr>
        <p:spPr>
          <a:xfrm>
            <a:off x="0" y="0"/>
            <a:ext cx="12192000" cy="719091"/>
          </a:xfrm>
          <a:prstGeom prst="rect">
            <a:avLst/>
          </a:prstGeom>
          <a:solidFill>
            <a:srgbClr val="DC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8429E5-D52F-E213-D89B-9AAD2822EB33}"/>
              </a:ext>
            </a:extLst>
          </p:cNvPr>
          <p:cNvSpPr txBox="1"/>
          <p:nvPr/>
        </p:nvSpPr>
        <p:spPr>
          <a:xfrm>
            <a:off x="72501" y="148043"/>
            <a:ext cx="9823854" cy="400110"/>
          </a:xfrm>
          <a:prstGeom prst="rect">
            <a:avLst/>
          </a:prstGeom>
          <a:noFill/>
        </p:spPr>
        <p:txBody>
          <a:bodyPr wrap="square" rtlCol="0">
            <a:spAutoFit/>
          </a:bodyPr>
          <a:lstStyle/>
          <a:p>
            <a:r>
              <a:rPr lang="en-US" sz="2000" dirty="0">
                <a:solidFill>
                  <a:schemeClr val="tx1">
                    <a:lumMod val="50000"/>
                    <a:lumOff val="50000"/>
                  </a:schemeClr>
                </a:solidFill>
                <a:latin typeface="Century Gothic" panose="020B0502020202020204" pitchFamily="34" charset="0"/>
              </a:rPr>
              <a:t>3. User Stories and Tasks Breakdown</a:t>
            </a:r>
          </a:p>
        </p:txBody>
      </p:sp>
      <p:sp>
        <p:nvSpPr>
          <p:cNvPr id="4" name="Rectangle 3">
            <a:extLst>
              <a:ext uri="{FF2B5EF4-FFF2-40B4-BE49-F238E27FC236}">
                <a16:creationId xmlns:a16="http://schemas.microsoft.com/office/drawing/2014/main" id="{E4DE0A70-83E5-DA6D-9D29-1B5ABE466522}"/>
              </a:ext>
            </a:extLst>
          </p:cNvPr>
          <p:cNvSpPr/>
          <p:nvPr/>
        </p:nvSpPr>
        <p:spPr>
          <a:xfrm>
            <a:off x="0" y="719091"/>
            <a:ext cx="12192000" cy="20270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ostit Notes outline">
            <a:extLst>
              <a:ext uri="{FF2B5EF4-FFF2-40B4-BE49-F238E27FC236}">
                <a16:creationId xmlns:a16="http://schemas.microsoft.com/office/drawing/2014/main" id="{CB0B9A5B-D186-6B33-7EC7-FD3C3AE6F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9126" y="-17756"/>
            <a:ext cx="921799" cy="921799"/>
          </a:xfrm>
          <a:prstGeom prst="rect">
            <a:avLst/>
          </a:prstGeom>
        </p:spPr>
      </p:pic>
      <p:sp>
        <p:nvSpPr>
          <p:cNvPr id="15" name="TextBox 14">
            <a:extLst>
              <a:ext uri="{FF2B5EF4-FFF2-40B4-BE49-F238E27FC236}">
                <a16:creationId xmlns:a16="http://schemas.microsoft.com/office/drawing/2014/main" id="{2A2C452F-ED7A-6B21-9269-326B1385AFBC}"/>
              </a:ext>
            </a:extLst>
          </p:cNvPr>
          <p:cNvSpPr txBox="1"/>
          <p:nvPr/>
        </p:nvSpPr>
        <p:spPr>
          <a:xfrm>
            <a:off x="7998106" y="3476607"/>
            <a:ext cx="3178880" cy="1631216"/>
          </a:xfrm>
          <a:prstGeom prst="rect">
            <a:avLst/>
          </a:prstGeom>
          <a:noFill/>
        </p:spPr>
        <p:txBody>
          <a:bodyPr wrap="square" rtlCol="0">
            <a:spAutoFit/>
          </a:bodyPr>
          <a:lstStyle/>
          <a:p>
            <a:pPr algn="ctr"/>
            <a:r>
              <a:rPr lang="en-US" sz="2000" dirty="0">
                <a:solidFill>
                  <a:schemeClr val="tx1">
                    <a:lumMod val="50000"/>
                    <a:lumOff val="50000"/>
                  </a:schemeClr>
                </a:solidFill>
                <a:latin typeface="Century Gothic" panose="020B0502020202020204" pitchFamily="34" charset="0"/>
              </a:rPr>
              <a:t>Describe how to develop detailed user stories and tasks from the user goals and activities.</a:t>
            </a:r>
          </a:p>
        </p:txBody>
      </p:sp>
      <p:sp>
        <p:nvSpPr>
          <p:cNvPr id="6" name="Rectangle 5">
            <a:extLst>
              <a:ext uri="{FF2B5EF4-FFF2-40B4-BE49-F238E27FC236}">
                <a16:creationId xmlns:a16="http://schemas.microsoft.com/office/drawing/2014/main" id="{57D02693-BC10-9A7F-1919-8ECC00E44125}"/>
              </a:ext>
            </a:extLst>
          </p:cNvPr>
          <p:cNvSpPr/>
          <p:nvPr/>
        </p:nvSpPr>
        <p:spPr>
          <a:xfrm>
            <a:off x="196770" y="2516941"/>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8" name="Rectangle 7">
            <a:extLst>
              <a:ext uri="{FF2B5EF4-FFF2-40B4-BE49-F238E27FC236}">
                <a16:creationId xmlns:a16="http://schemas.microsoft.com/office/drawing/2014/main" id="{A48EF248-2096-47B7-7C49-1C97BAF22EB3}"/>
              </a:ext>
            </a:extLst>
          </p:cNvPr>
          <p:cNvSpPr/>
          <p:nvPr/>
        </p:nvSpPr>
        <p:spPr>
          <a:xfrm>
            <a:off x="2490487" y="2514802"/>
            <a:ext cx="2098875"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9" name="Rectangle 8">
            <a:extLst>
              <a:ext uri="{FF2B5EF4-FFF2-40B4-BE49-F238E27FC236}">
                <a16:creationId xmlns:a16="http://schemas.microsoft.com/office/drawing/2014/main" id="{C421A980-EC31-9C2F-BE1C-F7ED54EC8E0D}"/>
              </a:ext>
            </a:extLst>
          </p:cNvPr>
          <p:cNvSpPr/>
          <p:nvPr/>
        </p:nvSpPr>
        <p:spPr>
          <a:xfrm>
            <a:off x="4784204" y="2516941"/>
            <a:ext cx="2098875"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22" name="Rectangle 21">
            <a:extLst>
              <a:ext uri="{FF2B5EF4-FFF2-40B4-BE49-F238E27FC236}">
                <a16:creationId xmlns:a16="http://schemas.microsoft.com/office/drawing/2014/main" id="{751F388C-014A-0152-42D8-A7FCC647CB38}"/>
              </a:ext>
            </a:extLst>
          </p:cNvPr>
          <p:cNvSpPr/>
          <p:nvPr/>
        </p:nvSpPr>
        <p:spPr>
          <a:xfrm>
            <a:off x="196770" y="3476609"/>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3" name="Rectangle 22">
            <a:extLst>
              <a:ext uri="{FF2B5EF4-FFF2-40B4-BE49-F238E27FC236}">
                <a16:creationId xmlns:a16="http://schemas.microsoft.com/office/drawing/2014/main" id="{35FE5AD3-420A-FC7E-577A-6E7E6FC67950}"/>
              </a:ext>
            </a:extLst>
          </p:cNvPr>
          <p:cNvSpPr/>
          <p:nvPr/>
        </p:nvSpPr>
        <p:spPr>
          <a:xfrm>
            <a:off x="1381245" y="3476608"/>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4" name="Rectangle 23">
            <a:extLst>
              <a:ext uri="{FF2B5EF4-FFF2-40B4-BE49-F238E27FC236}">
                <a16:creationId xmlns:a16="http://schemas.microsoft.com/office/drawing/2014/main" id="{A3690C68-9F19-8092-0A60-086C077BCD4C}"/>
              </a:ext>
            </a:extLst>
          </p:cNvPr>
          <p:cNvSpPr/>
          <p:nvPr/>
        </p:nvSpPr>
        <p:spPr>
          <a:xfrm>
            <a:off x="4784204" y="3476607"/>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5" name="Rectangle 24">
            <a:extLst>
              <a:ext uri="{FF2B5EF4-FFF2-40B4-BE49-F238E27FC236}">
                <a16:creationId xmlns:a16="http://schemas.microsoft.com/office/drawing/2014/main" id="{89257ADD-C6D3-D7A5-4770-9585EBD1D4AE}"/>
              </a:ext>
            </a:extLst>
          </p:cNvPr>
          <p:cNvSpPr/>
          <p:nvPr/>
        </p:nvSpPr>
        <p:spPr>
          <a:xfrm>
            <a:off x="5955175" y="3476609"/>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6" name="Rectangle 25">
            <a:extLst>
              <a:ext uri="{FF2B5EF4-FFF2-40B4-BE49-F238E27FC236}">
                <a16:creationId xmlns:a16="http://schemas.microsoft.com/office/drawing/2014/main" id="{DBE93984-AF88-D799-1B83-F980EEC6BA47}"/>
              </a:ext>
            </a:extLst>
          </p:cNvPr>
          <p:cNvSpPr/>
          <p:nvPr/>
        </p:nvSpPr>
        <p:spPr>
          <a:xfrm>
            <a:off x="2490487" y="3476608"/>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7" name="Rectangle 26">
            <a:extLst>
              <a:ext uri="{FF2B5EF4-FFF2-40B4-BE49-F238E27FC236}">
                <a16:creationId xmlns:a16="http://schemas.microsoft.com/office/drawing/2014/main" id="{57588A28-C89E-2FA3-6EE3-A6B87EDF2394}"/>
              </a:ext>
            </a:extLst>
          </p:cNvPr>
          <p:cNvSpPr/>
          <p:nvPr/>
        </p:nvSpPr>
        <p:spPr>
          <a:xfrm>
            <a:off x="3674962" y="3476607"/>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8" name="Rectangle 27">
            <a:extLst>
              <a:ext uri="{FF2B5EF4-FFF2-40B4-BE49-F238E27FC236}">
                <a16:creationId xmlns:a16="http://schemas.microsoft.com/office/drawing/2014/main" id="{22BF392B-FE32-5408-15B4-87A3353EE8FA}"/>
              </a:ext>
            </a:extLst>
          </p:cNvPr>
          <p:cNvSpPr/>
          <p:nvPr/>
        </p:nvSpPr>
        <p:spPr>
          <a:xfrm>
            <a:off x="196770" y="4511132"/>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D904F1ED-2951-85F0-79DB-D996B7BF3A49}"/>
              </a:ext>
            </a:extLst>
          </p:cNvPr>
          <p:cNvSpPr/>
          <p:nvPr/>
        </p:nvSpPr>
        <p:spPr>
          <a:xfrm>
            <a:off x="1381245" y="4511131"/>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0" name="Rectangle 29">
            <a:extLst>
              <a:ext uri="{FF2B5EF4-FFF2-40B4-BE49-F238E27FC236}">
                <a16:creationId xmlns:a16="http://schemas.microsoft.com/office/drawing/2014/main" id="{47F3C69C-5EE4-F0E9-1C59-698AF24B61BE}"/>
              </a:ext>
            </a:extLst>
          </p:cNvPr>
          <p:cNvSpPr/>
          <p:nvPr/>
        </p:nvSpPr>
        <p:spPr>
          <a:xfrm>
            <a:off x="4784204" y="4511130"/>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8BFB6A41-C780-CD42-AF4B-9C35611C77D5}"/>
              </a:ext>
            </a:extLst>
          </p:cNvPr>
          <p:cNvSpPr/>
          <p:nvPr/>
        </p:nvSpPr>
        <p:spPr>
          <a:xfrm>
            <a:off x="5955175" y="451113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A6F6943E-A8B3-B6AA-A596-D6F144C55F68}"/>
              </a:ext>
            </a:extLst>
          </p:cNvPr>
          <p:cNvSpPr/>
          <p:nvPr/>
        </p:nvSpPr>
        <p:spPr>
          <a:xfrm>
            <a:off x="2490487" y="4511131"/>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A7F6F16C-0DC1-3FE3-1887-D0FFD82BF53D}"/>
              </a:ext>
            </a:extLst>
          </p:cNvPr>
          <p:cNvSpPr/>
          <p:nvPr/>
        </p:nvSpPr>
        <p:spPr>
          <a:xfrm>
            <a:off x="3674962" y="4511130"/>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61ED80A2-2920-2C0E-1D2E-DF241C73A9A3}"/>
              </a:ext>
            </a:extLst>
          </p:cNvPr>
          <p:cNvCxnSpPr/>
          <p:nvPr/>
        </p:nvCxnSpPr>
        <p:spPr>
          <a:xfrm>
            <a:off x="183266" y="5551436"/>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62D28AA-5575-8AB8-10AE-3A7877E1438D}"/>
              </a:ext>
            </a:extLst>
          </p:cNvPr>
          <p:cNvSpPr/>
          <p:nvPr/>
        </p:nvSpPr>
        <p:spPr>
          <a:xfrm>
            <a:off x="210274" y="5724024"/>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7" name="Rectangle 36">
            <a:extLst>
              <a:ext uri="{FF2B5EF4-FFF2-40B4-BE49-F238E27FC236}">
                <a16:creationId xmlns:a16="http://schemas.microsoft.com/office/drawing/2014/main" id="{4E3DC94C-F0F4-2E24-943D-A99E12827E1F}"/>
              </a:ext>
            </a:extLst>
          </p:cNvPr>
          <p:cNvSpPr/>
          <p:nvPr/>
        </p:nvSpPr>
        <p:spPr>
          <a:xfrm>
            <a:off x="1394749" y="5724023"/>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257CC0FF-A8B1-FA33-C6F9-BD8613D43B9F}"/>
              </a:ext>
            </a:extLst>
          </p:cNvPr>
          <p:cNvSpPr/>
          <p:nvPr/>
        </p:nvSpPr>
        <p:spPr>
          <a:xfrm>
            <a:off x="4797708" y="572402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9" name="Rectangle 38">
            <a:extLst>
              <a:ext uri="{FF2B5EF4-FFF2-40B4-BE49-F238E27FC236}">
                <a16:creationId xmlns:a16="http://schemas.microsoft.com/office/drawing/2014/main" id="{DFC021DE-67E8-1C2F-13E3-7920FD0204DC}"/>
              </a:ext>
            </a:extLst>
          </p:cNvPr>
          <p:cNvSpPr/>
          <p:nvPr/>
        </p:nvSpPr>
        <p:spPr>
          <a:xfrm>
            <a:off x="5968679" y="5724024"/>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0" name="Rectangle 39">
            <a:extLst>
              <a:ext uri="{FF2B5EF4-FFF2-40B4-BE49-F238E27FC236}">
                <a16:creationId xmlns:a16="http://schemas.microsoft.com/office/drawing/2014/main" id="{8D4BB841-20EF-48B1-A3BA-3A2043021A5C}"/>
              </a:ext>
            </a:extLst>
          </p:cNvPr>
          <p:cNvSpPr/>
          <p:nvPr/>
        </p:nvSpPr>
        <p:spPr>
          <a:xfrm>
            <a:off x="2503991" y="5724023"/>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1" name="Rectangle 40">
            <a:extLst>
              <a:ext uri="{FF2B5EF4-FFF2-40B4-BE49-F238E27FC236}">
                <a16:creationId xmlns:a16="http://schemas.microsoft.com/office/drawing/2014/main" id="{E27D2A2D-CF27-E015-3880-4FBE155452DF}"/>
              </a:ext>
            </a:extLst>
          </p:cNvPr>
          <p:cNvSpPr/>
          <p:nvPr/>
        </p:nvSpPr>
        <p:spPr>
          <a:xfrm>
            <a:off x="3688466" y="5724022"/>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pic>
        <p:nvPicPr>
          <p:cNvPr id="46" name="Graphic 45" descr="Postit Notes with solid fill">
            <a:extLst>
              <a:ext uri="{FF2B5EF4-FFF2-40B4-BE49-F238E27FC236}">
                <a16:creationId xmlns:a16="http://schemas.microsoft.com/office/drawing/2014/main" id="{B045C39C-97C0-6F6E-FC60-F5E9C03101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53958" y="1451189"/>
            <a:ext cx="914400" cy="914400"/>
          </a:xfrm>
          <a:prstGeom prst="rect">
            <a:avLst/>
          </a:prstGeom>
        </p:spPr>
      </p:pic>
      <p:pic>
        <p:nvPicPr>
          <p:cNvPr id="7" name="Graphic 6" descr="Male profile with solid fill">
            <a:extLst>
              <a:ext uri="{FF2B5EF4-FFF2-40B4-BE49-F238E27FC236}">
                <a16:creationId xmlns:a16="http://schemas.microsoft.com/office/drawing/2014/main" id="{02E2D59A-6DFC-1706-5141-B097957DA5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670" y="1541858"/>
            <a:ext cx="733062" cy="733062"/>
          </a:xfrm>
          <a:prstGeom prst="rect">
            <a:avLst/>
          </a:prstGeom>
        </p:spPr>
      </p:pic>
      <p:sp>
        <p:nvSpPr>
          <p:cNvPr id="10" name="Oval 9">
            <a:extLst>
              <a:ext uri="{FF2B5EF4-FFF2-40B4-BE49-F238E27FC236}">
                <a16:creationId xmlns:a16="http://schemas.microsoft.com/office/drawing/2014/main" id="{41B7BBF7-72C4-109F-614D-BFDC0F10230D}"/>
              </a:ext>
            </a:extLst>
          </p:cNvPr>
          <p:cNvSpPr/>
          <p:nvPr/>
        </p:nvSpPr>
        <p:spPr>
          <a:xfrm>
            <a:off x="5472775" y="1574435"/>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F9E2DBB-2AD2-C8CB-6CC5-C53C90089888}"/>
              </a:ext>
            </a:extLst>
          </p:cNvPr>
          <p:cNvSpPr/>
          <p:nvPr/>
        </p:nvSpPr>
        <p:spPr>
          <a:xfrm>
            <a:off x="3159889" y="1608457"/>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Male profile with solid fill">
            <a:extLst>
              <a:ext uri="{FF2B5EF4-FFF2-40B4-BE49-F238E27FC236}">
                <a16:creationId xmlns:a16="http://schemas.microsoft.com/office/drawing/2014/main" id="{1724F115-FE9B-F045-08D1-1AC968663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62061" y="1570523"/>
            <a:ext cx="733062" cy="733062"/>
          </a:xfrm>
          <a:prstGeom prst="rect">
            <a:avLst/>
          </a:prstGeom>
        </p:spPr>
      </p:pic>
      <p:pic>
        <p:nvPicPr>
          <p:cNvPr id="16" name="Graphic 15" descr="Male profile with solid fill">
            <a:extLst>
              <a:ext uri="{FF2B5EF4-FFF2-40B4-BE49-F238E27FC236}">
                <a16:creationId xmlns:a16="http://schemas.microsoft.com/office/drawing/2014/main" id="{25E450E1-B9BA-11C6-0E31-7A19C1247D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72775" y="1574435"/>
            <a:ext cx="733062" cy="733062"/>
          </a:xfrm>
          <a:prstGeom prst="rect">
            <a:avLst/>
          </a:prstGeom>
        </p:spPr>
      </p:pic>
      <p:cxnSp>
        <p:nvCxnSpPr>
          <p:cNvPr id="17" name="Straight Connector 16">
            <a:extLst>
              <a:ext uri="{FF2B5EF4-FFF2-40B4-BE49-F238E27FC236}">
                <a16:creationId xmlns:a16="http://schemas.microsoft.com/office/drawing/2014/main" id="{148F303A-25F9-B150-459C-DA3B4E4D758E}"/>
              </a:ext>
            </a:extLst>
          </p:cNvPr>
          <p:cNvCxnSpPr/>
          <p:nvPr/>
        </p:nvCxnSpPr>
        <p:spPr>
          <a:xfrm>
            <a:off x="183266" y="6757132"/>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05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5C4A864-7E64-D2A8-DFF0-B382F4291D45}"/>
              </a:ext>
            </a:extLst>
          </p:cNvPr>
          <p:cNvSpPr/>
          <p:nvPr/>
        </p:nvSpPr>
        <p:spPr>
          <a:xfrm>
            <a:off x="879676" y="1559789"/>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CFD727B-32A0-F36B-2FA0-BFC23B907753}"/>
              </a:ext>
            </a:extLst>
          </p:cNvPr>
          <p:cNvSpPr/>
          <p:nvPr/>
        </p:nvSpPr>
        <p:spPr>
          <a:xfrm>
            <a:off x="0" y="0"/>
            <a:ext cx="12192000" cy="719091"/>
          </a:xfrm>
          <a:prstGeom prst="rect">
            <a:avLst/>
          </a:prstGeom>
          <a:solidFill>
            <a:srgbClr val="DC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8429E5-D52F-E213-D89B-9AAD2822EB33}"/>
              </a:ext>
            </a:extLst>
          </p:cNvPr>
          <p:cNvSpPr txBox="1"/>
          <p:nvPr/>
        </p:nvSpPr>
        <p:spPr>
          <a:xfrm>
            <a:off x="72501" y="148043"/>
            <a:ext cx="9823854" cy="400110"/>
          </a:xfrm>
          <a:prstGeom prst="rect">
            <a:avLst/>
          </a:prstGeom>
          <a:noFill/>
        </p:spPr>
        <p:txBody>
          <a:bodyPr wrap="square" rtlCol="0">
            <a:spAutoFit/>
          </a:bodyPr>
          <a:lstStyle/>
          <a:p>
            <a:r>
              <a:rPr lang="en-US" sz="2000" dirty="0">
                <a:solidFill>
                  <a:schemeClr val="tx1">
                    <a:lumMod val="50000"/>
                    <a:lumOff val="50000"/>
                  </a:schemeClr>
                </a:solidFill>
                <a:latin typeface="Century Gothic" panose="020B0502020202020204" pitchFamily="34" charset="0"/>
              </a:rPr>
              <a:t>4. Prioritization and Release Planning</a:t>
            </a:r>
          </a:p>
        </p:txBody>
      </p:sp>
      <p:sp>
        <p:nvSpPr>
          <p:cNvPr id="4" name="Rectangle 3">
            <a:extLst>
              <a:ext uri="{FF2B5EF4-FFF2-40B4-BE49-F238E27FC236}">
                <a16:creationId xmlns:a16="http://schemas.microsoft.com/office/drawing/2014/main" id="{E4DE0A70-83E5-DA6D-9D29-1B5ABE466522}"/>
              </a:ext>
            </a:extLst>
          </p:cNvPr>
          <p:cNvSpPr/>
          <p:nvPr/>
        </p:nvSpPr>
        <p:spPr>
          <a:xfrm>
            <a:off x="0" y="719091"/>
            <a:ext cx="12192000" cy="20270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ostit Notes outline">
            <a:extLst>
              <a:ext uri="{FF2B5EF4-FFF2-40B4-BE49-F238E27FC236}">
                <a16:creationId xmlns:a16="http://schemas.microsoft.com/office/drawing/2014/main" id="{CB0B9A5B-D186-6B33-7EC7-FD3C3AE6F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9126" y="-17756"/>
            <a:ext cx="921799" cy="921799"/>
          </a:xfrm>
          <a:prstGeom prst="rect">
            <a:avLst/>
          </a:prstGeom>
        </p:spPr>
      </p:pic>
      <p:sp>
        <p:nvSpPr>
          <p:cNvPr id="15" name="TextBox 14">
            <a:extLst>
              <a:ext uri="{FF2B5EF4-FFF2-40B4-BE49-F238E27FC236}">
                <a16:creationId xmlns:a16="http://schemas.microsoft.com/office/drawing/2014/main" id="{2A2C452F-ED7A-6B21-9269-326B1385AFBC}"/>
              </a:ext>
            </a:extLst>
          </p:cNvPr>
          <p:cNvSpPr txBox="1"/>
          <p:nvPr/>
        </p:nvSpPr>
        <p:spPr>
          <a:xfrm>
            <a:off x="8112073" y="3476607"/>
            <a:ext cx="3178880" cy="1015663"/>
          </a:xfrm>
          <a:prstGeom prst="rect">
            <a:avLst/>
          </a:prstGeom>
          <a:noFill/>
        </p:spPr>
        <p:txBody>
          <a:bodyPr wrap="square" rtlCol="0">
            <a:spAutoFit/>
          </a:bodyPr>
          <a:lstStyle/>
          <a:p>
            <a:pPr algn="ctr"/>
            <a:r>
              <a:rPr lang="en-US" sz="2000" dirty="0">
                <a:solidFill>
                  <a:schemeClr val="tx1">
                    <a:lumMod val="50000"/>
                    <a:lumOff val="50000"/>
                  </a:schemeClr>
                </a:solidFill>
                <a:latin typeface="Century Gothic" panose="020B0502020202020204" pitchFamily="34" charset="0"/>
              </a:rPr>
              <a:t>Explain how to prioritize user stories and outline the release strategy.</a:t>
            </a:r>
          </a:p>
        </p:txBody>
      </p:sp>
      <p:sp>
        <p:nvSpPr>
          <p:cNvPr id="6" name="Rectangle 5">
            <a:extLst>
              <a:ext uri="{FF2B5EF4-FFF2-40B4-BE49-F238E27FC236}">
                <a16:creationId xmlns:a16="http://schemas.microsoft.com/office/drawing/2014/main" id="{57D02693-BC10-9A7F-1919-8ECC00E44125}"/>
              </a:ext>
            </a:extLst>
          </p:cNvPr>
          <p:cNvSpPr/>
          <p:nvPr/>
        </p:nvSpPr>
        <p:spPr>
          <a:xfrm>
            <a:off x="196770" y="2516941"/>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8" name="Rectangle 7">
            <a:extLst>
              <a:ext uri="{FF2B5EF4-FFF2-40B4-BE49-F238E27FC236}">
                <a16:creationId xmlns:a16="http://schemas.microsoft.com/office/drawing/2014/main" id="{A48EF248-2096-47B7-7C49-1C97BAF22EB3}"/>
              </a:ext>
            </a:extLst>
          </p:cNvPr>
          <p:cNvSpPr/>
          <p:nvPr/>
        </p:nvSpPr>
        <p:spPr>
          <a:xfrm>
            <a:off x="2490487" y="2514802"/>
            <a:ext cx="2098875"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9" name="Rectangle 8">
            <a:extLst>
              <a:ext uri="{FF2B5EF4-FFF2-40B4-BE49-F238E27FC236}">
                <a16:creationId xmlns:a16="http://schemas.microsoft.com/office/drawing/2014/main" id="{C421A980-EC31-9C2F-BE1C-F7ED54EC8E0D}"/>
              </a:ext>
            </a:extLst>
          </p:cNvPr>
          <p:cNvSpPr/>
          <p:nvPr/>
        </p:nvSpPr>
        <p:spPr>
          <a:xfrm>
            <a:off x="4784204" y="2516941"/>
            <a:ext cx="2098875"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22" name="Rectangle 21">
            <a:extLst>
              <a:ext uri="{FF2B5EF4-FFF2-40B4-BE49-F238E27FC236}">
                <a16:creationId xmlns:a16="http://schemas.microsoft.com/office/drawing/2014/main" id="{751F388C-014A-0152-42D8-A7FCC647CB38}"/>
              </a:ext>
            </a:extLst>
          </p:cNvPr>
          <p:cNvSpPr/>
          <p:nvPr/>
        </p:nvSpPr>
        <p:spPr>
          <a:xfrm>
            <a:off x="196770" y="3476609"/>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3" name="Rectangle 22">
            <a:extLst>
              <a:ext uri="{FF2B5EF4-FFF2-40B4-BE49-F238E27FC236}">
                <a16:creationId xmlns:a16="http://schemas.microsoft.com/office/drawing/2014/main" id="{35FE5AD3-420A-FC7E-577A-6E7E6FC67950}"/>
              </a:ext>
            </a:extLst>
          </p:cNvPr>
          <p:cNvSpPr/>
          <p:nvPr/>
        </p:nvSpPr>
        <p:spPr>
          <a:xfrm>
            <a:off x="1381245" y="3476608"/>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4" name="Rectangle 23">
            <a:extLst>
              <a:ext uri="{FF2B5EF4-FFF2-40B4-BE49-F238E27FC236}">
                <a16:creationId xmlns:a16="http://schemas.microsoft.com/office/drawing/2014/main" id="{A3690C68-9F19-8092-0A60-086C077BCD4C}"/>
              </a:ext>
            </a:extLst>
          </p:cNvPr>
          <p:cNvSpPr/>
          <p:nvPr/>
        </p:nvSpPr>
        <p:spPr>
          <a:xfrm>
            <a:off x="4784204" y="3476607"/>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5" name="Rectangle 24">
            <a:extLst>
              <a:ext uri="{FF2B5EF4-FFF2-40B4-BE49-F238E27FC236}">
                <a16:creationId xmlns:a16="http://schemas.microsoft.com/office/drawing/2014/main" id="{89257ADD-C6D3-D7A5-4770-9585EBD1D4AE}"/>
              </a:ext>
            </a:extLst>
          </p:cNvPr>
          <p:cNvSpPr/>
          <p:nvPr/>
        </p:nvSpPr>
        <p:spPr>
          <a:xfrm>
            <a:off x="5955175" y="3476609"/>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6" name="Rectangle 25">
            <a:extLst>
              <a:ext uri="{FF2B5EF4-FFF2-40B4-BE49-F238E27FC236}">
                <a16:creationId xmlns:a16="http://schemas.microsoft.com/office/drawing/2014/main" id="{DBE93984-AF88-D799-1B83-F980EEC6BA47}"/>
              </a:ext>
            </a:extLst>
          </p:cNvPr>
          <p:cNvSpPr/>
          <p:nvPr/>
        </p:nvSpPr>
        <p:spPr>
          <a:xfrm>
            <a:off x="2490487" y="3476608"/>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7" name="Rectangle 26">
            <a:extLst>
              <a:ext uri="{FF2B5EF4-FFF2-40B4-BE49-F238E27FC236}">
                <a16:creationId xmlns:a16="http://schemas.microsoft.com/office/drawing/2014/main" id="{57588A28-C89E-2FA3-6EE3-A6B87EDF2394}"/>
              </a:ext>
            </a:extLst>
          </p:cNvPr>
          <p:cNvSpPr/>
          <p:nvPr/>
        </p:nvSpPr>
        <p:spPr>
          <a:xfrm>
            <a:off x="3674962" y="3476607"/>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8" name="Rectangle 27">
            <a:extLst>
              <a:ext uri="{FF2B5EF4-FFF2-40B4-BE49-F238E27FC236}">
                <a16:creationId xmlns:a16="http://schemas.microsoft.com/office/drawing/2014/main" id="{22BF392B-FE32-5408-15B4-87A3353EE8FA}"/>
              </a:ext>
            </a:extLst>
          </p:cNvPr>
          <p:cNvSpPr/>
          <p:nvPr/>
        </p:nvSpPr>
        <p:spPr>
          <a:xfrm>
            <a:off x="196770" y="4511132"/>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D904F1ED-2951-85F0-79DB-D996B7BF3A49}"/>
              </a:ext>
            </a:extLst>
          </p:cNvPr>
          <p:cNvSpPr/>
          <p:nvPr/>
        </p:nvSpPr>
        <p:spPr>
          <a:xfrm>
            <a:off x="1381245" y="4511131"/>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0" name="Rectangle 29">
            <a:extLst>
              <a:ext uri="{FF2B5EF4-FFF2-40B4-BE49-F238E27FC236}">
                <a16:creationId xmlns:a16="http://schemas.microsoft.com/office/drawing/2014/main" id="{47F3C69C-5EE4-F0E9-1C59-698AF24B61BE}"/>
              </a:ext>
            </a:extLst>
          </p:cNvPr>
          <p:cNvSpPr/>
          <p:nvPr/>
        </p:nvSpPr>
        <p:spPr>
          <a:xfrm>
            <a:off x="4784204" y="4511130"/>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8BFB6A41-C780-CD42-AF4B-9C35611C77D5}"/>
              </a:ext>
            </a:extLst>
          </p:cNvPr>
          <p:cNvSpPr/>
          <p:nvPr/>
        </p:nvSpPr>
        <p:spPr>
          <a:xfrm>
            <a:off x="5955175" y="451113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A6F6943E-A8B3-B6AA-A596-D6F144C55F68}"/>
              </a:ext>
            </a:extLst>
          </p:cNvPr>
          <p:cNvSpPr/>
          <p:nvPr/>
        </p:nvSpPr>
        <p:spPr>
          <a:xfrm>
            <a:off x="2490487" y="4511131"/>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A7F6F16C-0DC1-3FE3-1887-D0FFD82BF53D}"/>
              </a:ext>
            </a:extLst>
          </p:cNvPr>
          <p:cNvSpPr/>
          <p:nvPr/>
        </p:nvSpPr>
        <p:spPr>
          <a:xfrm>
            <a:off x="3674962" y="4511130"/>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61ED80A2-2920-2C0E-1D2E-DF241C73A9A3}"/>
              </a:ext>
            </a:extLst>
          </p:cNvPr>
          <p:cNvCxnSpPr/>
          <p:nvPr/>
        </p:nvCxnSpPr>
        <p:spPr>
          <a:xfrm>
            <a:off x="183266" y="5551436"/>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62D28AA-5575-8AB8-10AE-3A7877E1438D}"/>
              </a:ext>
            </a:extLst>
          </p:cNvPr>
          <p:cNvSpPr/>
          <p:nvPr/>
        </p:nvSpPr>
        <p:spPr>
          <a:xfrm>
            <a:off x="210274" y="5724024"/>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7" name="Rectangle 36">
            <a:extLst>
              <a:ext uri="{FF2B5EF4-FFF2-40B4-BE49-F238E27FC236}">
                <a16:creationId xmlns:a16="http://schemas.microsoft.com/office/drawing/2014/main" id="{4E3DC94C-F0F4-2E24-943D-A99E12827E1F}"/>
              </a:ext>
            </a:extLst>
          </p:cNvPr>
          <p:cNvSpPr/>
          <p:nvPr/>
        </p:nvSpPr>
        <p:spPr>
          <a:xfrm>
            <a:off x="1394749" y="5724023"/>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257CC0FF-A8B1-FA33-C6F9-BD8613D43B9F}"/>
              </a:ext>
            </a:extLst>
          </p:cNvPr>
          <p:cNvSpPr/>
          <p:nvPr/>
        </p:nvSpPr>
        <p:spPr>
          <a:xfrm>
            <a:off x="4797708" y="572402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9" name="Rectangle 38">
            <a:extLst>
              <a:ext uri="{FF2B5EF4-FFF2-40B4-BE49-F238E27FC236}">
                <a16:creationId xmlns:a16="http://schemas.microsoft.com/office/drawing/2014/main" id="{DFC021DE-67E8-1C2F-13E3-7920FD0204DC}"/>
              </a:ext>
            </a:extLst>
          </p:cNvPr>
          <p:cNvSpPr/>
          <p:nvPr/>
        </p:nvSpPr>
        <p:spPr>
          <a:xfrm>
            <a:off x="5968679" y="5724024"/>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0" name="Rectangle 39">
            <a:extLst>
              <a:ext uri="{FF2B5EF4-FFF2-40B4-BE49-F238E27FC236}">
                <a16:creationId xmlns:a16="http://schemas.microsoft.com/office/drawing/2014/main" id="{8D4BB841-20EF-48B1-A3BA-3A2043021A5C}"/>
              </a:ext>
            </a:extLst>
          </p:cNvPr>
          <p:cNvSpPr/>
          <p:nvPr/>
        </p:nvSpPr>
        <p:spPr>
          <a:xfrm>
            <a:off x="2503991" y="5724023"/>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1" name="Rectangle 40">
            <a:extLst>
              <a:ext uri="{FF2B5EF4-FFF2-40B4-BE49-F238E27FC236}">
                <a16:creationId xmlns:a16="http://schemas.microsoft.com/office/drawing/2014/main" id="{E27D2A2D-CF27-E015-3880-4FBE155452DF}"/>
              </a:ext>
            </a:extLst>
          </p:cNvPr>
          <p:cNvSpPr/>
          <p:nvPr/>
        </p:nvSpPr>
        <p:spPr>
          <a:xfrm>
            <a:off x="3688466" y="5724022"/>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pic>
        <p:nvPicPr>
          <p:cNvPr id="46" name="Graphic 45" descr="Postit Notes with solid fill">
            <a:extLst>
              <a:ext uri="{FF2B5EF4-FFF2-40B4-BE49-F238E27FC236}">
                <a16:creationId xmlns:a16="http://schemas.microsoft.com/office/drawing/2014/main" id="{B045C39C-97C0-6F6E-FC60-F5E9C03101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53958" y="1451189"/>
            <a:ext cx="914400" cy="914400"/>
          </a:xfrm>
          <a:prstGeom prst="rect">
            <a:avLst/>
          </a:prstGeom>
        </p:spPr>
      </p:pic>
      <p:pic>
        <p:nvPicPr>
          <p:cNvPr id="7" name="Graphic 6" descr="Male profile with solid fill">
            <a:extLst>
              <a:ext uri="{FF2B5EF4-FFF2-40B4-BE49-F238E27FC236}">
                <a16:creationId xmlns:a16="http://schemas.microsoft.com/office/drawing/2014/main" id="{02E2D59A-6DFC-1706-5141-B097957DA5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670" y="1541858"/>
            <a:ext cx="733062" cy="733062"/>
          </a:xfrm>
          <a:prstGeom prst="rect">
            <a:avLst/>
          </a:prstGeom>
        </p:spPr>
      </p:pic>
      <p:sp>
        <p:nvSpPr>
          <p:cNvPr id="10" name="Oval 9">
            <a:extLst>
              <a:ext uri="{FF2B5EF4-FFF2-40B4-BE49-F238E27FC236}">
                <a16:creationId xmlns:a16="http://schemas.microsoft.com/office/drawing/2014/main" id="{41B7BBF7-72C4-109F-614D-BFDC0F10230D}"/>
              </a:ext>
            </a:extLst>
          </p:cNvPr>
          <p:cNvSpPr/>
          <p:nvPr/>
        </p:nvSpPr>
        <p:spPr>
          <a:xfrm>
            <a:off x="5472775" y="1574435"/>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F9E2DBB-2AD2-C8CB-6CC5-C53C90089888}"/>
              </a:ext>
            </a:extLst>
          </p:cNvPr>
          <p:cNvSpPr/>
          <p:nvPr/>
        </p:nvSpPr>
        <p:spPr>
          <a:xfrm>
            <a:off x="3159889" y="1608457"/>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Male profile with solid fill">
            <a:extLst>
              <a:ext uri="{FF2B5EF4-FFF2-40B4-BE49-F238E27FC236}">
                <a16:creationId xmlns:a16="http://schemas.microsoft.com/office/drawing/2014/main" id="{1724F115-FE9B-F045-08D1-1AC968663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62061" y="1570523"/>
            <a:ext cx="733062" cy="733062"/>
          </a:xfrm>
          <a:prstGeom prst="rect">
            <a:avLst/>
          </a:prstGeom>
        </p:spPr>
      </p:pic>
      <p:pic>
        <p:nvPicPr>
          <p:cNvPr id="16" name="Graphic 15" descr="Male profile with solid fill">
            <a:extLst>
              <a:ext uri="{FF2B5EF4-FFF2-40B4-BE49-F238E27FC236}">
                <a16:creationId xmlns:a16="http://schemas.microsoft.com/office/drawing/2014/main" id="{25E450E1-B9BA-11C6-0E31-7A19C1247D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72775" y="1574435"/>
            <a:ext cx="733062" cy="733062"/>
          </a:xfrm>
          <a:prstGeom prst="rect">
            <a:avLst/>
          </a:prstGeom>
        </p:spPr>
      </p:pic>
      <p:cxnSp>
        <p:nvCxnSpPr>
          <p:cNvPr id="14" name="Straight Connector 13">
            <a:extLst>
              <a:ext uri="{FF2B5EF4-FFF2-40B4-BE49-F238E27FC236}">
                <a16:creationId xmlns:a16="http://schemas.microsoft.com/office/drawing/2014/main" id="{C7736247-D397-4AA3-8CEB-9F39AE72E37B}"/>
              </a:ext>
            </a:extLst>
          </p:cNvPr>
          <p:cNvCxnSpPr/>
          <p:nvPr/>
        </p:nvCxnSpPr>
        <p:spPr>
          <a:xfrm>
            <a:off x="183266" y="6757132"/>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07AD39-123D-8608-AECF-05685E4290F4}"/>
              </a:ext>
            </a:extLst>
          </p:cNvPr>
          <p:cNvSpPr txBox="1"/>
          <p:nvPr/>
        </p:nvSpPr>
        <p:spPr>
          <a:xfrm>
            <a:off x="6989478" y="5397547"/>
            <a:ext cx="3178880" cy="307777"/>
          </a:xfrm>
          <a:prstGeom prst="rect">
            <a:avLst/>
          </a:prstGeom>
          <a:solidFill>
            <a:srgbClr val="DCF8EB"/>
          </a:solidFill>
        </p:spPr>
        <p:txBody>
          <a:bodyPr wrap="square" rtlCol="0">
            <a:spAutoFit/>
          </a:bodyPr>
          <a:lstStyle/>
          <a:p>
            <a:r>
              <a:rPr lang="en-US" sz="1400" dirty="0">
                <a:solidFill>
                  <a:schemeClr val="tx1">
                    <a:lumMod val="50000"/>
                    <a:lumOff val="50000"/>
                  </a:schemeClr>
                </a:solidFill>
                <a:latin typeface="Century Gothic" panose="020B0502020202020204" pitchFamily="34" charset="0"/>
              </a:rPr>
              <a:t>RELEASE 1</a:t>
            </a:r>
          </a:p>
        </p:txBody>
      </p:sp>
      <p:sp>
        <p:nvSpPr>
          <p:cNvPr id="18" name="TextBox 17">
            <a:extLst>
              <a:ext uri="{FF2B5EF4-FFF2-40B4-BE49-F238E27FC236}">
                <a16:creationId xmlns:a16="http://schemas.microsoft.com/office/drawing/2014/main" id="{3C2437B6-C9DC-62C6-54EB-84DE375422AF}"/>
              </a:ext>
            </a:extLst>
          </p:cNvPr>
          <p:cNvSpPr txBox="1"/>
          <p:nvPr/>
        </p:nvSpPr>
        <p:spPr>
          <a:xfrm>
            <a:off x="7018415" y="6511101"/>
            <a:ext cx="3178880" cy="307777"/>
          </a:xfrm>
          <a:prstGeom prst="rect">
            <a:avLst/>
          </a:prstGeom>
          <a:solidFill>
            <a:srgbClr val="DCF8EB"/>
          </a:solidFill>
        </p:spPr>
        <p:txBody>
          <a:bodyPr wrap="square" rtlCol="0">
            <a:spAutoFit/>
          </a:bodyPr>
          <a:lstStyle/>
          <a:p>
            <a:r>
              <a:rPr lang="en-US" sz="1400" dirty="0">
                <a:solidFill>
                  <a:schemeClr val="tx1">
                    <a:lumMod val="50000"/>
                    <a:lumOff val="50000"/>
                  </a:schemeClr>
                </a:solidFill>
                <a:latin typeface="Century Gothic" panose="020B0502020202020204" pitchFamily="34" charset="0"/>
              </a:rPr>
              <a:t>RELEASE 2</a:t>
            </a:r>
          </a:p>
        </p:txBody>
      </p:sp>
    </p:spTree>
    <p:extLst>
      <p:ext uri="{BB962C8B-B14F-4D97-AF65-F5344CB8AC3E}">
        <p14:creationId xmlns:p14="http://schemas.microsoft.com/office/powerpoint/2010/main" val="2246864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5C4A864-7E64-D2A8-DFF0-B382F4291D45}"/>
              </a:ext>
            </a:extLst>
          </p:cNvPr>
          <p:cNvSpPr/>
          <p:nvPr/>
        </p:nvSpPr>
        <p:spPr>
          <a:xfrm>
            <a:off x="879676" y="1559789"/>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CFD727B-32A0-F36B-2FA0-BFC23B907753}"/>
              </a:ext>
            </a:extLst>
          </p:cNvPr>
          <p:cNvSpPr/>
          <p:nvPr/>
        </p:nvSpPr>
        <p:spPr>
          <a:xfrm>
            <a:off x="0" y="0"/>
            <a:ext cx="12192000" cy="719091"/>
          </a:xfrm>
          <a:prstGeom prst="rect">
            <a:avLst/>
          </a:prstGeom>
          <a:solidFill>
            <a:srgbClr val="DC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8429E5-D52F-E213-D89B-9AAD2822EB33}"/>
              </a:ext>
            </a:extLst>
          </p:cNvPr>
          <p:cNvSpPr txBox="1"/>
          <p:nvPr/>
        </p:nvSpPr>
        <p:spPr>
          <a:xfrm>
            <a:off x="72501" y="148043"/>
            <a:ext cx="9823854" cy="400110"/>
          </a:xfrm>
          <a:prstGeom prst="rect">
            <a:avLst/>
          </a:prstGeom>
          <a:noFill/>
        </p:spPr>
        <p:txBody>
          <a:bodyPr wrap="square" rtlCol="0">
            <a:spAutoFit/>
          </a:bodyPr>
          <a:lstStyle/>
          <a:p>
            <a:r>
              <a:rPr lang="en-US" sz="2000" dirty="0">
                <a:solidFill>
                  <a:schemeClr val="tx1">
                    <a:lumMod val="50000"/>
                    <a:lumOff val="50000"/>
                  </a:schemeClr>
                </a:solidFill>
                <a:latin typeface="Century Gothic" panose="020B0502020202020204" pitchFamily="34" charset="0"/>
              </a:rPr>
              <a:t>5. Feedback Integration and Conclusion</a:t>
            </a:r>
          </a:p>
        </p:txBody>
      </p:sp>
      <p:sp>
        <p:nvSpPr>
          <p:cNvPr id="4" name="Rectangle 3">
            <a:extLst>
              <a:ext uri="{FF2B5EF4-FFF2-40B4-BE49-F238E27FC236}">
                <a16:creationId xmlns:a16="http://schemas.microsoft.com/office/drawing/2014/main" id="{E4DE0A70-83E5-DA6D-9D29-1B5ABE466522}"/>
              </a:ext>
            </a:extLst>
          </p:cNvPr>
          <p:cNvSpPr/>
          <p:nvPr/>
        </p:nvSpPr>
        <p:spPr>
          <a:xfrm>
            <a:off x="0" y="719091"/>
            <a:ext cx="12192000" cy="20270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ostit Notes outline">
            <a:extLst>
              <a:ext uri="{FF2B5EF4-FFF2-40B4-BE49-F238E27FC236}">
                <a16:creationId xmlns:a16="http://schemas.microsoft.com/office/drawing/2014/main" id="{CB0B9A5B-D186-6B33-7EC7-FD3C3AE6F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9126" y="-17756"/>
            <a:ext cx="921799" cy="921799"/>
          </a:xfrm>
          <a:prstGeom prst="rect">
            <a:avLst/>
          </a:prstGeom>
        </p:spPr>
      </p:pic>
      <p:sp>
        <p:nvSpPr>
          <p:cNvPr id="15" name="TextBox 14">
            <a:extLst>
              <a:ext uri="{FF2B5EF4-FFF2-40B4-BE49-F238E27FC236}">
                <a16:creationId xmlns:a16="http://schemas.microsoft.com/office/drawing/2014/main" id="{2A2C452F-ED7A-6B21-9269-326B1385AFBC}"/>
              </a:ext>
            </a:extLst>
          </p:cNvPr>
          <p:cNvSpPr txBox="1"/>
          <p:nvPr/>
        </p:nvSpPr>
        <p:spPr>
          <a:xfrm>
            <a:off x="8112073" y="3120393"/>
            <a:ext cx="3178880" cy="1631216"/>
          </a:xfrm>
          <a:prstGeom prst="rect">
            <a:avLst/>
          </a:prstGeom>
          <a:noFill/>
        </p:spPr>
        <p:txBody>
          <a:bodyPr wrap="square" rtlCol="0">
            <a:spAutoFit/>
          </a:bodyPr>
          <a:lstStyle/>
          <a:p>
            <a:pPr algn="ctr"/>
            <a:r>
              <a:rPr lang="en-US" sz="2000" dirty="0">
                <a:solidFill>
                  <a:schemeClr val="tx1">
                    <a:lumMod val="50000"/>
                    <a:lumOff val="50000"/>
                  </a:schemeClr>
                </a:solidFill>
                <a:latin typeface="Century Gothic" panose="020B0502020202020204" pitchFamily="34" charset="0"/>
              </a:rPr>
              <a:t>Discuss the importance of feedback loops and summarize the next steps in the development process.</a:t>
            </a:r>
          </a:p>
        </p:txBody>
      </p:sp>
      <p:sp>
        <p:nvSpPr>
          <p:cNvPr id="6" name="Rectangle 5">
            <a:extLst>
              <a:ext uri="{FF2B5EF4-FFF2-40B4-BE49-F238E27FC236}">
                <a16:creationId xmlns:a16="http://schemas.microsoft.com/office/drawing/2014/main" id="{57D02693-BC10-9A7F-1919-8ECC00E44125}"/>
              </a:ext>
            </a:extLst>
          </p:cNvPr>
          <p:cNvSpPr/>
          <p:nvPr/>
        </p:nvSpPr>
        <p:spPr>
          <a:xfrm>
            <a:off x="196770" y="2516941"/>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8" name="Rectangle 7">
            <a:extLst>
              <a:ext uri="{FF2B5EF4-FFF2-40B4-BE49-F238E27FC236}">
                <a16:creationId xmlns:a16="http://schemas.microsoft.com/office/drawing/2014/main" id="{A48EF248-2096-47B7-7C49-1C97BAF22EB3}"/>
              </a:ext>
            </a:extLst>
          </p:cNvPr>
          <p:cNvSpPr/>
          <p:nvPr/>
        </p:nvSpPr>
        <p:spPr>
          <a:xfrm>
            <a:off x="2490487" y="2514802"/>
            <a:ext cx="2098875"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9" name="Rectangle 8">
            <a:extLst>
              <a:ext uri="{FF2B5EF4-FFF2-40B4-BE49-F238E27FC236}">
                <a16:creationId xmlns:a16="http://schemas.microsoft.com/office/drawing/2014/main" id="{C421A980-EC31-9C2F-BE1C-F7ED54EC8E0D}"/>
              </a:ext>
            </a:extLst>
          </p:cNvPr>
          <p:cNvSpPr/>
          <p:nvPr/>
        </p:nvSpPr>
        <p:spPr>
          <a:xfrm>
            <a:off x="4784204" y="2516941"/>
            <a:ext cx="2098875"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22" name="Rectangle 21">
            <a:extLst>
              <a:ext uri="{FF2B5EF4-FFF2-40B4-BE49-F238E27FC236}">
                <a16:creationId xmlns:a16="http://schemas.microsoft.com/office/drawing/2014/main" id="{751F388C-014A-0152-42D8-A7FCC647CB38}"/>
              </a:ext>
            </a:extLst>
          </p:cNvPr>
          <p:cNvSpPr/>
          <p:nvPr/>
        </p:nvSpPr>
        <p:spPr>
          <a:xfrm>
            <a:off x="196770" y="3476609"/>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3" name="Rectangle 22">
            <a:extLst>
              <a:ext uri="{FF2B5EF4-FFF2-40B4-BE49-F238E27FC236}">
                <a16:creationId xmlns:a16="http://schemas.microsoft.com/office/drawing/2014/main" id="{35FE5AD3-420A-FC7E-577A-6E7E6FC67950}"/>
              </a:ext>
            </a:extLst>
          </p:cNvPr>
          <p:cNvSpPr/>
          <p:nvPr/>
        </p:nvSpPr>
        <p:spPr>
          <a:xfrm>
            <a:off x="1381245" y="3476608"/>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4" name="Rectangle 23">
            <a:extLst>
              <a:ext uri="{FF2B5EF4-FFF2-40B4-BE49-F238E27FC236}">
                <a16:creationId xmlns:a16="http://schemas.microsoft.com/office/drawing/2014/main" id="{A3690C68-9F19-8092-0A60-086C077BCD4C}"/>
              </a:ext>
            </a:extLst>
          </p:cNvPr>
          <p:cNvSpPr/>
          <p:nvPr/>
        </p:nvSpPr>
        <p:spPr>
          <a:xfrm>
            <a:off x="4784204" y="3476607"/>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5" name="Rectangle 24">
            <a:extLst>
              <a:ext uri="{FF2B5EF4-FFF2-40B4-BE49-F238E27FC236}">
                <a16:creationId xmlns:a16="http://schemas.microsoft.com/office/drawing/2014/main" id="{89257ADD-C6D3-D7A5-4770-9585EBD1D4AE}"/>
              </a:ext>
            </a:extLst>
          </p:cNvPr>
          <p:cNvSpPr/>
          <p:nvPr/>
        </p:nvSpPr>
        <p:spPr>
          <a:xfrm>
            <a:off x="5955175" y="3476609"/>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6" name="Rectangle 25">
            <a:extLst>
              <a:ext uri="{FF2B5EF4-FFF2-40B4-BE49-F238E27FC236}">
                <a16:creationId xmlns:a16="http://schemas.microsoft.com/office/drawing/2014/main" id="{DBE93984-AF88-D799-1B83-F980EEC6BA47}"/>
              </a:ext>
            </a:extLst>
          </p:cNvPr>
          <p:cNvSpPr/>
          <p:nvPr/>
        </p:nvSpPr>
        <p:spPr>
          <a:xfrm>
            <a:off x="2490487" y="3476608"/>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7" name="Rectangle 26">
            <a:extLst>
              <a:ext uri="{FF2B5EF4-FFF2-40B4-BE49-F238E27FC236}">
                <a16:creationId xmlns:a16="http://schemas.microsoft.com/office/drawing/2014/main" id="{57588A28-C89E-2FA3-6EE3-A6B87EDF2394}"/>
              </a:ext>
            </a:extLst>
          </p:cNvPr>
          <p:cNvSpPr/>
          <p:nvPr/>
        </p:nvSpPr>
        <p:spPr>
          <a:xfrm>
            <a:off x="3674962" y="3476607"/>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8" name="Rectangle 27">
            <a:extLst>
              <a:ext uri="{FF2B5EF4-FFF2-40B4-BE49-F238E27FC236}">
                <a16:creationId xmlns:a16="http://schemas.microsoft.com/office/drawing/2014/main" id="{22BF392B-FE32-5408-15B4-87A3353EE8FA}"/>
              </a:ext>
            </a:extLst>
          </p:cNvPr>
          <p:cNvSpPr/>
          <p:nvPr/>
        </p:nvSpPr>
        <p:spPr>
          <a:xfrm>
            <a:off x="196770" y="4511132"/>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D904F1ED-2951-85F0-79DB-D996B7BF3A49}"/>
              </a:ext>
            </a:extLst>
          </p:cNvPr>
          <p:cNvSpPr/>
          <p:nvPr/>
        </p:nvSpPr>
        <p:spPr>
          <a:xfrm>
            <a:off x="1381245" y="4511131"/>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0" name="Rectangle 29">
            <a:extLst>
              <a:ext uri="{FF2B5EF4-FFF2-40B4-BE49-F238E27FC236}">
                <a16:creationId xmlns:a16="http://schemas.microsoft.com/office/drawing/2014/main" id="{47F3C69C-5EE4-F0E9-1C59-698AF24B61BE}"/>
              </a:ext>
            </a:extLst>
          </p:cNvPr>
          <p:cNvSpPr/>
          <p:nvPr/>
        </p:nvSpPr>
        <p:spPr>
          <a:xfrm>
            <a:off x="4784204" y="4511130"/>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8BFB6A41-C780-CD42-AF4B-9C35611C77D5}"/>
              </a:ext>
            </a:extLst>
          </p:cNvPr>
          <p:cNvSpPr/>
          <p:nvPr/>
        </p:nvSpPr>
        <p:spPr>
          <a:xfrm>
            <a:off x="5955175" y="451113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A6F6943E-A8B3-B6AA-A596-D6F144C55F68}"/>
              </a:ext>
            </a:extLst>
          </p:cNvPr>
          <p:cNvSpPr/>
          <p:nvPr/>
        </p:nvSpPr>
        <p:spPr>
          <a:xfrm>
            <a:off x="2490487" y="4511131"/>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A7F6F16C-0DC1-3FE3-1887-D0FFD82BF53D}"/>
              </a:ext>
            </a:extLst>
          </p:cNvPr>
          <p:cNvSpPr/>
          <p:nvPr/>
        </p:nvSpPr>
        <p:spPr>
          <a:xfrm>
            <a:off x="3674962" y="4511130"/>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61ED80A2-2920-2C0E-1D2E-DF241C73A9A3}"/>
              </a:ext>
            </a:extLst>
          </p:cNvPr>
          <p:cNvCxnSpPr/>
          <p:nvPr/>
        </p:nvCxnSpPr>
        <p:spPr>
          <a:xfrm>
            <a:off x="183266" y="5551436"/>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62D28AA-5575-8AB8-10AE-3A7877E1438D}"/>
              </a:ext>
            </a:extLst>
          </p:cNvPr>
          <p:cNvSpPr/>
          <p:nvPr/>
        </p:nvSpPr>
        <p:spPr>
          <a:xfrm>
            <a:off x="210274" y="5724024"/>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User Feedback</a:t>
            </a:r>
          </a:p>
        </p:txBody>
      </p:sp>
      <p:sp>
        <p:nvSpPr>
          <p:cNvPr id="37" name="Rectangle 36">
            <a:extLst>
              <a:ext uri="{FF2B5EF4-FFF2-40B4-BE49-F238E27FC236}">
                <a16:creationId xmlns:a16="http://schemas.microsoft.com/office/drawing/2014/main" id="{4E3DC94C-F0F4-2E24-943D-A99E12827E1F}"/>
              </a:ext>
            </a:extLst>
          </p:cNvPr>
          <p:cNvSpPr/>
          <p:nvPr/>
        </p:nvSpPr>
        <p:spPr>
          <a:xfrm>
            <a:off x="1394749" y="5724023"/>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User Feedback</a:t>
            </a:r>
          </a:p>
        </p:txBody>
      </p:sp>
      <p:sp>
        <p:nvSpPr>
          <p:cNvPr id="38" name="Rectangle 37">
            <a:extLst>
              <a:ext uri="{FF2B5EF4-FFF2-40B4-BE49-F238E27FC236}">
                <a16:creationId xmlns:a16="http://schemas.microsoft.com/office/drawing/2014/main" id="{257CC0FF-A8B1-FA33-C6F9-BD8613D43B9F}"/>
              </a:ext>
            </a:extLst>
          </p:cNvPr>
          <p:cNvSpPr/>
          <p:nvPr/>
        </p:nvSpPr>
        <p:spPr>
          <a:xfrm>
            <a:off x="4797708" y="572402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User Feedback</a:t>
            </a:r>
          </a:p>
        </p:txBody>
      </p:sp>
      <p:sp>
        <p:nvSpPr>
          <p:cNvPr id="39" name="Rectangle 38">
            <a:extLst>
              <a:ext uri="{FF2B5EF4-FFF2-40B4-BE49-F238E27FC236}">
                <a16:creationId xmlns:a16="http://schemas.microsoft.com/office/drawing/2014/main" id="{DFC021DE-67E8-1C2F-13E3-7920FD0204DC}"/>
              </a:ext>
            </a:extLst>
          </p:cNvPr>
          <p:cNvSpPr/>
          <p:nvPr/>
        </p:nvSpPr>
        <p:spPr>
          <a:xfrm>
            <a:off x="5968679" y="5724024"/>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User Feedback</a:t>
            </a:r>
          </a:p>
        </p:txBody>
      </p:sp>
      <p:sp>
        <p:nvSpPr>
          <p:cNvPr id="40" name="Rectangle 39">
            <a:extLst>
              <a:ext uri="{FF2B5EF4-FFF2-40B4-BE49-F238E27FC236}">
                <a16:creationId xmlns:a16="http://schemas.microsoft.com/office/drawing/2014/main" id="{8D4BB841-20EF-48B1-A3BA-3A2043021A5C}"/>
              </a:ext>
            </a:extLst>
          </p:cNvPr>
          <p:cNvSpPr/>
          <p:nvPr/>
        </p:nvSpPr>
        <p:spPr>
          <a:xfrm>
            <a:off x="2503991" y="5724023"/>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User Feedback</a:t>
            </a:r>
          </a:p>
        </p:txBody>
      </p:sp>
      <p:sp>
        <p:nvSpPr>
          <p:cNvPr id="41" name="Rectangle 40">
            <a:extLst>
              <a:ext uri="{FF2B5EF4-FFF2-40B4-BE49-F238E27FC236}">
                <a16:creationId xmlns:a16="http://schemas.microsoft.com/office/drawing/2014/main" id="{E27D2A2D-CF27-E015-3880-4FBE155452DF}"/>
              </a:ext>
            </a:extLst>
          </p:cNvPr>
          <p:cNvSpPr/>
          <p:nvPr/>
        </p:nvSpPr>
        <p:spPr>
          <a:xfrm>
            <a:off x="3688466" y="5724022"/>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User Feedback</a:t>
            </a:r>
          </a:p>
        </p:txBody>
      </p:sp>
      <p:pic>
        <p:nvPicPr>
          <p:cNvPr id="46" name="Graphic 45" descr="Postit Notes with solid fill">
            <a:extLst>
              <a:ext uri="{FF2B5EF4-FFF2-40B4-BE49-F238E27FC236}">
                <a16:creationId xmlns:a16="http://schemas.microsoft.com/office/drawing/2014/main" id="{B045C39C-97C0-6F6E-FC60-F5E9C03101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53958" y="1451189"/>
            <a:ext cx="914400" cy="914400"/>
          </a:xfrm>
          <a:prstGeom prst="rect">
            <a:avLst/>
          </a:prstGeom>
        </p:spPr>
      </p:pic>
      <p:pic>
        <p:nvPicPr>
          <p:cNvPr id="7" name="Graphic 6" descr="Male profile with solid fill">
            <a:extLst>
              <a:ext uri="{FF2B5EF4-FFF2-40B4-BE49-F238E27FC236}">
                <a16:creationId xmlns:a16="http://schemas.microsoft.com/office/drawing/2014/main" id="{02E2D59A-6DFC-1706-5141-B097957DA5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670" y="1541858"/>
            <a:ext cx="733062" cy="733062"/>
          </a:xfrm>
          <a:prstGeom prst="rect">
            <a:avLst/>
          </a:prstGeom>
        </p:spPr>
      </p:pic>
      <p:sp>
        <p:nvSpPr>
          <p:cNvPr id="10" name="Oval 9">
            <a:extLst>
              <a:ext uri="{FF2B5EF4-FFF2-40B4-BE49-F238E27FC236}">
                <a16:creationId xmlns:a16="http://schemas.microsoft.com/office/drawing/2014/main" id="{41B7BBF7-72C4-109F-614D-BFDC0F10230D}"/>
              </a:ext>
            </a:extLst>
          </p:cNvPr>
          <p:cNvSpPr/>
          <p:nvPr/>
        </p:nvSpPr>
        <p:spPr>
          <a:xfrm>
            <a:off x="5472775" y="1574435"/>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F9E2DBB-2AD2-C8CB-6CC5-C53C90089888}"/>
              </a:ext>
            </a:extLst>
          </p:cNvPr>
          <p:cNvSpPr/>
          <p:nvPr/>
        </p:nvSpPr>
        <p:spPr>
          <a:xfrm>
            <a:off x="3159889" y="1608457"/>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Male profile with solid fill">
            <a:extLst>
              <a:ext uri="{FF2B5EF4-FFF2-40B4-BE49-F238E27FC236}">
                <a16:creationId xmlns:a16="http://schemas.microsoft.com/office/drawing/2014/main" id="{1724F115-FE9B-F045-08D1-1AC968663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62061" y="1570523"/>
            <a:ext cx="733062" cy="733062"/>
          </a:xfrm>
          <a:prstGeom prst="rect">
            <a:avLst/>
          </a:prstGeom>
        </p:spPr>
      </p:pic>
      <p:pic>
        <p:nvPicPr>
          <p:cNvPr id="16" name="Graphic 15" descr="Male profile with solid fill">
            <a:extLst>
              <a:ext uri="{FF2B5EF4-FFF2-40B4-BE49-F238E27FC236}">
                <a16:creationId xmlns:a16="http://schemas.microsoft.com/office/drawing/2014/main" id="{25E450E1-B9BA-11C6-0E31-7A19C1247D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72775" y="1574435"/>
            <a:ext cx="733062" cy="733062"/>
          </a:xfrm>
          <a:prstGeom prst="rect">
            <a:avLst/>
          </a:prstGeom>
        </p:spPr>
      </p:pic>
      <p:cxnSp>
        <p:nvCxnSpPr>
          <p:cNvPr id="14" name="Straight Connector 13">
            <a:extLst>
              <a:ext uri="{FF2B5EF4-FFF2-40B4-BE49-F238E27FC236}">
                <a16:creationId xmlns:a16="http://schemas.microsoft.com/office/drawing/2014/main" id="{C7736247-D397-4AA3-8CEB-9F39AE72E37B}"/>
              </a:ext>
            </a:extLst>
          </p:cNvPr>
          <p:cNvCxnSpPr/>
          <p:nvPr/>
        </p:nvCxnSpPr>
        <p:spPr>
          <a:xfrm>
            <a:off x="183266" y="6757132"/>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07AD39-123D-8608-AECF-05685E4290F4}"/>
              </a:ext>
            </a:extLst>
          </p:cNvPr>
          <p:cNvSpPr txBox="1"/>
          <p:nvPr/>
        </p:nvSpPr>
        <p:spPr>
          <a:xfrm>
            <a:off x="6989478" y="5397547"/>
            <a:ext cx="3178880" cy="307777"/>
          </a:xfrm>
          <a:prstGeom prst="rect">
            <a:avLst/>
          </a:prstGeom>
          <a:solidFill>
            <a:srgbClr val="DCF8EB"/>
          </a:solidFill>
        </p:spPr>
        <p:txBody>
          <a:bodyPr wrap="square" rtlCol="0">
            <a:spAutoFit/>
          </a:bodyPr>
          <a:lstStyle/>
          <a:p>
            <a:r>
              <a:rPr lang="en-US" sz="1400" dirty="0">
                <a:solidFill>
                  <a:schemeClr val="tx1">
                    <a:lumMod val="50000"/>
                    <a:lumOff val="50000"/>
                  </a:schemeClr>
                </a:solidFill>
                <a:latin typeface="Century Gothic" panose="020B0502020202020204" pitchFamily="34" charset="0"/>
              </a:rPr>
              <a:t>RELEASE 1</a:t>
            </a:r>
          </a:p>
        </p:txBody>
      </p:sp>
      <p:sp>
        <p:nvSpPr>
          <p:cNvPr id="18" name="TextBox 17">
            <a:extLst>
              <a:ext uri="{FF2B5EF4-FFF2-40B4-BE49-F238E27FC236}">
                <a16:creationId xmlns:a16="http://schemas.microsoft.com/office/drawing/2014/main" id="{3C2437B6-C9DC-62C6-54EB-84DE375422AF}"/>
              </a:ext>
            </a:extLst>
          </p:cNvPr>
          <p:cNvSpPr txBox="1"/>
          <p:nvPr/>
        </p:nvSpPr>
        <p:spPr>
          <a:xfrm>
            <a:off x="7018415" y="6511101"/>
            <a:ext cx="3178880" cy="307777"/>
          </a:xfrm>
          <a:prstGeom prst="rect">
            <a:avLst/>
          </a:prstGeom>
          <a:solidFill>
            <a:srgbClr val="DCF8EB"/>
          </a:solidFill>
        </p:spPr>
        <p:txBody>
          <a:bodyPr wrap="square" rtlCol="0">
            <a:spAutoFit/>
          </a:bodyPr>
          <a:lstStyle/>
          <a:p>
            <a:r>
              <a:rPr lang="en-US" sz="1400" dirty="0">
                <a:solidFill>
                  <a:schemeClr val="tx1">
                    <a:lumMod val="50000"/>
                    <a:lumOff val="50000"/>
                  </a:schemeClr>
                </a:solidFill>
                <a:latin typeface="Century Gothic" panose="020B0502020202020204" pitchFamily="34" charset="0"/>
              </a:rPr>
              <a:t>RELEASE 2</a:t>
            </a:r>
          </a:p>
        </p:txBody>
      </p:sp>
    </p:spTree>
    <p:extLst>
      <p:ext uri="{BB962C8B-B14F-4D97-AF65-F5344CB8AC3E}">
        <p14:creationId xmlns:p14="http://schemas.microsoft.com/office/powerpoint/2010/main" val="3595146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1093</TotalTime>
  <Words>414</Words>
  <Application>Microsoft Macintosh PowerPoint</Application>
  <PresentationFormat>Widescreen</PresentationFormat>
  <Paragraphs>76</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Office81</cp:lastModifiedBy>
  <cp:revision>45</cp:revision>
  <dcterms:created xsi:type="dcterms:W3CDTF">2022-05-22T18:55:25Z</dcterms:created>
  <dcterms:modified xsi:type="dcterms:W3CDTF">2024-07-30T04:03:11Z</dcterms:modified>
</cp:coreProperties>
</file>