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83" d="100"/>
          <a:sy n="83" d="100"/>
        </p:scale>
        <p:origin x="91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rtsheet.com/try-it?trp=8633&amp;utm_source=integrated+content&amp;utm_campaign=/free-Microsoft-Office-templates&amp;utm_medium=comparison+ppt&amp;lx=X_yCY9mH5ywY9WKANazDYA" TargetMode="External"/><Relationship Id="rId2" Type="http://schemas.openxmlformats.org/officeDocument/2006/relationships/hyperlink" Target="http://www.smartsheet.com/try-it?trp=8633&amp;utm_source=integrated+content&amp;utm_campaign=/free-Microsoft-Office-templates&amp;utm_medium=marketing+plan+template&amp;lx=X_yCY9mH5ywY9WKANazDYA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5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COMPARISON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 rot="5400000">
            <a:off x="5080347" y="-3737635"/>
            <a:ext cx="1002608" cy="1116330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8870593" y="1666578"/>
            <a:ext cx="212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8" name="Rounded Rectangle 87"/>
          <p:cNvSpPr/>
          <p:nvPr/>
        </p:nvSpPr>
        <p:spPr>
          <a:xfrm rot="5400000">
            <a:off x="806796" y="535917"/>
            <a:ext cx="1002608" cy="261620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ounded Rectangle 88"/>
          <p:cNvSpPr/>
          <p:nvPr/>
        </p:nvSpPr>
        <p:spPr>
          <a:xfrm rot="5400000">
            <a:off x="5080347" y="-2561663"/>
            <a:ext cx="1002608" cy="1116330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8870593" y="2842551"/>
            <a:ext cx="212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1" name="Rounded Rectangle 90"/>
          <p:cNvSpPr/>
          <p:nvPr/>
        </p:nvSpPr>
        <p:spPr>
          <a:xfrm rot="5400000">
            <a:off x="3853607" y="-1334923"/>
            <a:ext cx="1002608" cy="870982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ounded Rectangle 91"/>
          <p:cNvSpPr/>
          <p:nvPr/>
        </p:nvSpPr>
        <p:spPr>
          <a:xfrm rot="5400000">
            <a:off x="5080347" y="-1385690"/>
            <a:ext cx="1002608" cy="1116330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8901149" y="4018523"/>
            <a:ext cx="212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4" name="Rounded Rectangle 93"/>
          <p:cNvSpPr/>
          <p:nvPr/>
        </p:nvSpPr>
        <p:spPr>
          <a:xfrm rot="5400000">
            <a:off x="2289520" y="1405134"/>
            <a:ext cx="1002608" cy="5581653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100000">
                <a:srgbClr val="FFC000"/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ounded Rectangle 94"/>
          <p:cNvSpPr/>
          <p:nvPr/>
        </p:nvSpPr>
        <p:spPr>
          <a:xfrm rot="5400000">
            <a:off x="5080347" y="-209719"/>
            <a:ext cx="1002608" cy="11163302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TextBox 95"/>
          <p:cNvSpPr txBox="1"/>
          <p:nvPr/>
        </p:nvSpPr>
        <p:spPr>
          <a:xfrm>
            <a:off x="8901149" y="5194495"/>
            <a:ext cx="2122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>
                <a:glow rad="63500">
                  <a:schemeClr val="bg1">
                    <a:alpha val="40000"/>
                  </a:schemeClr>
                </a:glo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/>
          <p:cNvSpPr/>
          <p:nvPr/>
        </p:nvSpPr>
        <p:spPr>
          <a:xfrm rot="5400000">
            <a:off x="4159593" y="711031"/>
            <a:ext cx="1002608" cy="9321804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100000">
                <a:srgbClr val="FF0000"/>
              </a:gs>
            </a:gsLst>
            <a:lin ang="13500000" scaled="1"/>
          </a:gradFill>
          <a:ln>
            <a:noFill/>
          </a:ln>
          <a:effectLst>
            <a:reflection blurRad="6350" stA="50000" endA="300" endPos="5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05894" y="1666579"/>
            <a:ext cx="817671" cy="1673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5894" y="2842551"/>
            <a:ext cx="817671" cy="1673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6450" y="4018523"/>
            <a:ext cx="817671" cy="1673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6450" y="5194495"/>
            <a:ext cx="817671" cy="1673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809618" y="580810"/>
            <a:ext cx="21078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809618" y="975675"/>
            <a:ext cx="21078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effectLst/>
                <a:latin typeface="Arial" charset="0"/>
                <a:ea typeface="Arial" charset="0"/>
                <a:cs typeface="Arial" charset="0"/>
              </a:rPr>
              <a:t>TEXT</a:t>
            </a:r>
            <a:endParaRPr lang="en-US" sz="1400" b="1" dirty="0">
              <a:effectLst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82719" y="1419990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mtClean="0">
                <a:solidFill>
                  <a:schemeClr val="bg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25%</a:t>
            </a:r>
            <a:endParaRPr lang="en-US" sz="4400" b="1">
              <a:solidFill>
                <a:schemeClr val="bg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81451" y="3747077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50%</a:t>
            </a:r>
            <a:endParaRPr lang="en-US" sz="4400" b="1" dirty="0">
              <a:solidFill>
                <a:schemeClr val="bg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270393" y="2619573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75%</a:t>
            </a:r>
            <a:endParaRPr lang="en-US" sz="4400" b="1" dirty="0">
              <a:solidFill>
                <a:schemeClr val="bg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842250" y="4949403"/>
            <a:ext cx="160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reflection blurRad="6350" stA="60000" endA="900" endPos="58000" dir="5400000" sy="-100000" algn="bl" rotWithShape="0"/>
                </a:effectLst>
              </a:rPr>
              <a:t>83%</a:t>
            </a:r>
            <a:endParaRPr lang="en-US" sz="4400" b="1" dirty="0">
              <a:solidFill>
                <a:schemeClr val="bg1"/>
              </a:soli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29" name="Zone de texte 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764468" y="-3742"/>
            <a:ext cx="8189350" cy="553845"/>
          </a:xfrm>
          <a:prstGeom prst="rect">
            <a:avLst/>
          </a:prstGeom>
          <a:solidFill>
            <a:srgbClr val="70AD4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Click here to e</a:t>
            </a:r>
            <a:r>
              <a:rPr lang="en-US" sz="1600" b="1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xplore additional templates and resources for free in</a:t>
            </a:r>
            <a:endParaRPr lang="fr-FR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467" y="20656"/>
            <a:ext cx="2267163" cy="49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xdr="http://schemas.openxmlformats.org/drawingml/2006/spreadsheetDrawing" xmlns:a14="http://schemas.microsoft.com/office/drawing/2010/main" xmlns="" xmlns:lc="http://schemas.openxmlformats.org/drawingml/2006/lockedCanvas">
                <a:solidFill>
                  <a:srgbClr xmlns:mc="http://schemas.openxmlformats.org/markup-compatibility/2006" val="000000" mc:Ignorable="a14" a14:legacySpreadsheetColorIndex="64"/>
                </a:solidFill>
              </a14:hiddenFill>
            </a:ext>
            <a:ext uri="{91240B29-F687-4f45-9708-019B960494DF}">
              <a14:hiddenLine xmlns:xdr="http://schemas.openxmlformats.org/drawingml/2006/spreadsheetDrawing" xmlns:a14="http://schemas.microsoft.com/office/drawing/2010/main" xmlns="" xmlns:lc="http://schemas.openxmlformats.org/drawingml/2006/lockedCanvas" w="1">
                <a:solidFill>
                  <a:srgbClr val="FFFFFF"/>
                </a:solidFill>
                <a:miter lim="800000"/>
                <a:headEnd/>
                <a:tailEnd type="none" w="med" len="med"/>
              </a14:hiddenLine>
            </a:ext>
            <a:ext uri="{AF507438-7753-43e0-B8FC-AC1667EBCBE1}">
              <a14:hiddenEffects xmlns:xdr="http://schemas.openxmlformats.org/drawingml/2006/spreadsheetDrawing"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MarketingMetrics_PPT" id="{81EA1BD5-D686-CB48-B0FA-ACF591F21873}" vid="{E42FF24B-1A70-F341-9186-6A4F8464EC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Temp_Comparison_PPT</Template>
  <TotalTime>2</TotalTime>
  <Words>30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Thème Office</vt:lpstr>
      <vt:lpstr>Apresentação do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Mariana Sankiewicz</cp:lastModifiedBy>
  <cp:revision>2</cp:revision>
  <dcterms:created xsi:type="dcterms:W3CDTF">2016-08-03T01:15:40Z</dcterms:created>
  <dcterms:modified xsi:type="dcterms:W3CDTF">2016-09-21T22:34:21Z</dcterms:modified>
</cp:coreProperties>
</file>