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913E"/>
    <a:srgbClr val="F0A622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74"/>
  </p:normalViewPr>
  <p:slideViewPr>
    <p:cSldViewPr snapToGrid="0" snapToObjects="1">
      <p:cViewPr varScale="1">
        <p:scale>
          <a:sx n="89" d="100"/>
          <a:sy n="89" d="100"/>
        </p:scale>
        <p:origin x="24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0070C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rtsheet.com/try-it?trp=8633&amp;utm_source=integrated+content&amp;utm_campaign=/free-Microsoft-Office-templates&amp;utm_medium=marketing+plan+template&amp;lx=X_yCY9mH5ywY9WKANazDYA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smartsheet.com/try-it?trp=8633&amp;utm_source=integrated+content&amp;utm_campaign=/free-Microsoft-Office-templates&amp;utm_medium=financial+data+ppt&amp;lx=X_yCY9mH5ywY9WKANazDY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200871" y="639928"/>
            <a:ext cx="3848568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28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970628" y="2301403"/>
            <a:ext cx="1455402" cy="3521327"/>
          </a:xfrm>
          <a:prstGeom prst="rect">
            <a:avLst/>
          </a:prstGeom>
          <a:ln>
            <a:noFill/>
          </a:ln>
          <a:effectLst>
            <a:reflection blurRad="6350" stA="50000" endA="300" endPos="55000" dir="5400000" sy="-100000" algn="bl" rotWithShape="0"/>
            <a:softEdge rad="0"/>
          </a:effectLst>
          <a:scene3d>
            <a:camera prst="orthographicFront"/>
            <a:lightRig rig="flood" dir="t"/>
          </a:scene3d>
          <a:sp3d extrusionH="88900" contourW="12700" prstMaterial="flat">
            <a:bevelT w="25400" h="114300"/>
            <a:extrusionClr>
              <a:schemeClr val="accent3">
                <a:lumMod val="50000"/>
              </a:schemeClr>
            </a:extrusionClr>
            <a:contourClr>
              <a:schemeClr val="accent5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8197694" y="2424908"/>
            <a:ext cx="1016817" cy="34732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4193" y="4627913"/>
            <a:ext cx="1455402" cy="1194817"/>
          </a:xfrm>
          <a:prstGeom prst="rect">
            <a:avLst/>
          </a:prstGeom>
          <a:ln>
            <a:noFill/>
          </a:ln>
          <a:effectLst>
            <a:reflection blurRad="6350" stA="50000" endA="300" endPos="55000" dir="5400000" sy="-100000" algn="bl" rotWithShape="0"/>
            <a:softEdge rad="0"/>
          </a:effectLst>
          <a:scene3d>
            <a:camera prst="orthographicFront"/>
            <a:lightRig rig="flood" dir="t"/>
          </a:scene3d>
          <a:sp3d extrusionH="88900" contourW="12700" prstMaterial="flat">
            <a:bevelT w="25400" h="114300"/>
            <a:extrusionClr>
              <a:schemeClr val="accent3">
                <a:lumMod val="50000"/>
              </a:schemeClr>
            </a:extrusionClr>
            <a:contourClr>
              <a:schemeClr val="accent5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495662" y="3818523"/>
            <a:ext cx="1455402" cy="200420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reflection blurRad="6350" stA="50000" endA="300" endPos="55000" dir="5400000" sy="-100000" algn="bl" rotWithShape="0"/>
            <a:softEdge rad="0"/>
          </a:effectLst>
          <a:scene3d>
            <a:camera prst="orthographicFront"/>
            <a:lightRig rig="flood" dir="t"/>
          </a:scene3d>
          <a:sp3d extrusionH="88900" contourW="12700" prstMaterial="flat">
            <a:bevelT w="25400" h="114300"/>
            <a:extrusionClr>
              <a:schemeClr val="accent3">
                <a:lumMod val="50000"/>
              </a:schemeClr>
            </a:extrusionClr>
            <a:contourClr>
              <a:schemeClr val="accent5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298541" y="3159864"/>
            <a:ext cx="1455402" cy="266286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reflection blurRad="6350" stA="50000" endA="300" endPos="55000" dir="5400000" sy="-100000" algn="bl" rotWithShape="0"/>
            <a:softEdge rad="0"/>
          </a:effectLst>
          <a:scene3d>
            <a:camera prst="orthographicFront"/>
            <a:lightRig rig="flood" dir="t"/>
          </a:scene3d>
          <a:sp3d extrusionH="88900" contourW="12700" prstMaterial="flat">
            <a:bevelT w="25400" h="114300"/>
            <a:extrusionClr>
              <a:schemeClr val="accent3">
                <a:lumMod val="50000"/>
              </a:schemeClr>
            </a:extrusionClr>
            <a:contourClr>
              <a:schemeClr val="accent5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142028" y="2679936"/>
            <a:ext cx="1455402" cy="3142794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reflection blurRad="6350" stA="50000" endA="300" endPos="55000" dir="5400000" sy="-100000" algn="bl" rotWithShape="0"/>
            <a:softEdge rad="0"/>
          </a:effectLst>
          <a:scene3d>
            <a:camera prst="orthographicFront"/>
            <a:lightRig rig="flood" dir="t"/>
          </a:scene3d>
          <a:sp3d extrusionH="88900" contourW="12700" prstMaterial="flat">
            <a:bevelT w="25400" h="114300"/>
            <a:extrusionClr>
              <a:schemeClr val="accent3">
                <a:lumMod val="50000"/>
              </a:schemeClr>
            </a:extrusionClr>
            <a:contourClr>
              <a:schemeClr val="accent5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363310" y="2848133"/>
            <a:ext cx="1016817" cy="34732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477138" y="3284227"/>
            <a:ext cx="1016817" cy="34732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95824" y="3988975"/>
            <a:ext cx="1016817" cy="34732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23485" y="4729277"/>
            <a:ext cx="1016817" cy="34732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9786861" y="1965020"/>
            <a:ext cx="1455402" cy="385771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reflection blurRad="6350" stA="50000" endA="300" endPos="55000" dir="5400000" sy="-100000" algn="bl" rotWithShape="0"/>
            <a:softEdge rad="0"/>
          </a:effectLst>
          <a:scene3d>
            <a:camera prst="orthographicFront"/>
            <a:lightRig rig="flood" dir="t"/>
          </a:scene3d>
          <a:sp3d extrusionH="88900" contourW="12700" prstMaterial="flat">
            <a:bevelT w="25400" h="114300"/>
            <a:extrusionClr>
              <a:schemeClr val="accent3">
                <a:lumMod val="50000"/>
              </a:schemeClr>
            </a:extrusionClr>
            <a:contourClr>
              <a:schemeClr val="accent5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10013927" y="2088525"/>
            <a:ext cx="1016817" cy="34732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FINANCIAL DATA</a:t>
            </a:r>
            <a:endParaRPr lang="en-US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703845893"/>
              </p:ext>
            </p:extLst>
          </p:nvPr>
        </p:nvGraphicFramePr>
        <p:xfrm>
          <a:off x="152958" y="617719"/>
          <a:ext cx="4517259" cy="3011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Striped Right Arrow 12"/>
          <p:cNvSpPr/>
          <p:nvPr/>
        </p:nvSpPr>
        <p:spPr>
          <a:xfrm rot="16200000">
            <a:off x="8961558" y="2668262"/>
            <a:ext cx="5565102" cy="743831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Zone de texte 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64468" y="-3742"/>
            <a:ext cx="8189350" cy="553845"/>
          </a:xfrm>
          <a:prstGeom prst="rect">
            <a:avLst/>
          </a:prstGeom>
          <a:solidFill>
            <a:srgbClr val="70AD47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Click here to e</a:t>
            </a:r>
            <a:r>
              <a:rPr lang="en-US" sz="1600" b="1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xplore additional templates and resources for free in</a:t>
            </a:r>
            <a:endParaRPr lang="fr-FR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467" y="11131"/>
            <a:ext cx="2267163" cy="493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xdr="http://schemas.openxmlformats.org/drawingml/2006/spreadsheetDrawing" xmlns:a14="http://schemas.microsoft.com/office/drawing/2010/main" xmlns="" xmlns:lc="http://schemas.openxmlformats.org/drawingml/2006/lockedCanvas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xdr="http://schemas.openxmlformats.org/drawingml/2006/spreadsheetDrawing" xmlns:a14="http://schemas.microsoft.com/office/drawing/2010/main" xmlns="" xmlns:lc="http://schemas.openxmlformats.org/drawingml/2006/lockedCanvas" w="1">
                <a:solidFill>
                  <a:srgbClr val="FFFFFF"/>
                </a:solidFill>
                <a:miter lim="800000"/>
                <a:headEnd/>
                <a:tailEnd type="none" w="med" len="med"/>
              </a14:hiddenLine>
            </a:ext>
            <a:ext uri="{AF507438-7753-43e0-B8FC-AC1667EBCBE1}">
              <a14:hiddenEffects xmlns:xdr="http://schemas.openxmlformats.org/drawingml/2006/spreadsheetDrawing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FinancialData_PPT" id="{D7D72C19-E0B9-244A-A877-7018E9F18944}" vid="{EC140BBE-523C-7243-965B-B8F7071319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Temp_FinancialData_PPT</Template>
  <TotalTime>2</TotalTime>
  <Words>20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Apresentação do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 Ploue-Smith</dc:creator>
  <cp:lastModifiedBy>Mariana Sankiewicz</cp:lastModifiedBy>
  <cp:revision>3</cp:revision>
  <dcterms:created xsi:type="dcterms:W3CDTF">2016-08-03T00:59:15Z</dcterms:created>
  <dcterms:modified xsi:type="dcterms:W3CDTF">2016-09-21T22:35:19Z</dcterms:modified>
</cp:coreProperties>
</file>