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258" r:id="rId2"/>
    <p:sldId id="296" r:id="rId3"/>
    <p:sldId id="297" r:id="rId4"/>
    <p:sldId id="298" r:id="rId5"/>
    <p:sldId id="299" r:id="rId6"/>
    <p:sldId id="300" r:id="rId7"/>
    <p:sldId id="295" r:id="rId8"/>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F2F2F2"/>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79"/>
    <p:restoredTop sz="86447"/>
  </p:normalViewPr>
  <p:slideViewPr>
    <p:cSldViewPr snapToGrid="0" snapToObjects="1">
      <p:cViewPr varScale="1">
        <p:scale>
          <a:sx n="157" d="100"/>
          <a:sy n="157" d="100"/>
        </p:scale>
        <p:origin x="1764" y="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6/7/2019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ru-RU"/>
              <a:t>Образец заголовка</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894" indent="0" algn="ctr">
              <a:buNone/>
              <a:defRPr sz="1500"/>
            </a:lvl2pPr>
            <a:lvl3pPr marL="685788" indent="0" algn="ctr">
              <a:buNone/>
              <a:defRPr sz="1350"/>
            </a:lvl3pPr>
            <a:lvl4pPr marL="1028682" indent="0" algn="ctr">
              <a:buNone/>
              <a:defRPr sz="1200"/>
            </a:lvl4pPr>
            <a:lvl5pPr marL="1371576" indent="0" algn="ctr">
              <a:buNone/>
              <a:defRPr sz="1200"/>
            </a:lvl5pPr>
            <a:lvl6pPr marL="1714470" indent="0" algn="ctr">
              <a:buNone/>
              <a:defRPr sz="1200"/>
            </a:lvl6pPr>
            <a:lvl7pPr marL="2057364" indent="0" algn="ctr">
              <a:buNone/>
              <a:defRPr sz="1200"/>
            </a:lvl7pPr>
            <a:lvl8pPr marL="2400258" indent="0" algn="ctr">
              <a:buNone/>
              <a:defRPr sz="1200"/>
            </a:lvl8pPr>
            <a:lvl9pPr marL="2743152" indent="0" algn="ctr">
              <a:buNone/>
              <a:defRPr sz="12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6"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628650" y="365125"/>
            <a:ext cx="5800726"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lstStyle>
            <a:lvl1pPr>
              <a:defRPr sz="4500"/>
            </a:lvl1pPr>
          </a:lstStyle>
          <a:p>
            <a:r>
              <a:rPr lang="ru-RU"/>
              <a:t>Образец заголовка</a:t>
            </a:r>
            <a:endParaRPr lang="en-US"/>
          </a:p>
        </p:txBody>
      </p:sp>
      <p:sp>
        <p:nvSpPr>
          <p:cNvPr id="3" name="Text Placeholder 2"/>
          <p:cNvSpPr>
            <a:spLocks noGrp="1"/>
          </p:cNvSpPr>
          <p:nvPr>
            <p:ph type="body" idx="1"/>
          </p:nvPr>
        </p:nvSpPr>
        <p:spPr>
          <a:xfrm>
            <a:off x="623888" y="4589465"/>
            <a:ext cx="7886700" cy="1500187"/>
          </a:xfrm>
        </p:spPr>
        <p:txBody>
          <a:bodyPr/>
          <a:lstStyle>
            <a:lvl1pPr marL="0" indent="0">
              <a:buNone/>
              <a:defRPr sz="1800">
                <a:solidFill>
                  <a:schemeClr val="tx1">
                    <a:tint val="75000"/>
                  </a:schemeClr>
                </a:solidFill>
              </a:defRPr>
            </a:lvl1pPr>
            <a:lvl2pPr marL="342894" indent="0">
              <a:buNone/>
              <a:defRPr sz="1500">
                <a:solidFill>
                  <a:schemeClr val="tx1">
                    <a:tint val="75000"/>
                  </a:schemeClr>
                </a:solidFill>
              </a:defRPr>
            </a:lvl2pPr>
            <a:lvl3pPr marL="685788" indent="0">
              <a:buNone/>
              <a:defRPr sz="1350">
                <a:solidFill>
                  <a:schemeClr val="tx1">
                    <a:tint val="75000"/>
                  </a:schemeClr>
                </a:solidFill>
              </a:defRPr>
            </a:lvl3pPr>
            <a:lvl4pPr marL="1028682" indent="0">
              <a:buNone/>
              <a:defRPr sz="1200">
                <a:solidFill>
                  <a:schemeClr val="tx1">
                    <a:tint val="75000"/>
                  </a:schemeClr>
                </a:solidFill>
              </a:defRPr>
            </a:lvl4pPr>
            <a:lvl5pPr marL="1371576" indent="0">
              <a:buNone/>
              <a:defRPr sz="1200">
                <a:solidFill>
                  <a:schemeClr val="tx1">
                    <a:tint val="75000"/>
                  </a:schemeClr>
                </a:solidFill>
              </a:defRPr>
            </a:lvl5pPr>
            <a:lvl6pPr marL="1714470" indent="0">
              <a:buNone/>
              <a:defRPr sz="1200">
                <a:solidFill>
                  <a:schemeClr val="tx1">
                    <a:tint val="75000"/>
                  </a:schemeClr>
                </a:solidFill>
              </a:defRPr>
            </a:lvl6pPr>
            <a:lvl7pPr marL="2057364" indent="0">
              <a:buNone/>
              <a:defRPr sz="1200">
                <a:solidFill>
                  <a:schemeClr val="tx1">
                    <a:tint val="75000"/>
                  </a:schemeClr>
                </a:solidFill>
              </a:defRPr>
            </a:lvl7pPr>
            <a:lvl8pPr marL="2400258" indent="0">
              <a:buNone/>
              <a:defRPr sz="1200">
                <a:solidFill>
                  <a:schemeClr val="tx1">
                    <a:tint val="75000"/>
                  </a:schemeClr>
                </a:solidFill>
              </a:defRPr>
            </a:lvl8pPr>
            <a:lvl9pPr marL="2743152" indent="0">
              <a:buNone/>
              <a:defRPr sz="12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7"/>
            <a:ext cx="78867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894" indent="0">
              <a:buNone/>
              <a:defRPr sz="1500" b="1"/>
            </a:lvl2pPr>
            <a:lvl3pPr marL="685788" indent="0">
              <a:buNone/>
              <a:defRPr sz="1350" b="1"/>
            </a:lvl3pPr>
            <a:lvl4pPr marL="1028682" indent="0">
              <a:buNone/>
              <a:defRPr sz="1200" b="1"/>
            </a:lvl4pPr>
            <a:lvl5pPr marL="1371576" indent="0">
              <a:buNone/>
              <a:defRPr sz="1200" b="1"/>
            </a:lvl5pPr>
            <a:lvl6pPr marL="1714470" indent="0">
              <a:buNone/>
              <a:defRPr sz="1200" b="1"/>
            </a:lvl6pPr>
            <a:lvl7pPr marL="2057364" indent="0">
              <a:buNone/>
              <a:defRPr sz="1200" b="1"/>
            </a:lvl7pPr>
            <a:lvl8pPr marL="2400258" indent="0">
              <a:buNone/>
              <a:defRPr sz="1200" b="1"/>
            </a:lvl8pPr>
            <a:lvl9pPr marL="2743152" indent="0">
              <a:buNone/>
              <a:defRPr sz="1200" b="1"/>
            </a:lvl9pPr>
          </a:lstStyle>
          <a:p>
            <a:pPr lvl="0"/>
            <a:r>
              <a:rPr lang="ru-RU"/>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894" indent="0">
              <a:buNone/>
              <a:defRPr sz="1500" b="1"/>
            </a:lvl2pPr>
            <a:lvl3pPr marL="685788" indent="0">
              <a:buNone/>
              <a:defRPr sz="1350" b="1"/>
            </a:lvl3pPr>
            <a:lvl4pPr marL="1028682" indent="0">
              <a:buNone/>
              <a:defRPr sz="1200" b="1"/>
            </a:lvl4pPr>
            <a:lvl5pPr marL="1371576" indent="0">
              <a:buNone/>
              <a:defRPr sz="1200" b="1"/>
            </a:lvl5pPr>
            <a:lvl6pPr marL="1714470" indent="0">
              <a:buNone/>
              <a:defRPr sz="1200" b="1"/>
            </a:lvl6pPr>
            <a:lvl7pPr marL="2057364" indent="0">
              <a:buNone/>
              <a:defRPr sz="1200" b="1"/>
            </a:lvl7pPr>
            <a:lvl8pPr marL="2400258" indent="0">
              <a:buNone/>
              <a:defRPr sz="1200" b="1"/>
            </a:lvl8pPr>
            <a:lvl9pPr marL="2743152" indent="0">
              <a:buNone/>
              <a:defRPr sz="1200" b="1"/>
            </a:lvl9pPr>
          </a:lstStyle>
          <a:p>
            <a:pPr lvl="0"/>
            <a:r>
              <a:rPr lang="ru-RU"/>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2400"/>
            </a:lvl1pPr>
          </a:lstStyle>
          <a:p>
            <a:r>
              <a:rPr lang="ru-RU"/>
              <a:t>Образец заголовка</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200"/>
            </a:lvl1pPr>
            <a:lvl2pPr marL="342894" indent="0">
              <a:buNone/>
              <a:defRPr sz="1050"/>
            </a:lvl2pPr>
            <a:lvl3pPr marL="685788" indent="0">
              <a:buNone/>
              <a:defRPr sz="900"/>
            </a:lvl3pPr>
            <a:lvl4pPr marL="1028682" indent="0">
              <a:buNone/>
              <a:defRPr sz="750"/>
            </a:lvl4pPr>
            <a:lvl5pPr marL="1371576" indent="0">
              <a:buNone/>
              <a:defRPr sz="750"/>
            </a:lvl5pPr>
            <a:lvl6pPr marL="1714470" indent="0">
              <a:buNone/>
              <a:defRPr sz="750"/>
            </a:lvl6pPr>
            <a:lvl7pPr marL="2057364" indent="0">
              <a:buNone/>
              <a:defRPr sz="750"/>
            </a:lvl7pPr>
            <a:lvl8pPr marL="2400258" indent="0">
              <a:buNone/>
              <a:defRPr sz="750"/>
            </a:lvl8pPr>
            <a:lvl9pPr marL="2743152" indent="0">
              <a:buNone/>
              <a:defRPr sz="75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2400"/>
            </a:lvl1pPr>
          </a:lstStyle>
          <a:p>
            <a:r>
              <a:rPr lang="ru-RU"/>
              <a:t>Образец заголовка</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894" indent="0">
              <a:buNone/>
              <a:defRPr sz="2100"/>
            </a:lvl2pPr>
            <a:lvl3pPr marL="685788" indent="0">
              <a:buNone/>
              <a:defRPr sz="1800"/>
            </a:lvl3pPr>
            <a:lvl4pPr marL="1028682" indent="0">
              <a:buNone/>
              <a:defRPr sz="1500"/>
            </a:lvl4pPr>
            <a:lvl5pPr marL="1371576" indent="0">
              <a:buNone/>
              <a:defRPr sz="1500"/>
            </a:lvl5pPr>
            <a:lvl6pPr marL="1714470" indent="0">
              <a:buNone/>
              <a:defRPr sz="1500"/>
            </a:lvl6pPr>
            <a:lvl7pPr marL="2057364" indent="0">
              <a:buNone/>
              <a:defRPr sz="1500"/>
            </a:lvl7pPr>
            <a:lvl8pPr marL="2400258" indent="0">
              <a:buNone/>
              <a:defRPr sz="1500"/>
            </a:lvl8pPr>
            <a:lvl9pPr marL="2743152" indent="0">
              <a:buNone/>
              <a:defRPr sz="1500"/>
            </a:lvl9pPr>
          </a:lstStyle>
          <a:p>
            <a:r>
              <a:rPr lang="ru-RU"/>
              <a:t>Вставка рисунка</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200"/>
            </a:lvl1pPr>
            <a:lvl2pPr marL="342894" indent="0">
              <a:buNone/>
              <a:defRPr sz="1050"/>
            </a:lvl2pPr>
            <a:lvl3pPr marL="685788" indent="0">
              <a:buNone/>
              <a:defRPr sz="900"/>
            </a:lvl3pPr>
            <a:lvl4pPr marL="1028682" indent="0">
              <a:buNone/>
              <a:defRPr sz="750"/>
            </a:lvl4pPr>
            <a:lvl5pPr marL="1371576" indent="0">
              <a:buNone/>
              <a:defRPr sz="750"/>
            </a:lvl5pPr>
            <a:lvl6pPr marL="1714470" indent="0">
              <a:buNone/>
              <a:defRPr sz="750"/>
            </a:lvl6pPr>
            <a:lvl7pPr marL="2057364" indent="0">
              <a:buNone/>
              <a:defRPr sz="750"/>
            </a:lvl7pPr>
            <a:lvl8pPr marL="2400258" indent="0">
              <a:buNone/>
              <a:defRPr sz="750"/>
            </a:lvl8pPr>
            <a:lvl9pPr marL="2743152" indent="0">
              <a:buNone/>
              <a:defRPr sz="75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7"/>
            <a:ext cx="78867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381E756-E947-FD4A-8A23-D2C983A1A8BD}" type="datetimeFigureOut">
              <a:rPr lang="en-US" smtClean="0"/>
              <a:t>6/7/2019</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8"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7" indent="-171447" algn="l" defTabSz="685788"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41" indent="-171447" algn="l" defTabSz="685788" rtl="0" eaLnBrk="1" latinLnBrk="0" hangingPunct="1">
        <a:lnSpc>
          <a:spcPct val="90000"/>
        </a:lnSpc>
        <a:spcBef>
          <a:spcPts val="376"/>
        </a:spcBef>
        <a:buFont typeface="Arial"/>
        <a:buChar char="•"/>
        <a:defRPr sz="1800" kern="1200">
          <a:solidFill>
            <a:schemeClr val="tx1"/>
          </a:solidFill>
          <a:latin typeface="+mn-lt"/>
          <a:ea typeface="+mn-ea"/>
          <a:cs typeface="+mn-cs"/>
        </a:defRPr>
      </a:lvl2pPr>
      <a:lvl3pPr marL="857235" indent="-171447" algn="l" defTabSz="685788" rtl="0" eaLnBrk="1" latinLnBrk="0" hangingPunct="1">
        <a:lnSpc>
          <a:spcPct val="90000"/>
        </a:lnSpc>
        <a:spcBef>
          <a:spcPts val="376"/>
        </a:spcBef>
        <a:buFont typeface="Arial"/>
        <a:buChar char="•"/>
        <a:defRPr sz="1500" kern="1200">
          <a:solidFill>
            <a:schemeClr val="tx1"/>
          </a:solidFill>
          <a:latin typeface="+mn-lt"/>
          <a:ea typeface="+mn-ea"/>
          <a:cs typeface="+mn-cs"/>
        </a:defRPr>
      </a:lvl3pPr>
      <a:lvl4pPr marL="1200129" indent="-171447" algn="l" defTabSz="685788" rtl="0" eaLnBrk="1" latinLnBrk="0" hangingPunct="1">
        <a:lnSpc>
          <a:spcPct val="90000"/>
        </a:lnSpc>
        <a:spcBef>
          <a:spcPts val="376"/>
        </a:spcBef>
        <a:buFont typeface="Arial"/>
        <a:buChar char="•"/>
        <a:defRPr sz="1350" kern="1200">
          <a:solidFill>
            <a:schemeClr val="tx1"/>
          </a:solidFill>
          <a:latin typeface="+mn-lt"/>
          <a:ea typeface="+mn-ea"/>
          <a:cs typeface="+mn-cs"/>
        </a:defRPr>
      </a:lvl4pPr>
      <a:lvl5pPr marL="1543023" indent="-171447" algn="l" defTabSz="685788" rtl="0" eaLnBrk="1" latinLnBrk="0" hangingPunct="1">
        <a:lnSpc>
          <a:spcPct val="90000"/>
        </a:lnSpc>
        <a:spcBef>
          <a:spcPts val="376"/>
        </a:spcBef>
        <a:buFont typeface="Arial"/>
        <a:buChar char="•"/>
        <a:defRPr sz="1350" kern="1200">
          <a:solidFill>
            <a:schemeClr val="tx1"/>
          </a:solidFill>
          <a:latin typeface="+mn-lt"/>
          <a:ea typeface="+mn-ea"/>
          <a:cs typeface="+mn-cs"/>
        </a:defRPr>
      </a:lvl5pPr>
      <a:lvl6pPr marL="1885917" indent="-171447" algn="l" defTabSz="685788" rtl="0" eaLnBrk="1" latinLnBrk="0" hangingPunct="1">
        <a:lnSpc>
          <a:spcPct val="90000"/>
        </a:lnSpc>
        <a:spcBef>
          <a:spcPts val="376"/>
        </a:spcBef>
        <a:buFont typeface="Arial"/>
        <a:buChar char="•"/>
        <a:defRPr sz="1350" kern="1200">
          <a:solidFill>
            <a:schemeClr val="tx1"/>
          </a:solidFill>
          <a:latin typeface="+mn-lt"/>
          <a:ea typeface="+mn-ea"/>
          <a:cs typeface="+mn-cs"/>
        </a:defRPr>
      </a:lvl6pPr>
      <a:lvl7pPr marL="2228811" indent="-171447" algn="l" defTabSz="685788" rtl="0" eaLnBrk="1" latinLnBrk="0" hangingPunct="1">
        <a:lnSpc>
          <a:spcPct val="90000"/>
        </a:lnSpc>
        <a:spcBef>
          <a:spcPts val="376"/>
        </a:spcBef>
        <a:buFont typeface="Arial"/>
        <a:buChar char="•"/>
        <a:defRPr sz="1350" kern="1200">
          <a:solidFill>
            <a:schemeClr val="tx1"/>
          </a:solidFill>
          <a:latin typeface="+mn-lt"/>
          <a:ea typeface="+mn-ea"/>
          <a:cs typeface="+mn-cs"/>
        </a:defRPr>
      </a:lvl7pPr>
      <a:lvl8pPr marL="2571705" indent="-171447" algn="l" defTabSz="685788" rtl="0" eaLnBrk="1" latinLnBrk="0" hangingPunct="1">
        <a:lnSpc>
          <a:spcPct val="90000"/>
        </a:lnSpc>
        <a:spcBef>
          <a:spcPts val="376"/>
        </a:spcBef>
        <a:buFont typeface="Arial"/>
        <a:buChar char="•"/>
        <a:defRPr sz="1350" kern="1200">
          <a:solidFill>
            <a:schemeClr val="tx1"/>
          </a:solidFill>
          <a:latin typeface="+mn-lt"/>
          <a:ea typeface="+mn-ea"/>
          <a:cs typeface="+mn-cs"/>
        </a:defRPr>
      </a:lvl8pPr>
      <a:lvl9pPr marL="2914599" indent="-171447" algn="l" defTabSz="685788" rtl="0" eaLnBrk="1" latinLnBrk="0" hangingPunct="1">
        <a:lnSpc>
          <a:spcPct val="90000"/>
        </a:lnSpc>
        <a:spcBef>
          <a:spcPts val="376"/>
        </a:spcBef>
        <a:buFont typeface="Arial"/>
        <a:buChar char="•"/>
        <a:defRPr sz="1350" kern="1200">
          <a:solidFill>
            <a:schemeClr val="tx1"/>
          </a:solidFill>
          <a:latin typeface="+mn-lt"/>
          <a:ea typeface="+mn-ea"/>
          <a:cs typeface="+mn-cs"/>
        </a:defRPr>
      </a:lvl9pPr>
    </p:bodyStyle>
    <p:otherStyle>
      <a:defPPr>
        <a:defRPr lang="en-US"/>
      </a:defPPr>
      <a:lvl1pPr marL="0" algn="l" defTabSz="685788" rtl="0" eaLnBrk="1" latinLnBrk="0" hangingPunct="1">
        <a:defRPr sz="1350" kern="1200">
          <a:solidFill>
            <a:schemeClr val="tx1"/>
          </a:solidFill>
          <a:latin typeface="+mn-lt"/>
          <a:ea typeface="+mn-ea"/>
          <a:cs typeface="+mn-cs"/>
        </a:defRPr>
      </a:lvl1pPr>
      <a:lvl2pPr marL="342894" algn="l" defTabSz="685788" rtl="0" eaLnBrk="1" latinLnBrk="0" hangingPunct="1">
        <a:defRPr sz="1350" kern="1200">
          <a:solidFill>
            <a:schemeClr val="tx1"/>
          </a:solidFill>
          <a:latin typeface="+mn-lt"/>
          <a:ea typeface="+mn-ea"/>
          <a:cs typeface="+mn-cs"/>
        </a:defRPr>
      </a:lvl2pPr>
      <a:lvl3pPr marL="685788" algn="l" defTabSz="685788" rtl="0" eaLnBrk="1" latinLnBrk="0" hangingPunct="1">
        <a:defRPr sz="1350" kern="1200">
          <a:solidFill>
            <a:schemeClr val="tx1"/>
          </a:solidFill>
          <a:latin typeface="+mn-lt"/>
          <a:ea typeface="+mn-ea"/>
          <a:cs typeface="+mn-cs"/>
        </a:defRPr>
      </a:lvl3pPr>
      <a:lvl4pPr marL="1028682" algn="l" defTabSz="685788" rtl="0" eaLnBrk="1" latinLnBrk="0" hangingPunct="1">
        <a:defRPr sz="1350" kern="1200">
          <a:solidFill>
            <a:schemeClr val="tx1"/>
          </a:solidFill>
          <a:latin typeface="+mn-lt"/>
          <a:ea typeface="+mn-ea"/>
          <a:cs typeface="+mn-cs"/>
        </a:defRPr>
      </a:lvl4pPr>
      <a:lvl5pPr marL="1371576" algn="l" defTabSz="685788" rtl="0" eaLnBrk="1" latinLnBrk="0" hangingPunct="1">
        <a:defRPr sz="1350" kern="1200">
          <a:solidFill>
            <a:schemeClr val="tx1"/>
          </a:solidFill>
          <a:latin typeface="+mn-lt"/>
          <a:ea typeface="+mn-ea"/>
          <a:cs typeface="+mn-cs"/>
        </a:defRPr>
      </a:lvl5pPr>
      <a:lvl6pPr marL="1714470" algn="l" defTabSz="685788" rtl="0" eaLnBrk="1" latinLnBrk="0" hangingPunct="1">
        <a:defRPr sz="1350" kern="1200">
          <a:solidFill>
            <a:schemeClr val="tx1"/>
          </a:solidFill>
          <a:latin typeface="+mn-lt"/>
          <a:ea typeface="+mn-ea"/>
          <a:cs typeface="+mn-cs"/>
        </a:defRPr>
      </a:lvl6pPr>
      <a:lvl7pPr marL="2057364" algn="l" defTabSz="685788" rtl="0" eaLnBrk="1" latinLnBrk="0" hangingPunct="1">
        <a:defRPr sz="1350" kern="1200">
          <a:solidFill>
            <a:schemeClr val="tx1"/>
          </a:solidFill>
          <a:latin typeface="+mn-lt"/>
          <a:ea typeface="+mn-ea"/>
          <a:cs typeface="+mn-cs"/>
        </a:defRPr>
      </a:lvl7pPr>
      <a:lvl8pPr marL="2400258" algn="l" defTabSz="685788" rtl="0" eaLnBrk="1" latinLnBrk="0" hangingPunct="1">
        <a:defRPr sz="1350" kern="1200">
          <a:solidFill>
            <a:schemeClr val="tx1"/>
          </a:solidFill>
          <a:latin typeface="+mn-lt"/>
          <a:ea typeface="+mn-ea"/>
          <a:cs typeface="+mn-cs"/>
        </a:defRPr>
      </a:lvl8pPr>
      <a:lvl9pPr marL="2743152" algn="l" defTabSz="685788"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2I0GHU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465192"/>
            <a:ext cx="9144000" cy="393080"/>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Century Gothic" panose="020B0502020202020204" pitchFamily="34" charset="0"/>
            </a:endParaRPr>
          </a:p>
        </p:txBody>
      </p:sp>
      <p:sp>
        <p:nvSpPr>
          <p:cNvPr id="7" name="TextBox 6"/>
          <p:cNvSpPr txBox="1"/>
          <p:nvPr/>
        </p:nvSpPr>
        <p:spPr>
          <a:xfrm>
            <a:off x="4397650" y="6565148"/>
            <a:ext cx="4651131" cy="300082"/>
          </a:xfrm>
          <a:prstGeom prst="rect">
            <a:avLst/>
          </a:prstGeom>
          <a:noFill/>
        </p:spPr>
        <p:txBody>
          <a:bodyPr wrap="square" rtlCol="0">
            <a:spAutoFit/>
          </a:bodyPr>
          <a:lstStyle/>
          <a:p>
            <a:pPr algn="r"/>
            <a:r>
              <a:rPr lang="en-US" sz="1350" b="1" dirty="0">
                <a:solidFill>
                  <a:schemeClr val="bg1"/>
                </a:solidFill>
                <a:latin typeface="Century Gothic" panose="020B0502020202020204" pitchFamily="34" charset="0"/>
                <a:ea typeface="Arial" charset="0"/>
                <a:cs typeface="Arial" charset="0"/>
              </a:rPr>
              <a:t>GILES JOHNSTON IMAGE SOP</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6224899" y="411876"/>
            <a:ext cx="2743200" cy="380689"/>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414743" y="1160459"/>
            <a:ext cx="8416106" cy="2154436"/>
          </a:xfrm>
          <a:prstGeom prst="rect">
            <a:avLst/>
          </a:prstGeom>
          <a:noFill/>
        </p:spPr>
        <p:txBody>
          <a:bodyPr wrap="square" rtlCol="0">
            <a:spAutoFit/>
          </a:bodyPr>
          <a:lstStyle/>
          <a:p>
            <a:r>
              <a:rPr lang="en-US" sz="4000" dirty="0">
                <a:latin typeface="Century Gothic" panose="020B0502020202020204" pitchFamily="34" charset="0"/>
              </a:rPr>
              <a:t>GILES JOHNSTON IMAGE </a:t>
            </a:r>
            <a:r>
              <a:rPr lang="en-US" sz="4500" dirty="0">
                <a:latin typeface="Century Gothic" panose="020B0502020202020204" pitchFamily="34" charset="0"/>
              </a:rPr>
              <a:t>STANDARD OPERATING PROCEDURES TEMPLATE</a:t>
            </a:r>
          </a:p>
        </p:txBody>
      </p:sp>
      <p:sp>
        <p:nvSpPr>
          <p:cNvPr id="9" name="TextBox 8">
            <a:extLst>
              <a:ext uri="{FF2B5EF4-FFF2-40B4-BE49-F238E27FC236}">
                <a16:creationId xmlns:a16="http://schemas.microsoft.com/office/drawing/2014/main" id="{BE98E647-E4C9-4B4B-888B-2F662C468983}"/>
              </a:ext>
            </a:extLst>
          </p:cNvPr>
          <p:cNvSpPr txBox="1"/>
          <p:nvPr/>
        </p:nvSpPr>
        <p:spPr>
          <a:xfrm>
            <a:off x="414745" y="4121101"/>
            <a:ext cx="5890836" cy="784830"/>
          </a:xfrm>
          <a:prstGeom prst="rect">
            <a:avLst/>
          </a:prstGeom>
          <a:noFill/>
        </p:spPr>
        <p:txBody>
          <a:bodyPr wrap="square" rtlCol="0">
            <a:spAutoFit/>
          </a:bodyPr>
          <a:lstStyle/>
          <a:p>
            <a:r>
              <a:rPr lang="en-US" sz="1500" dirty="0">
                <a:latin typeface="Century Gothic" panose="020B0502020202020204" pitchFamily="34" charset="0"/>
              </a:rPr>
              <a:t>COMPLETED BY:  [ NAME ]</a:t>
            </a:r>
          </a:p>
          <a:p>
            <a:endParaRPr lang="en-US" sz="1500" dirty="0">
              <a:latin typeface="Century Gothic" panose="020B0502020202020204" pitchFamily="34" charset="0"/>
            </a:endParaRPr>
          </a:p>
          <a:p>
            <a:r>
              <a:rPr lang="en-US" sz="1500" dirty="0">
                <a:latin typeface="Century Gothic" panose="020B0502020202020204" pitchFamily="34" charset="0"/>
              </a:rPr>
              <a:t>DATE COMPLETED:   [ DATE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414744" y="3438776"/>
            <a:ext cx="8303229"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6518310" y="3648905"/>
            <a:ext cx="2199663" cy="2167803"/>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7"/>
              <a:ext cx="2431473" cy="1477328"/>
            </a:xfrm>
            <a:prstGeom prst="rect">
              <a:avLst/>
            </a:prstGeom>
            <a:noFill/>
          </p:spPr>
          <p:txBody>
            <a:bodyPr wrap="square" rtlCol="0">
              <a:spAutoFit/>
            </a:bodyPr>
            <a:lstStyle/>
            <a:p>
              <a:pPr algn="ctr"/>
              <a:r>
                <a:rPr lang="en-US" sz="3300" b="1" dirty="0">
                  <a:solidFill>
                    <a:schemeClr val="bg1"/>
                  </a:solidFill>
                  <a:latin typeface="Century Gothic" panose="020B0502020202020204" pitchFamily="34" charset="0"/>
                </a:rPr>
                <a:t>YOUR</a:t>
              </a:r>
            </a:p>
            <a:p>
              <a:pPr algn="ctr"/>
              <a:r>
                <a:rPr lang="en-US" sz="3300" b="1" dirty="0">
                  <a:solidFill>
                    <a:schemeClr val="bg1"/>
                  </a:solidFill>
                  <a:latin typeface="Century Gothic" panose="020B0502020202020204" pitchFamily="34" charset="0"/>
                </a:rPr>
                <a:t>LOGO</a:t>
              </a:r>
            </a:p>
          </p:txBody>
        </p:sp>
      </p:grpSp>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E25A5C3-A90B-9149-BFEA-6530F3C80ED4}"/>
              </a:ext>
            </a:extLst>
          </p:cNvPr>
          <p:cNvSpPr/>
          <p:nvPr/>
        </p:nvSpPr>
        <p:spPr>
          <a:xfrm>
            <a:off x="248478" y="268357"/>
            <a:ext cx="8527774" cy="6092686"/>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2B8AE6E-C90C-0E4C-8A31-14667DF79C0B}"/>
              </a:ext>
            </a:extLst>
          </p:cNvPr>
          <p:cNvSpPr/>
          <p:nvPr/>
        </p:nvSpPr>
        <p:spPr>
          <a:xfrm>
            <a:off x="248479" y="265044"/>
            <a:ext cx="504462"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SOP</a:t>
            </a:r>
          </a:p>
        </p:txBody>
      </p:sp>
      <p:sp>
        <p:nvSpPr>
          <p:cNvPr id="11" name="Rectangle 10">
            <a:extLst>
              <a:ext uri="{FF2B5EF4-FFF2-40B4-BE49-F238E27FC236}">
                <a16:creationId xmlns:a16="http://schemas.microsoft.com/office/drawing/2014/main" id="{A3030872-3C5E-EF40-BF75-129D7A4AABA4}"/>
              </a:ext>
            </a:extLst>
          </p:cNvPr>
          <p:cNvSpPr/>
          <p:nvPr/>
        </p:nvSpPr>
        <p:spPr>
          <a:xfrm>
            <a:off x="248478" y="268357"/>
            <a:ext cx="8527774" cy="596347"/>
          </a:xfrm>
          <a:prstGeom prst="rect">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5C667FA9-770F-C64D-A8A2-4C4D7401CDA0}"/>
              </a:ext>
            </a:extLst>
          </p:cNvPr>
          <p:cNvSpPr/>
          <p:nvPr/>
        </p:nvSpPr>
        <p:spPr>
          <a:xfrm>
            <a:off x="752941" y="265044"/>
            <a:ext cx="1254763"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a:t>
            </a:r>
          </a:p>
        </p:txBody>
      </p:sp>
      <p:sp>
        <p:nvSpPr>
          <p:cNvPr id="15" name="Rectangle 14">
            <a:extLst>
              <a:ext uri="{FF2B5EF4-FFF2-40B4-BE49-F238E27FC236}">
                <a16:creationId xmlns:a16="http://schemas.microsoft.com/office/drawing/2014/main" id="{04CF97F3-9EF6-B046-A68C-D26CDBAF9A78}"/>
              </a:ext>
            </a:extLst>
          </p:cNvPr>
          <p:cNvSpPr/>
          <p:nvPr/>
        </p:nvSpPr>
        <p:spPr>
          <a:xfrm>
            <a:off x="7067469" y="265044"/>
            <a:ext cx="615478"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DATE</a:t>
            </a:r>
          </a:p>
        </p:txBody>
      </p:sp>
      <p:sp>
        <p:nvSpPr>
          <p:cNvPr id="16" name="Rectangle 15">
            <a:extLst>
              <a:ext uri="{FF2B5EF4-FFF2-40B4-BE49-F238E27FC236}">
                <a16:creationId xmlns:a16="http://schemas.microsoft.com/office/drawing/2014/main" id="{9250DB48-3A7E-E541-B545-D995AA28BFE9}"/>
              </a:ext>
            </a:extLst>
          </p:cNvPr>
          <p:cNvSpPr/>
          <p:nvPr/>
        </p:nvSpPr>
        <p:spPr>
          <a:xfrm>
            <a:off x="7682947" y="265044"/>
            <a:ext cx="1093305"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00/00/00</a:t>
            </a:r>
          </a:p>
        </p:txBody>
      </p:sp>
      <p:sp>
        <p:nvSpPr>
          <p:cNvPr id="17" name="Rectangle 16">
            <a:extLst>
              <a:ext uri="{FF2B5EF4-FFF2-40B4-BE49-F238E27FC236}">
                <a16:creationId xmlns:a16="http://schemas.microsoft.com/office/drawing/2014/main" id="{FE7416B0-436D-4140-B680-09CE95A11044}"/>
              </a:ext>
            </a:extLst>
          </p:cNvPr>
          <p:cNvSpPr/>
          <p:nvPr/>
        </p:nvSpPr>
        <p:spPr>
          <a:xfrm>
            <a:off x="2007702" y="265044"/>
            <a:ext cx="5059755"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“EXAMPLE TITLE”</a:t>
            </a:r>
          </a:p>
        </p:txBody>
      </p:sp>
      <p:sp>
        <p:nvSpPr>
          <p:cNvPr id="18" name="TextBox 17">
            <a:extLst>
              <a:ext uri="{FF2B5EF4-FFF2-40B4-BE49-F238E27FC236}">
                <a16:creationId xmlns:a16="http://schemas.microsoft.com/office/drawing/2014/main" id="{D4B8047B-75EF-594C-B382-8A1E746177EB}"/>
              </a:ext>
            </a:extLst>
          </p:cNvPr>
          <p:cNvSpPr txBox="1"/>
          <p:nvPr/>
        </p:nvSpPr>
        <p:spPr>
          <a:xfrm>
            <a:off x="395536" y="4720075"/>
            <a:ext cx="4032448" cy="769441"/>
          </a:xfrm>
          <a:prstGeom prst="rect">
            <a:avLst/>
          </a:prstGeom>
          <a:noFill/>
        </p:spPr>
        <p:txBody>
          <a:bodyPr wrap="square" rtlCol="0">
            <a:spAutoFit/>
          </a:bodyPr>
          <a:lstStyle/>
          <a:p>
            <a:r>
              <a:rPr lang="en-GB" sz="1100" dirty="0">
                <a:latin typeface="Century Gothic" panose="020B0502020202020204" pitchFamily="34" charset="0"/>
                <a:cs typeface="Arial" pitchFamily="34" charset="0"/>
              </a:rPr>
              <a:t>This is example text to describe the image above and explain clearly what the next step in the process is.</a:t>
            </a:r>
          </a:p>
          <a:p>
            <a:r>
              <a:rPr lang="en-GB" sz="1100" dirty="0">
                <a:latin typeface="Century Gothic" panose="020B0502020202020204" pitchFamily="34" charset="0"/>
                <a:cs typeface="Arial" pitchFamily="34" charset="0"/>
              </a:rPr>
              <a:t>Text boxes can be bigger or smaller to suit the needs of the explanation.</a:t>
            </a:r>
          </a:p>
        </p:txBody>
      </p:sp>
      <p:sp>
        <p:nvSpPr>
          <p:cNvPr id="19" name="TextBox 18">
            <a:extLst>
              <a:ext uri="{FF2B5EF4-FFF2-40B4-BE49-F238E27FC236}">
                <a16:creationId xmlns:a16="http://schemas.microsoft.com/office/drawing/2014/main" id="{7C934C65-7079-F447-938D-9709ABFE623A}"/>
              </a:ext>
            </a:extLst>
          </p:cNvPr>
          <p:cNvSpPr txBox="1"/>
          <p:nvPr/>
        </p:nvSpPr>
        <p:spPr>
          <a:xfrm>
            <a:off x="4644008" y="4720075"/>
            <a:ext cx="4032448" cy="769441"/>
          </a:xfrm>
          <a:prstGeom prst="rect">
            <a:avLst/>
          </a:prstGeom>
          <a:noFill/>
        </p:spPr>
        <p:txBody>
          <a:bodyPr wrap="square" rtlCol="0">
            <a:spAutoFit/>
          </a:bodyPr>
          <a:lstStyle/>
          <a:p>
            <a:r>
              <a:rPr lang="en-GB" sz="1100" dirty="0">
                <a:latin typeface="Century Gothic" panose="020B0502020202020204" pitchFamily="34" charset="0"/>
                <a:cs typeface="Arial" pitchFamily="34" charset="0"/>
              </a:rPr>
              <a:t>This is example text to describe the image above and explain clearly what the next step in the process is.</a:t>
            </a:r>
          </a:p>
          <a:p>
            <a:r>
              <a:rPr lang="en-GB" sz="1100" dirty="0">
                <a:latin typeface="Century Gothic" panose="020B0502020202020204" pitchFamily="34" charset="0"/>
                <a:cs typeface="Arial" pitchFamily="34" charset="0"/>
              </a:rPr>
              <a:t>Text boxes can be bigger or smaller to suit the needs of the explanation.</a:t>
            </a:r>
          </a:p>
        </p:txBody>
      </p:sp>
      <p:sp>
        <p:nvSpPr>
          <p:cNvPr id="20" name="Rounded Rectangle 19">
            <a:extLst>
              <a:ext uri="{FF2B5EF4-FFF2-40B4-BE49-F238E27FC236}">
                <a16:creationId xmlns:a16="http://schemas.microsoft.com/office/drawing/2014/main" id="{4B522C95-7716-3C49-A273-9D5FCF4A0F62}"/>
              </a:ext>
            </a:extLst>
          </p:cNvPr>
          <p:cNvSpPr/>
          <p:nvPr/>
        </p:nvSpPr>
        <p:spPr>
          <a:xfrm>
            <a:off x="467544" y="1263691"/>
            <a:ext cx="3744416" cy="3240360"/>
          </a:xfrm>
          <a:prstGeom prst="roundRect">
            <a:avLst>
              <a:gd name="adj" fmla="val 13293"/>
            </a:avLst>
          </a:prstGeom>
          <a:gradFill>
            <a:gsLst>
              <a:gs pos="32000">
                <a:srgbClr val="EAEEF3"/>
              </a:gs>
              <a:gs pos="100000">
                <a:schemeClr val="tx2">
                  <a:lumMod val="20000"/>
                  <a:lumOff val="80000"/>
                </a:schemeClr>
              </a:gs>
            </a:gsLst>
            <a:lin ang="13500000" scaled="1"/>
          </a:gra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2">
                    <a:lumMod val="60000"/>
                    <a:lumOff val="40000"/>
                  </a:schemeClr>
                </a:solidFill>
                <a:latin typeface="Century Gothic" panose="020B0502020202020204" pitchFamily="34" charset="0"/>
              </a:rPr>
              <a:t>Replace this shape with a suitable graphic or image.</a:t>
            </a:r>
          </a:p>
        </p:txBody>
      </p:sp>
      <p:cxnSp>
        <p:nvCxnSpPr>
          <p:cNvPr id="23" name="Straight Connector 22">
            <a:extLst>
              <a:ext uri="{FF2B5EF4-FFF2-40B4-BE49-F238E27FC236}">
                <a16:creationId xmlns:a16="http://schemas.microsoft.com/office/drawing/2014/main" id="{AD3AFB51-9996-D54D-9A4B-7943F5F65269}"/>
              </a:ext>
            </a:extLst>
          </p:cNvPr>
          <p:cNvCxnSpPr/>
          <p:nvPr/>
        </p:nvCxnSpPr>
        <p:spPr>
          <a:xfrm>
            <a:off x="4552122" y="864704"/>
            <a:ext cx="0" cy="489005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4137DB59-6819-4844-94B9-A45BAF0F228C}"/>
              </a:ext>
            </a:extLst>
          </p:cNvPr>
          <p:cNvSpPr/>
          <p:nvPr/>
        </p:nvSpPr>
        <p:spPr>
          <a:xfrm>
            <a:off x="248478" y="5754756"/>
            <a:ext cx="802636"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AUTHOR</a:t>
            </a:r>
            <a:endParaRPr lang="en-US" sz="1400" dirty="0">
              <a:latin typeface="Century Gothic" panose="020B0502020202020204" pitchFamily="34" charset="0"/>
            </a:endParaRPr>
          </a:p>
        </p:txBody>
      </p:sp>
      <p:sp>
        <p:nvSpPr>
          <p:cNvPr id="25" name="Rectangle 24">
            <a:extLst>
              <a:ext uri="{FF2B5EF4-FFF2-40B4-BE49-F238E27FC236}">
                <a16:creationId xmlns:a16="http://schemas.microsoft.com/office/drawing/2014/main" id="{77A5E973-9594-5045-B380-C9064CA13C5F}"/>
              </a:ext>
            </a:extLst>
          </p:cNvPr>
          <p:cNvSpPr/>
          <p:nvPr/>
        </p:nvSpPr>
        <p:spPr>
          <a:xfrm>
            <a:off x="1051114" y="5754756"/>
            <a:ext cx="2338125"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latin typeface="Century Gothic" panose="020B0502020202020204" pitchFamily="34" charset="0"/>
              </a:rPr>
              <a:t>G. Johnston</a:t>
            </a:r>
          </a:p>
        </p:txBody>
      </p:sp>
      <p:sp>
        <p:nvSpPr>
          <p:cNvPr id="26" name="Rectangle 25">
            <a:extLst>
              <a:ext uri="{FF2B5EF4-FFF2-40B4-BE49-F238E27FC236}">
                <a16:creationId xmlns:a16="http://schemas.microsoft.com/office/drawing/2014/main" id="{61BDC4EA-42B4-0040-9FF1-F8AC4DD253A9}"/>
              </a:ext>
            </a:extLst>
          </p:cNvPr>
          <p:cNvSpPr/>
          <p:nvPr/>
        </p:nvSpPr>
        <p:spPr>
          <a:xfrm>
            <a:off x="4572000" y="5754756"/>
            <a:ext cx="3194525"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entury Gothic" panose="020B0502020202020204" pitchFamily="34" charset="0"/>
              </a:rPr>
              <a:t>IF IN DOUBT – ASK!!!</a:t>
            </a:r>
            <a:endParaRPr lang="en-US" sz="2400" b="1" dirty="0">
              <a:latin typeface="Century Gothic" panose="020B0502020202020204" pitchFamily="34" charset="0"/>
            </a:endParaRPr>
          </a:p>
        </p:txBody>
      </p:sp>
      <p:sp>
        <p:nvSpPr>
          <p:cNvPr id="27" name="Rectangle 26">
            <a:extLst>
              <a:ext uri="{FF2B5EF4-FFF2-40B4-BE49-F238E27FC236}">
                <a16:creationId xmlns:a16="http://schemas.microsoft.com/office/drawing/2014/main" id="{F0901E2C-6DD6-CE41-86EC-5FC67D2E55B3}"/>
              </a:ext>
            </a:extLst>
          </p:cNvPr>
          <p:cNvSpPr/>
          <p:nvPr/>
        </p:nvSpPr>
        <p:spPr>
          <a:xfrm>
            <a:off x="7766525" y="5754756"/>
            <a:ext cx="1009727"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1</a:t>
            </a:r>
          </a:p>
        </p:txBody>
      </p:sp>
      <p:sp>
        <p:nvSpPr>
          <p:cNvPr id="29" name="Rectangle 28">
            <a:extLst>
              <a:ext uri="{FF2B5EF4-FFF2-40B4-BE49-F238E27FC236}">
                <a16:creationId xmlns:a16="http://schemas.microsoft.com/office/drawing/2014/main" id="{145F88CA-CFA6-EE43-A8E7-6E8665C9CDF3}"/>
              </a:ext>
            </a:extLst>
          </p:cNvPr>
          <p:cNvSpPr/>
          <p:nvPr/>
        </p:nvSpPr>
        <p:spPr>
          <a:xfrm>
            <a:off x="3374333" y="5754756"/>
            <a:ext cx="596347"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ISSUE</a:t>
            </a:r>
          </a:p>
        </p:txBody>
      </p:sp>
      <p:sp>
        <p:nvSpPr>
          <p:cNvPr id="30" name="Rectangle 29">
            <a:extLst>
              <a:ext uri="{FF2B5EF4-FFF2-40B4-BE49-F238E27FC236}">
                <a16:creationId xmlns:a16="http://schemas.microsoft.com/office/drawing/2014/main" id="{E4BFECF2-3844-2749-8DCB-ABB2106FEFC6}"/>
              </a:ext>
            </a:extLst>
          </p:cNvPr>
          <p:cNvSpPr/>
          <p:nvPr/>
        </p:nvSpPr>
        <p:spPr>
          <a:xfrm>
            <a:off x="3928916" y="5754756"/>
            <a:ext cx="623206"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1</a:t>
            </a:r>
          </a:p>
        </p:txBody>
      </p:sp>
      <p:sp>
        <p:nvSpPr>
          <p:cNvPr id="32" name="Rounded Rectangle 31">
            <a:extLst>
              <a:ext uri="{FF2B5EF4-FFF2-40B4-BE49-F238E27FC236}">
                <a16:creationId xmlns:a16="http://schemas.microsoft.com/office/drawing/2014/main" id="{B206979B-45E7-9349-84F2-485AADAEA82F}"/>
              </a:ext>
            </a:extLst>
          </p:cNvPr>
          <p:cNvSpPr/>
          <p:nvPr/>
        </p:nvSpPr>
        <p:spPr>
          <a:xfrm>
            <a:off x="4788024" y="1263691"/>
            <a:ext cx="3744416" cy="3240360"/>
          </a:xfrm>
          <a:prstGeom prst="roundRect">
            <a:avLst>
              <a:gd name="adj" fmla="val 13293"/>
            </a:avLst>
          </a:prstGeom>
          <a:gradFill>
            <a:gsLst>
              <a:gs pos="32000">
                <a:srgbClr val="EAEEF3"/>
              </a:gs>
              <a:gs pos="100000">
                <a:schemeClr val="tx2">
                  <a:lumMod val="20000"/>
                  <a:lumOff val="80000"/>
                </a:schemeClr>
              </a:gs>
            </a:gsLst>
            <a:lin ang="13500000" scaled="1"/>
          </a:gra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2">
                    <a:lumMod val="60000"/>
                    <a:lumOff val="40000"/>
                  </a:schemeClr>
                </a:solidFill>
                <a:latin typeface="Century Gothic" panose="020B0502020202020204" pitchFamily="34" charset="0"/>
              </a:rPr>
              <a:t>Replace this shape with a suitable graphic or image.</a:t>
            </a:r>
          </a:p>
        </p:txBody>
      </p:sp>
    </p:spTree>
    <p:extLst>
      <p:ext uri="{BB962C8B-B14F-4D97-AF65-F5344CB8AC3E}">
        <p14:creationId xmlns:p14="http://schemas.microsoft.com/office/powerpoint/2010/main" val="1469609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E25A5C3-A90B-9149-BFEA-6530F3C80ED4}"/>
              </a:ext>
            </a:extLst>
          </p:cNvPr>
          <p:cNvSpPr/>
          <p:nvPr/>
        </p:nvSpPr>
        <p:spPr>
          <a:xfrm>
            <a:off x="248478" y="268357"/>
            <a:ext cx="8527774" cy="6092686"/>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2B8AE6E-C90C-0E4C-8A31-14667DF79C0B}"/>
              </a:ext>
            </a:extLst>
          </p:cNvPr>
          <p:cNvSpPr/>
          <p:nvPr/>
        </p:nvSpPr>
        <p:spPr>
          <a:xfrm>
            <a:off x="248479" y="265044"/>
            <a:ext cx="504462"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SOP</a:t>
            </a:r>
          </a:p>
        </p:txBody>
      </p:sp>
      <p:sp>
        <p:nvSpPr>
          <p:cNvPr id="11" name="Rectangle 10">
            <a:extLst>
              <a:ext uri="{FF2B5EF4-FFF2-40B4-BE49-F238E27FC236}">
                <a16:creationId xmlns:a16="http://schemas.microsoft.com/office/drawing/2014/main" id="{A3030872-3C5E-EF40-BF75-129D7A4AABA4}"/>
              </a:ext>
            </a:extLst>
          </p:cNvPr>
          <p:cNvSpPr/>
          <p:nvPr/>
        </p:nvSpPr>
        <p:spPr>
          <a:xfrm>
            <a:off x="248478" y="268357"/>
            <a:ext cx="8527774" cy="596347"/>
          </a:xfrm>
          <a:prstGeom prst="rect">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5C667FA9-770F-C64D-A8A2-4C4D7401CDA0}"/>
              </a:ext>
            </a:extLst>
          </p:cNvPr>
          <p:cNvSpPr/>
          <p:nvPr/>
        </p:nvSpPr>
        <p:spPr>
          <a:xfrm>
            <a:off x="752941" y="265044"/>
            <a:ext cx="1254763"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a:t>
            </a:r>
          </a:p>
        </p:txBody>
      </p:sp>
      <p:sp>
        <p:nvSpPr>
          <p:cNvPr id="15" name="Rectangle 14">
            <a:extLst>
              <a:ext uri="{FF2B5EF4-FFF2-40B4-BE49-F238E27FC236}">
                <a16:creationId xmlns:a16="http://schemas.microsoft.com/office/drawing/2014/main" id="{04CF97F3-9EF6-B046-A68C-D26CDBAF9A78}"/>
              </a:ext>
            </a:extLst>
          </p:cNvPr>
          <p:cNvSpPr/>
          <p:nvPr/>
        </p:nvSpPr>
        <p:spPr>
          <a:xfrm>
            <a:off x="7067469" y="265044"/>
            <a:ext cx="615478"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DATE</a:t>
            </a:r>
          </a:p>
        </p:txBody>
      </p:sp>
      <p:sp>
        <p:nvSpPr>
          <p:cNvPr id="16" name="Rectangle 15">
            <a:extLst>
              <a:ext uri="{FF2B5EF4-FFF2-40B4-BE49-F238E27FC236}">
                <a16:creationId xmlns:a16="http://schemas.microsoft.com/office/drawing/2014/main" id="{9250DB48-3A7E-E541-B545-D995AA28BFE9}"/>
              </a:ext>
            </a:extLst>
          </p:cNvPr>
          <p:cNvSpPr/>
          <p:nvPr/>
        </p:nvSpPr>
        <p:spPr>
          <a:xfrm>
            <a:off x="7682947" y="265044"/>
            <a:ext cx="1093305"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00/00/00</a:t>
            </a:r>
          </a:p>
        </p:txBody>
      </p:sp>
      <p:sp>
        <p:nvSpPr>
          <p:cNvPr id="17" name="Rectangle 16">
            <a:extLst>
              <a:ext uri="{FF2B5EF4-FFF2-40B4-BE49-F238E27FC236}">
                <a16:creationId xmlns:a16="http://schemas.microsoft.com/office/drawing/2014/main" id="{FE7416B0-436D-4140-B680-09CE95A11044}"/>
              </a:ext>
            </a:extLst>
          </p:cNvPr>
          <p:cNvSpPr/>
          <p:nvPr/>
        </p:nvSpPr>
        <p:spPr>
          <a:xfrm>
            <a:off x="2007702" y="265044"/>
            <a:ext cx="5059755"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“EXAMPLE TITLE”</a:t>
            </a:r>
          </a:p>
        </p:txBody>
      </p:sp>
      <p:sp>
        <p:nvSpPr>
          <p:cNvPr id="18" name="TextBox 17">
            <a:extLst>
              <a:ext uri="{FF2B5EF4-FFF2-40B4-BE49-F238E27FC236}">
                <a16:creationId xmlns:a16="http://schemas.microsoft.com/office/drawing/2014/main" id="{D4B8047B-75EF-594C-B382-8A1E746177EB}"/>
              </a:ext>
            </a:extLst>
          </p:cNvPr>
          <p:cNvSpPr txBox="1"/>
          <p:nvPr/>
        </p:nvSpPr>
        <p:spPr>
          <a:xfrm>
            <a:off x="395536" y="4720075"/>
            <a:ext cx="4032448" cy="769441"/>
          </a:xfrm>
          <a:prstGeom prst="rect">
            <a:avLst/>
          </a:prstGeom>
          <a:noFill/>
        </p:spPr>
        <p:txBody>
          <a:bodyPr wrap="square" rtlCol="0">
            <a:spAutoFit/>
          </a:bodyPr>
          <a:lstStyle/>
          <a:p>
            <a:r>
              <a:rPr lang="en-GB" sz="1100" dirty="0">
                <a:latin typeface="Century Gothic" panose="020B0502020202020204" pitchFamily="34" charset="0"/>
                <a:cs typeface="Arial" pitchFamily="34" charset="0"/>
              </a:rPr>
              <a:t>This is example text to describe the image above and explain clearly what the next step in the process is.</a:t>
            </a:r>
          </a:p>
          <a:p>
            <a:r>
              <a:rPr lang="en-GB" sz="1100" dirty="0">
                <a:latin typeface="Century Gothic" panose="020B0502020202020204" pitchFamily="34" charset="0"/>
                <a:cs typeface="Arial" pitchFamily="34" charset="0"/>
              </a:rPr>
              <a:t>Text boxes can be bigger or smaller to suit the needs of the explanation.</a:t>
            </a:r>
          </a:p>
        </p:txBody>
      </p:sp>
      <p:sp>
        <p:nvSpPr>
          <p:cNvPr id="19" name="TextBox 18">
            <a:extLst>
              <a:ext uri="{FF2B5EF4-FFF2-40B4-BE49-F238E27FC236}">
                <a16:creationId xmlns:a16="http://schemas.microsoft.com/office/drawing/2014/main" id="{7C934C65-7079-F447-938D-9709ABFE623A}"/>
              </a:ext>
            </a:extLst>
          </p:cNvPr>
          <p:cNvSpPr txBox="1"/>
          <p:nvPr/>
        </p:nvSpPr>
        <p:spPr>
          <a:xfrm>
            <a:off x="4644008" y="4720075"/>
            <a:ext cx="4032448" cy="769441"/>
          </a:xfrm>
          <a:prstGeom prst="rect">
            <a:avLst/>
          </a:prstGeom>
          <a:noFill/>
        </p:spPr>
        <p:txBody>
          <a:bodyPr wrap="square" rtlCol="0">
            <a:spAutoFit/>
          </a:bodyPr>
          <a:lstStyle/>
          <a:p>
            <a:r>
              <a:rPr lang="en-GB" sz="1100" dirty="0">
                <a:latin typeface="Century Gothic" panose="020B0502020202020204" pitchFamily="34" charset="0"/>
                <a:cs typeface="Arial" pitchFamily="34" charset="0"/>
              </a:rPr>
              <a:t>This is example text to describe the image above and explain clearly what the next step in the process is.</a:t>
            </a:r>
          </a:p>
          <a:p>
            <a:r>
              <a:rPr lang="en-GB" sz="1100" dirty="0">
                <a:latin typeface="Century Gothic" panose="020B0502020202020204" pitchFamily="34" charset="0"/>
                <a:cs typeface="Arial" pitchFamily="34" charset="0"/>
              </a:rPr>
              <a:t>Text boxes can be bigger or smaller to suit the needs of the explanation.</a:t>
            </a:r>
          </a:p>
        </p:txBody>
      </p:sp>
      <p:sp>
        <p:nvSpPr>
          <p:cNvPr id="20" name="Rounded Rectangle 19">
            <a:extLst>
              <a:ext uri="{FF2B5EF4-FFF2-40B4-BE49-F238E27FC236}">
                <a16:creationId xmlns:a16="http://schemas.microsoft.com/office/drawing/2014/main" id="{4B522C95-7716-3C49-A273-9D5FCF4A0F62}"/>
              </a:ext>
            </a:extLst>
          </p:cNvPr>
          <p:cNvSpPr/>
          <p:nvPr/>
        </p:nvSpPr>
        <p:spPr>
          <a:xfrm>
            <a:off x="467544" y="1263691"/>
            <a:ext cx="3744416" cy="3240360"/>
          </a:xfrm>
          <a:prstGeom prst="roundRect">
            <a:avLst>
              <a:gd name="adj" fmla="val 13293"/>
            </a:avLst>
          </a:prstGeom>
          <a:gradFill>
            <a:gsLst>
              <a:gs pos="32000">
                <a:srgbClr val="EAEEF3"/>
              </a:gs>
              <a:gs pos="100000">
                <a:schemeClr val="tx2">
                  <a:lumMod val="20000"/>
                  <a:lumOff val="80000"/>
                </a:schemeClr>
              </a:gs>
            </a:gsLst>
            <a:lin ang="13500000" scaled="1"/>
          </a:gra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2">
                    <a:lumMod val="60000"/>
                    <a:lumOff val="40000"/>
                  </a:schemeClr>
                </a:solidFill>
                <a:latin typeface="Century Gothic" panose="020B0502020202020204" pitchFamily="34" charset="0"/>
              </a:rPr>
              <a:t>Replace this shape with a suitable graphic or image.</a:t>
            </a:r>
          </a:p>
        </p:txBody>
      </p:sp>
      <p:cxnSp>
        <p:nvCxnSpPr>
          <p:cNvPr id="23" name="Straight Connector 22">
            <a:extLst>
              <a:ext uri="{FF2B5EF4-FFF2-40B4-BE49-F238E27FC236}">
                <a16:creationId xmlns:a16="http://schemas.microsoft.com/office/drawing/2014/main" id="{AD3AFB51-9996-D54D-9A4B-7943F5F65269}"/>
              </a:ext>
            </a:extLst>
          </p:cNvPr>
          <p:cNvCxnSpPr/>
          <p:nvPr/>
        </p:nvCxnSpPr>
        <p:spPr>
          <a:xfrm>
            <a:off x="4552122" y="864704"/>
            <a:ext cx="0" cy="489005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4137DB59-6819-4844-94B9-A45BAF0F228C}"/>
              </a:ext>
            </a:extLst>
          </p:cNvPr>
          <p:cNvSpPr/>
          <p:nvPr/>
        </p:nvSpPr>
        <p:spPr>
          <a:xfrm>
            <a:off x="248478" y="5754756"/>
            <a:ext cx="802636"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AUTHOR</a:t>
            </a:r>
            <a:endParaRPr lang="en-US" sz="1400" dirty="0">
              <a:latin typeface="Century Gothic" panose="020B0502020202020204" pitchFamily="34" charset="0"/>
            </a:endParaRPr>
          </a:p>
        </p:txBody>
      </p:sp>
      <p:sp>
        <p:nvSpPr>
          <p:cNvPr id="25" name="Rectangle 24">
            <a:extLst>
              <a:ext uri="{FF2B5EF4-FFF2-40B4-BE49-F238E27FC236}">
                <a16:creationId xmlns:a16="http://schemas.microsoft.com/office/drawing/2014/main" id="{77A5E973-9594-5045-B380-C9064CA13C5F}"/>
              </a:ext>
            </a:extLst>
          </p:cNvPr>
          <p:cNvSpPr/>
          <p:nvPr/>
        </p:nvSpPr>
        <p:spPr>
          <a:xfrm>
            <a:off x="1051114" y="5754756"/>
            <a:ext cx="2338125"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latin typeface="Century Gothic" panose="020B0502020202020204" pitchFamily="34" charset="0"/>
              </a:rPr>
              <a:t>G. Johnston</a:t>
            </a:r>
          </a:p>
        </p:txBody>
      </p:sp>
      <p:sp>
        <p:nvSpPr>
          <p:cNvPr id="26" name="Rectangle 25">
            <a:extLst>
              <a:ext uri="{FF2B5EF4-FFF2-40B4-BE49-F238E27FC236}">
                <a16:creationId xmlns:a16="http://schemas.microsoft.com/office/drawing/2014/main" id="{61BDC4EA-42B4-0040-9FF1-F8AC4DD253A9}"/>
              </a:ext>
            </a:extLst>
          </p:cNvPr>
          <p:cNvSpPr/>
          <p:nvPr/>
        </p:nvSpPr>
        <p:spPr>
          <a:xfrm>
            <a:off x="4572000" y="5754756"/>
            <a:ext cx="3194525"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entury Gothic" panose="020B0502020202020204" pitchFamily="34" charset="0"/>
              </a:rPr>
              <a:t>IF IN DOUBT – ASK!!!</a:t>
            </a:r>
            <a:endParaRPr lang="en-US" sz="2400" b="1" dirty="0">
              <a:latin typeface="Century Gothic" panose="020B0502020202020204" pitchFamily="34" charset="0"/>
            </a:endParaRPr>
          </a:p>
        </p:txBody>
      </p:sp>
      <p:sp>
        <p:nvSpPr>
          <p:cNvPr id="27" name="Rectangle 26">
            <a:extLst>
              <a:ext uri="{FF2B5EF4-FFF2-40B4-BE49-F238E27FC236}">
                <a16:creationId xmlns:a16="http://schemas.microsoft.com/office/drawing/2014/main" id="{F0901E2C-6DD6-CE41-86EC-5FC67D2E55B3}"/>
              </a:ext>
            </a:extLst>
          </p:cNvPr>
          <p:cNvSpPr/>
          <p:nvPr/>
        </p:nvSpPr>
        <p:spPr>
          <a:xfrm>
            <a:off x="7766525" y="5754756"/>
            <a:ext cx="1009727"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2</a:t>
            </a:r>
          </a:p>
        </p:txBody>
      </p:sp>
      <p:sp>
        <p:nvSpPr>
          <p:cNvPr id="29" name="Rectangle 28">
            <a:extLst>
              <a:ext uri="{FF2B5EF4-FFF2-40B4-BE49-F238E27FC236}">
                <a16:creationId xmlns:a16="http://schemas.microsoft.com/office/drawing/2014/main" id="{145F88CA-CFA6-EE43-A8E7-6E8665C9CDF3}"/>
              </a:ext>
            </a:extLst>
          </p:cNvPr>
          <p:cNvSpPr/>
          <p:nvPr/>
        </p:nvSpPr>
        <p:spPr>
          <a:xfrm>
            <a:off x="3374333" y="5754756"/>
            <a:ext cx="596347"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ISSUE</a:t>
            </a:r>
          </a:p>
        </p:txBody>
      </p:sp>
      <p:sp>
        <p:nvSpPr>
          <p:cNvPr id="30" name="Rectangle 29">
            <a:extLst>
              <a:ext uri="{FF2B5EF4-FFF2-40B4-BE49-F238E27FC236}">
                <a16:creationId xmlns:a16="http://schemas.microsoft.com/office/drawing/2014/main" id="{E4BFECF2-3844-2749-8DCB-ABB2106FEFC6}"/>
              </a:ext>
            </a:extLst>
          </p:cNvPr>
          <p:cNvSpPr/>
          <p:nvPr/>
        </p:nvSpPr>
        <p:spPr>
          <a:xfrm>
            <a:off x="3928916" y="5754756"/>
            <a:ext cx="623206"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1</a:t>
            </a:r>
          </a:p>
        </p:txBody>
      </p:sp>
      <p:sp>
        <p:nvSpPr>
          <p:cNvPr id="32" name="Rounded Rectangle 31">
            <a:extLst>
              <a:ext uri="{FF2B5EF4-FFF2-40B4-BE49-F238E27FC236}">
                <a16:creationId xmlns:a16="http://schemas.microsoft.com/office/drawing/2014/main" id="{B206979B-45E7-9349-84F2-485AADAEA82F}"/>
              </a:ext>
            </a:extLst>
          </p:cNvPr>
          <p:cNvSpPr/>
          <p:nvPr/>
        </p:nvSpPr>
        <p:spPr>
          <a:xfrm>
            <a:off x="4788024" y="1263691"/>
            <a:ext cx="3744416" cy="3240360"/>
          </a:xfrm>
          <a:prstGeom prst="roundRect">
            <a:avLst>
              <a:gd name="adj" fmla="val 13293"/>
            </a:avLst>
          </a:prstGeom>
          <a:gradFill>
            <a:gsLst>
              <a:gs pos="32000">
                <a:srgbClr val="EAEEF3"/>
              </a:gs>
              <a:gs pos="100000">
                <a:schemeClr val="tx2">
                  <a:lumMod val="20000"/>
                  <a:lumOff val="80000"/>
                </a:schemeClr>
              </a:gs>
            </a:gsLst>
            <a:lin ang="13500000" scaled="1"/>
          </a:gra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2">
                    <a:lumMod val="60000"/>
                    <a:lumOff val="40000"/>
                  </a:schemeClr>
                </a:solidFill>
                <a:latin typeface="Century Gothic" panose="020B0502020202020204" pitchFamily="34" charset="0"/>
              </a:rPr>
              <a:t>Replace this shape with a suitable graphic or image.</a:t>
            </a:r>
          </a:p>
        </p:txBody>
      </p:sp>
    </p:spTree>
    <p:extLst>
      <p:ext uri="{BB962C8B-B14F-4D97-AF65-F5344CB8AC3E}">
        <p14:creationId xmlns:p14="http://schemas.microsoft.com/office/powerpoint/2010/main" val="3900625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E25A5C3-A90B-9149-BFEA-6530F3C80ED4}"/>
              </a:ext>
            </a:extLst>
          </p:cNvPr>
          <p:cNvSpPr/>
          <p:nvPr/>
        </p:nvSpPr>
        <p:spPr>
          <a:xfrm>
            <a:off x="248478" y="268357"/>
            <a:ext cx="8527774" cy="6092686"/>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2B8AE6E-C90C-0E4C-8A31-14667DF79C0B}"/>
              </a:ext>
            </a:extLst>
          </p:cNvPr>
          <p:cNvSpPr/>
          <p:nvPr/>
        </p:nvSpPr>
        <p:spPr>
          <a:xfrm>
            <a:off x="248479" y="265044"/>
            <a:ext cx="504462"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SOP</a:t>
            </a:r>
          </a:p>
        </p:txBody>
      </p:sp>
      <p:sp>
        <p:nvSpPr>
          <p:cNvPr id="11" name="Rectangle 10">
            <a:extLst>
              <a:ext uri="{FF2B5EF4-FFF2-40B4-BE49-F238E27FC236}">
                <a16:creationId xmlns:a16="http://schemas.microsoft.com/office/drawing/2014/main" id="{A3030872-3C5E-EF40-BF75-129D7A4AABA4}"/>
              </a:ext>
            </a:extLst>
          </p:cNvPr>
          <p:cNvSpPr/>
          <p:nvPr/>
        </p:nvSpPr>
        <p:spPr>
          <a:xfrm>
            <a:off x="248478" y="268357"/>
            <a:ext cx="8527774" cy="596347"/>
          </a:xfrm>
          <a:prstGeom prst="rect">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5C667FA9-770F-C64D-A8A2-4C4D7401CDA0}"/>
              </a:ext>
            </a:extLst>
          </p:cNvPr>
          <p:cNvSpPr/>
          <p:nvPr/>
        </p:nvSpPr>
        <p:spPr>
          <a:xfrm>
            <a:off x="752941" y="265044"/>
            <a:ext cx="1254763"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a:t>
            </a:r>
          </a:p>
        </p:txBody>
      </p:sp>
      <p:sp>
        <p:nvSpPr>
          <p:cNvPr id="15" name="Rectangle 14">
            <a:extLst>
              <a:ext uri="{FF2B5EF4-FFF2-40B4-BE49-F238E27FC236}">
                <a16:creationId xmlns:a16="http://schemas.microsoft.com/office/drawing/2014/main" id="{04CF97F3-9EF6-B046-A68C-D26CDBAF9A78}"/>
              </a:ext>
            </a:extLst>
          </p:cNvPr>
          <p:cNvSpPr/>
          <p:nvPr/>
        </p:nvSpPr>
        <p:spPr>
          <a:xfrm>
            <a:off x="7067469" y="265044"/>
            <a:ext cx="615478"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DATE</a:t>
            </a:r>
          </a:p>
        </p:txBody>
      </p:sp>
      <p:sp>
        <p:nvSpPr>
          <p:cNvPr id="16" name="Rectangle 15">
            <a:extLst>
              <a:ext uri="{FF2B5EF4-FFF2-40B4-BE49-F238E27FC236}">
                <a16:creationId xmlns:a16="http://schemas.microsoft.com/office/drawing/2014/main" id="{9250DB48-3A7E-E541-B545-D995AA28BFE9}"/>
              </a:ext>
            </a:extLst>
          </p:cNvPr>
          <p:cNvSpPr/>
          <p:nvPr/>
        </p:nvSpPr>
        <p:spPr>
          <a:xfrm>
            <a:off x="7682947" y="265044"/>
            <a:ext cx="1093305"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00/00/00</a:t>
            </a:r>
          </a:p>
        </p:txBody>
      </p:sp>
      <p:sp>
        <p:nvSpPr>
          <p:cNvPr id="17" name="Rectangle 16">
            <a:extLst>
              <a:ext uri="{FF2B5EF4-FFF2-40B4-BE49-F238E27FC236}">
                <a16:creationId xmlns:a16="http://schemas.microsoft.com/office/drawing/2014/main" id="{FE7416B0-436D-4140-B680-09CE95A11044}"/>
              </a:ext>
            </a:extLst>
          </p:cNvPr>
          <p:cNvSpPr/>
          <p:nvPr/>
        </p:nvSpPr>
        <p:spPr>
          <a:xfrm>
            <a:off x="2007702" y="265044"/>
            <a:ext cx="5059755"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“EXAMPLE TITLE”</a:t>
            </a:r>
          </a:p>
        </p:txBody>
      </p:sp>
      <p:sp>
        <p:nvSpPr>
          <p:cNvPr id="18" name="TextBox 17">
            <a:extLst>
              <a:ext uri="{FF2B5EF4-FFF2-40B4-BE49-F238E27FC236}">
                <a16:creationId xmlns:a16="http://schemas.microsoft.com/office/drawing/2014/main" id="{D4B8047B-75EF-594C-B382-8A1E746177EB}"/>
              </a:ext>
            </a:extLst>
          </p:cNvPr>
          <p:cNvSpPr txBox="1"/>
          <p:nvPr/>
        </p:nvSpPr>
        <p:spPr>
          <a:xfrm>
            <a:off x="395536" y="4720075"/>
            <a:ext cx="4032448" cy="769441"/>
          </a:xfrm>
          <a:prstGeom prst="rect">
            <a:avLst/>
          </a:prstGeom>
          <a:noFill/>
        </p:spPr>
        <p:txBody>
          <a:bodyPr wrap="square" rtlCol="0">
            <a:spAutoFit/>
          </a:bodyPr>
          <a:lstStyle/>
          <a:p>
            <a:r>
              <a:rPr lang="en-GB" sz="1100" dirty="0">
                <a:latin typeface="Century Gothic" panose="020B0502020202020204" pitchFamily="34" charset="0"/>
                <a:cs typeface="Arial" pitchFamily="34" charset="0"/>
              </a:rPr>
              <a:t>This is example text to describe the image above and explain clearly what the next step in the process is.</a:t>
            </a:r>
          </a:p>
          <a:p>
            <a:r>
              <a:rPr lang="en-GB" sz="1100" dirty="0">
                <a:latin typeface="Century Gothic" panose="020B0502020202020204" pitchFamily="34" charset="0"/>
                <a:cs typeface="Arial" pitchFamily="34" charset="0"/>
              </a:rPr>
              <a:t>Text boxes can be bigger or smaller to suit the needs of the explanation.</a:t>
            </a:r>
          </a:p>
        </p:txBody>
      </p:sp>
      <p:sp>
        <p:nvSpPr>
          <p:cNvPr id="19" name="TextBox 18">
            <a:extLst>
              <a:ext uri="{FF2B5EF4-FFF2-40B4-BE49-F238E27FC236}">
                <a16:creationId xmlns:a16="http://schemas.microsoft.com/office/drawing/2014/main" id="{7C934C65-7079-F447-938D-9709ABFE623A}"/>
              </a:ext>
            </a:extLst>
          </p:cNvPr>
          <p:cNvSpPr txBox="1"/>
          <p:nvPr/>
        </p:nvSpPr>
        <p:spPr>
          <a:xfrm>
            <a:off x="4644008" y="4720075"/>
            <a:ext cx="4032448" cy="769441"/>
          </a:xfrm>
          <a:prstGeom prst="rect">
            <a:avLst/>
          </a:prstGeom>
          <a:noFill/>
        </p:spPr>
        <p:txBody>
          <a:bodyPr wrap="square" rtlCol="0">
            <a:spAutoFit/>
          </a:bodyPr>
          <a:lstStyle/>
          <a:p>
            <a:r>
              <a:rPr lang="en-GB" sz="1100" dirty="0">
                <a:latin typeface="Century Gothic" panose="020B0502020202020204" pitchFamily="34" charset="0"/>
                <a:cs typeface="Arial" pitchFamily="34" charset="0"/>
              </a:rPr>
              <a:t>This is example text to describe the image above and explain clearly what the next step in the process is.</a:t>
            </a:r>
          </a:p>
          <a:p>
            <a:r>
              <a:rPr lang="en-GB" sz="1100" dirty="0">
                <a:latin typeface="Century Gothic" panose="020B0502020202020204" pitchFamily="34" charset="0"/>
                <a:cs typeface="Arial" pitchFamily="34" charset="0"/>
              </a:rPr>
              <a:t>Text boxes can be bigger or smaller to suit the needs of the explanation.</a:t>
            </a:r>
          </a:p>
        </p:txBody>
      </p:sp>
      <p:sp>
        <p:nvSpPr>
          <p:cNvPr id="20" name="Rounded Rectangle 19">
            <a:extLst>
              <a:ext uri="{FF2B5EF4-FFF2-40B4-BE49-F238E27FC236}">
                <a16:creationId xmlns:a16="http://schemas.microsoft.com/office/drawing/2014/main" id="{4B522C95-7716-3C49-A273-9D5FCF4A0F62}"/>
              </a:ext>
            </a:extLst>
          </p:cNvPr>
          <p:cNvSpPr/>
          <p:nvPr/>
        </p:nvSpPr>
        <p:spPr>
          <a:xfrm>
            <a:off x="467544" y="1263691"/>
            <a:ext cx="3744416" cy="3240360"/>
          </a:xfrm>
          <a:prstGeom prst="roundRect">
            <a:avLst>
              <a:gd name="adj" fmla="val 13293"/>
            </a:avLst>
          </a:prstGeom>
          <a:gradFill>
            <a:gsLst>
              <a:gs pos="32000">
                <a:srgbClr val="EAEEF3"/>
              </a:gs>
              <a:gs pos="100000">
                <a:schemeClr val="tx2">
                  <a:lumMod val="20000"/>
                  <a:lumOff val="80000"/>
                </a:schemeClr>
              </a:gs>
            </a:gsLst>
            <a:lin ang="13500000" scaled="1"/>
          </a:gra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2">
                    <a:lumMod val="60000"/>
                    <a:lumOff val="40000"/>
                  </a:schemeClr>
                </a:solidFill>
                <a:latin typeface="Century Gothic" panose="020B0502020202020204" pitchFamily="34" charset="0"/>
              </a:rPr>
              <a:t>Replace this shape with a suitable graphic or image.</a:t>
            </a:r>
          </a:p>
        </p:txBody>
      </p:sp>
      <p:cxnSp>
        <p:nvCxnSpPr>
          <p:cNvPr id="23" name="Straight Connector 22">
            <a:extLst>
              <a:ext uri="{FF2B5EF4-FFF2-40B4-BE49-F238E27FC236}">
                <a16:creationId xmlns:a16="http://schemas.microsoft.com/office/drawing/2014/main" id="{AD3AFB51-9996-D54D-9A4B-7943F5F65269}"/>
              </a:ext>
            </a:extLst>
          </p:cNvPr>
          <p:cNvCxnSpPr/>
          <p:nvPr/>
        </p:nvCxnSpPr>
        <p:spPr>
          <a:xfrm>
            <a:off x="4552122" y="864704"/>
            <a:ext cx="0" cy="489005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4137DB59-6819-4844-94B9-A45BAF0F228C}"/>
              </a:ext>
            </a:extLst>
          </p:cNvPr>
          <p:cNvSpPr/>
          <p:nvPr/>
        </p:nvSpPr>
        <p:spPr>
          <a:xfrm>
            <a:off x="248478" y="5754756"/>
            <a:ext cx="802636"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AUTHOR</a:t>
            </a:r>
            <a:endParaRPr lang="en-US" sz="1400" dirty="0">
              <a:latin typeface="Century Gothic" panose="020B0502020202020204" pitchFamily="34" charset="0"/>
            </a:endParaRPr>
          </a:p>
        </p:txBody>
      </p:sp>
      <p:sp>
        <p:nvSpPr>
          <p:cNvPr id="25" name="Rectangle 24">
            <a:extLst>
              <a:ext uri="{FF2B5EF4-FFF2-40B4-BE49-F238E27FC236}">
                <a16:creationId xmlns:a16="http://schemas.microsoft.com/office/drawing/2014/main" id="{77A5E973-9594-5045-B380-C9064CA13C5F}"/>
              </a:ext>
            </a:extLst>
          </p:cNvPr>
          <p:cNvSpPr/>
          <p:nvPr/>
        </p:nvSpPr>
        <p:spPr>
          <a:xfrm>
            <a:off x="1051114" y="5754756"/>
            <a:ext cx="2338125"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latin typeface="Century Gothic" panose="020B0502020202020204" pitchFamily="34" charset="0"/>
              </a:rPr>
              <a:t>G. Johnston</a:t>
            </a:r>
          </a:p>
        </p:txBody>
      </p:sp>
      <p:sp>
        <p:nvSpPr>
          <p:cNvPr id="26" name="Rectangle 25">
            <a:extLst>
              <a:ext uri="{FF2B5EF4-FFF2-40B4-BE49-F238E27FC236}">
                <a16:creationId xmlns:a16="http://schemas.microsoft.com/office/drawing/2014/main" id="{61BDC4EA-42B4-0040-9FF1-F8AC4DD253A9}"/>
              </a:ext>
            </a:extLst>
          </p:cNvPr>
          <p:cNvSpPr/>
          <p:nvPr/>
        </p:nvSpPr>
        <p:spPr>
          <a:xfrm>
            <a:off x="4572000" y="5754756"/>
            <a:ext cx="3194525"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entury Gothic" panose="020B0502020202020204" pitchFamily="34" charset="0"/>
              </a:rPr>
              <a:t>IF IN DOUBT – ASK!!!</a:t>
            </a:r>
            <a:endParaRPr lang="en-US" sz="2400" b="1" dirty="0">
              <a:latin typeface="Century Gothic" panose="020B0502020202020204" pitchFamily="34" charset="0"/>
            </a:endParaRPr>
          </a:p>
        </p:txBody>
      </p:sp>
      <p:sp>
        <p:nvSpPr>
          <p:cNvPr id="27" name="Rectangle 26">
            <a:extLst>
              <a:ext uri="{FF2B5EF4-FFF2-40B4-BE49-F238E27FC236}">
                <a16:creationId xmlns:a16="http://schemas.microsoft.com/office/drawing/2014/main" id="{F0901E2C-6DD6-CE41-86EC-5FC67D2E55B3}"/>
              </a:ext>
            </a:extLst>
          </p:cNvPr>
          <p:cNvSpPr/>
          <p:nvPr/>
        </p:nvSpPr>
        <p:spPr>
          <a:xfrm>
            <a:off x="7766525" y="5754756"/>
            <a:ext cx="1009727"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3</a:t>
            </a:r>
          </a:p>
        </p:txBody>
      </p:sp>
      <p:sp>
        <p:nvSpPr>
          <p:cNvPr id="29" name="Rectangle 28">
            <a:extLst>
              <a:ext uri="{FF2B5EF4-FFF2-40B4-BE49-F238E27FC236}">
                <a16:creationId xmlns:a16="http://schemas.microsoft.com/office/drawing/2014/main" id="{145F88CA-CFA6-EE43-A8E7-6E8665C9CDF3}"/>
              </a:ext>
            </a:extLst>
          </p:cNvPr>
          <p:cNvSpPr/>
          <p:nvPr/>
        </p:nvSpPr>
        <p:spPr>
          <a:xfrm>
            <a:off x="3374333" y="5754756"/>
            <a:ext cx="596347"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ISSUE</a:t>
            </a:r>
          </a:p>
        </p:txBody>
      </p:sp>
      <p:sp>
        <p:nvSpPr>
          <p:cNvPr id="30" name="Rectangle 29">
            <a:extLst>
              <a:ext uri="{FF2B5EF4-FFF2-40B4-BE49-F238E27FC236}">
                <a16:creationId xmlns:a16="http://schemas.microsoft.com/office/drawing/2014/main" id="{E4BFECF2-3844-2749-8DCB-ABB2106FEFC6}"/>
              </a:ext>
            </a:extLst>
          </p:cNvPr>
          <p:cNvSpPr/>
          <p:nvPr/>
        </p:nvSpPr>
        <p:spPr>
          <a:xfrm>
            <a:off x="3928916" y="5754756"/>
            <a:ext cx="623206"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1</a:t>
            </a:r>
          </a:p>
        </p:txBody>
      </p:sp>
      <p:sp>
        <p:nvSpPr>
          <p:cNvPr id="32" name="Rounded Rectangle 31">
            <a:extLst>
              <a:ext uri="{FF2B5EF4-FFF2-40B4-BE49-F238E27FC236}">
                <a16:creationId xmlns:a16="http://schemas.microsoft.com/office/drawing/2014/main" id="{B206979B-45E7-9349-84F2-485AADAEA82F}"/>
              </a:ext>
            </a:extLst>
          </p:cNvPr>
          <p:cNvSpPr/>
          <p:nvPr/>
        </p:nvSpPr>
        <p:spPr>
          <a:xfrm>
            <a:off x="4788024" y="1263691"/>
            <a:ext cx="3744416" cy="3240360"/>
          </a:xfrm>
          <a:prstGeom prst="roundRect">
            <a:avLst>
              <a:gd name="adj" fmla="val 13293"/>
            </a:avLst>
          </a:prstGeom>
          <a:gradFill>
            <a:gsLst>
              <a:gs pos="32000">
                <a:srgbClr val="EAEEF3"/>
              </a:gs>
              <a:gs pos="100000">
                <a:schemeClr val="tx2">
                  <a:lumMod val="20000"/>
                  <a:lumOff val="80000"/>
                </a:schemeClr>
              </a:gs>
            </a:gsLst>
            <a:lin ang="13500000" scaled="1"/>
          </a:gra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2">
                    <a:lumMod val="60000"/>
                    <a:lumOff val="40000"/>
                  </a:schemeClr>
                </a:solidFill>
                <a:latin typeface="Century Gothic" panose="020B0502020202020204" pitchFamily="34" charset="0"/>
              </a:rPr>
              <a:t>Replace this shape with a suitable graphic or image.</a:t>
            </a:r>
          </a:p>
        </p:txBody>
      </p:sp>
    </p:spTree>
    <p:extLst>
      <p:ext uri="{BB962C8B-B14F-4D97-AF65-F5344CB8AC3E}">
        <p14:creationId xmlns:p14="http://schemas.microsoft.com/office/powerpoint/2010/main" val="4259975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E25A5C3-A90B-9149-BFEA-6530F3C80ED4}"/>
              </a:ext>
            </a:extLst>
          </p:cNvPr>
          <p:cNvSpPr/>
          <p:nvPr/>
        </p:nvSpPr>
        <p:spPr>
          <a:xfrm>
            <a:off x="248478" y="268357"/>
            <a:ext cx="8527774" cy="6092686"/>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2B8AE6E-C90C-0E4C-8A31-14667DF79C0B}"/>
              </a:ext>
            </a:extLst>
          </p:cNvPr>
          <p:cNvSpPr/>
          <p:nvPr/>
        </p:nvSpPr>
        <p:spPr>
          <a:xfrm>
            <a:off x="248479" y="265044"/>
            <a:ext cx="504462"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SOP</a:t>
            </a:r>
          </a:p>
        </p:txBody>
      </p:sp>
      <p:sp>
        <p:nvSpPr>
          <p:cNvPr id="11" name="Rectangle 10">
            <a:extLst>
              <a:ext uri="{FF2B5EF4-FFF2-40B4-BE49-F238E27FC236}">
                <a16:creationId xmlns:a16="http://schemas.microsoft.com/office/drawing/2014/main" id="{A3030872-3C5E-EF40-BF75-129D7A4AABA4}"/>
              </a:ext>
            </a:extLst>
          </p:cNvPr>
          <p:cNvSpPr/>
          <p:nvPr/>
        </p:nvSpPr>
        <p:spPr>
          <a:xfrm>
            <a:off x="248478" y="268357"/>
            <a:ext cx="8527774" cy="596347"/>
          </a:xfrm>
          <a:prstGeom prst="rect">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5C667FA9-770F-C64D-A8A2-4C4D7401CDA0}"/>
              </a:ext>
            </a:extLst>
          </p:cNvPr>
          <p:cNvSpPr/>
          <p:nvPr/>
        </p:nvSpPr>
        <p:spPr>
          <a:xfrm>
            <a:off x="752941" y="265044"/>
            <a:ext cx="1254763"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a:t>
            </a:r>
          </a:p>
        </p:txBody>
      </p:sp>
      <p:sp>
        <p:nvSpPr>
          <p:cNvPr id="15" name="Rectangle 14">
            <a:extLst>
              <a:ext uri="{FF2B5EF4-FFF2-40B4-BE49-F238E27FC236}">
                <a16:creationId xmlns:a16="http://schemas.microsoft.com/office/drawing/2014/main" id="{04CF97F3-9EF6-B046-A68C-D26CDBAF9A78}"/>
              </a:ext>
            </a:extLst>
          </p:cNvPr>
          <p:cNvSpPr/>
          <p:nvPr/>
        </p:nvSpPr>
        <p:spPr>
          <a:xfrm>
            <a:off x="7067469" y="265044"/>
            <a:ext cx="615478"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DATE</a:t>
            </a:r>
          </a:p>
        </p:txBody>
      </p:sp>
      <p:sp>
        <p:nvSpPr>
          <p:cNvPr id="16" name="Rectangle 15">
            <a:extLst>
              <a:ext uri="{FF2B5EF4-FFF2-40B4-BE49-F238E27FC236}">
                <a16:creationId xmlns:a16="http://schemas.microsoft.com/office/drawing/2014/main" id="{9250DB48-3A7E-E541-B545-D995AA28BFE9}"/>
              </a:ext>
            </a:extLst>
          </p:cNvPr>
          <p:cNvSpPr/>
          <p:nvPr/>
        </p:nvSpPr>
        <p:spPr>
          <a:xfrm>
            <a:off x="7682947" y="265044"/>
            <a:ext cx="1093305"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00/00/00</a:t>
            </a:r>
          </a:p>
        </p:txBody>
      </p:sp>
      <p:sp>
        <p:nvSpPr>
          <p:cNvPr id="17" name="Rectangle 16">
            <a:extLst>
              <a:ext uri="{FF2B5EF4-FFF2-40B4-BE49-F238E27FC236}">
                <a16:creationId xmlns:a16="http://schemas.microsoft.com/office/drawing/2014/main" id="{FE7416B0-436D-4140-B680-09CE95A11044}"/>
              </a:ext>
            </a:extLst>
          </p:cNvPr>
          <p:cNvSpPr/>
          <p:nvPr/>
        </p:nvSpPr>
        <p:spPr>
          <a:xfrm>
            <a:off x="2007702" y="265044"/>
            <a:ext cx="5059755"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“EXAMPLE TITLE”</a:t>
            </a:r>
          </a:p>
        </p:txBody>
      </p:sp>
      <p:sp>
        <p:nvSpPr>
          <p:cNvPr id="18" name="TextBox 17">
            <a:extLst>
              <a:ext uri="{FF2B5EF4-FFF2-40B4-BE49-F238E27FC236}">
                <a16:creationId xmlns:a16="http://schemas.microsoft.com/office/drawing/2014/main" id="{D4B8047B-75EF-594C-B382-8A1E746177EB}"/>
              </a:ext>
            </a:extLst>
          </p:cNvPr>
          <p:cNvSpPr txBox="1"/>
          <p:nvPr/>
        </p:nvSpPr>
        <p:spPr>
          <a:xfrm>
            <a:off x="395536" y="4720075"/>
            <a:ext cx="4032448" cy="769441"/>
          </a:xfrm>
          <a:prstGeom prst="rect">
            <a:avLst/>
          </a:prstGeom>
          <a:noFill/>
        </p:spPr>
        <p:txBody>
          <a:bodyPr wrap="square" rtlCol="0">
            <a:spAutoFit/>
          </a:bodyPr>
          <a:lstStyle/>
          <a:p>
            <a:r>
              <a:rPr lang="en-GB" sz="1100" dirty="0">
                <a:latin typeface="Century Gothic" panose="020B0502020202020204" pitchFamily="34" charset="0"/>
                <a:cs typeface="Arial" pitchFamily="34" charset="0"/>
              </a:rPr>
              <a:t>This is example text to describe the image above and explain clearly what the next step in the process is.</a:t>
            </a:r>
          </a:p>
          <a:p>
            <a:r>
              <a:rPr lang="en-GB" sz="1100" dirty="0">
                <a:latin typeface="Century Gothic" panose="020B0502020202020204" pitchFamily="34" charset="0"/>
                <a:cs typeface="Arial" pitchFamily="34" charset="0"/>
              </a:rPr>
              <a:t>Text boxes can be bigger or smaller to suit the needs of the explanation.</a:t>
            </a:r>
          </a:p>
        </p:txBody>
      </p:sp>
      <p:sp>
        <p:nvSpPr>
          <p:cNvPr id="19" name="TextBox 18">
            <a:extLst>
              <a:ext uri="{FF2B5EF4-FFF2-40B4-BE49-F238E27FC236}">
                <a16:creationId xmlns:a16="http://schemas.microsoft.com/office/drawing/2014/main" id="{7C934C65-7079-F447-938D-9709ABFE623A}"/>
              </a:ext>
            </a:extLst>
          </p:cNvPr>
          <p:cNvSpPr txBox="1"/>
          <p:nvPr/>
        </p:nvSpPr>
        <p:spPr>
          <a:xfrm>
            <a:off x="4644008" y="4720075"/>
            <a:ext cx="4032448" cy="769441"/>
          </a:xfrm>
          <a:prstGeom prst="rect">
            <a:avLst/>
          </a:prstGeom>
          <a:noFill/>
        </p:spPr>
        <p:txBody>
          <a:bodyPr wrap="square" rtlCol="0">
            <a:spAutoFit/>
          </a:bodyPr>
          <a:lstStyle/>
          <a:p>
            <a:r>
              <a:rPr lang="en-GB" sz="1100" dirty="0">
                <a:latin typeface="Century Gothic" panose="020B0502020202020204" pitchFamily="34" charset="0"/>
                <a:cs typeface="Arial" pitchFamily="34" charset="0"/>
              </a:rPr>
              <a:t>This is example text to describe the image above and explain clearly what the next step in the process is.</a:t>
            </a:r>
          </a:p>
          <a:p>
            <a:r>
              <a:rPr lang="en-GB" sz="1100" dirty="0">
                <a:latin typeface="Century Gothic" panose="020B0502020202020204" pitchFamily="34" charset="0"/>
                <a:cs typeface="Arial" pitchFamily="34" charset="0"/>
              </a:rPr>
              <a:t>Text boxes can be bigger or smaller to suit the needs of the explanation.</a:t>
            </a:r>
          </a:p>
        </p:txBody>
      </p:sp>
      <p:sp>
        <p:nvSpPr>
          <p:cNvPr id="20" name="Rounded Rectangle 19">
            <a:extLst>
              <a:ext uri="{FF2B5EF4-FFF2-40B4-BE49-F238E27FC236}">
                <a16:creationId xmlns:a16="http://schemas.microsoft.com/office/drawing/2014/main" id="{4B522C95-7716-3C49-A273-9D5FCF4A0F62}"/>
              </a:ext>
            </a:extLst>
          </p:cNvPr>
          <p:cNvSpPr/>
          <p:nvPr/>
        </p:nvSpPr>
        <p:spPr>
          <a:xfrm>
            <a:off x="467544" y="1263691"/>
            <a:ext cx="3744416" cy="3240360"/>
          </a:xfrm>
          <a:prstGeom prst="roundRect">
            <a:avLst>
              <a:gd name="adj" fmla="val 13293"/>
            </a:avLst>
          </a:prstGeom>
          <a:gradFill>
            <a:gsLst>
              <a:gs pos="32000">
                <a:srgbClr val="EAEEF3"/>
              </a:gs>
              <a:gs pos="100000">
                <a:schemeClr val="tx2">
                  <a:lumMod val="20000"/>
                  <a:lumOff val="80000"/>
                </a:schemeClr>
              </a:gs>
            </a:gsLst>
            <a:lin ang="13500000" scaled="1"/>
          </a:gra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2">
                    <a:lumMod val="60000"/>
                    <a:lumOff val="40000"/>
                  </a:schemeClr>
                </a:solidFill>
                <a:latin typeface="Century Gothic" panose="020B0502020202020204" pitchFamily="34" charset="0"/>
              </a:rPr>
              <a:t>Replace this shape with a suitable graphic or image.</a:t>
            </a:r>
          </a:p>
        </p:txBody>
      </p:sp>
      <p:cxnSp>
        <p:nvCxnSpPr>
          <p:cNvPr id="23" name="Straight Connector 22">
            <a:extLst>
              <a:ext uri="{FF2B5EF4-FFF2-40B4-BE49-F238E27FC236}">
                <a16:creationId xmlns:a16="http://schemas.microsoft.com/office/drawing/2014/main" id="{AD3AFB51-9996-D54D-9A4B-7943F5F65269}"/>
              </a:ext>
            </a:extLst>
          </p:cNvPr>
          <p:cNvCxnSpPr/>
          <p:nvPr/>
        </p:nvCxnSpPr>
        <p:spPr>
          <a:xfrm>
            <a:off x="4552122" y="864704"/>
            <a:ext cx="0" cy="489005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4137DB59-6819-4844-94B9-A45BAF0F228C}"/>
              </a:ext>
            </a:extLst>
          </p:cNvPr>
          <p:cNvSpPr/>
          <p:nvPr/>
        </p:nvSpPr>
        <p:spPr>
          <a:xfrm>
            <a:off x="248478" y="5754756"/>
            <a:ext cx="802636"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AUTHOR</a:t>
            </a:r>
            <a:endParaRPr lang="en-US" sz="1400" dirty="0">
              <a:latin typeface="Century Gothic" panose="020B0502020202020204" pitchFamily="34" charset="0"/>
            </a:endParaRPr>
          </a:p>
        </p:txBody>
      </p:sp>
      <p:sp>
        <p:nvSpPr>
          <p:cNvPr id="25" name="Rectangle 24">
            <a:extLst>
              <a:ext uri="{FF2B5EF4-FFF2-40B4-BE49-F238E27FC236}">
                <a16:creationId xmlns:a16="http://schemas.microsoft.com/office/drawing/2014/main" id="{77A5E973-9594-5045-B380-C9064CA13C5F}"/>
              </a:ext>
            </a:extLst>
          </p:cNvPr>
          <p:cNvSpPr/>
          <p:nvPr/>
        </p:nvSpPr>
        <p:spPr>
          <a:xfrm>
            <a:off x="1051114" y="5754756"/>
            <a:ext cx="2338125"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latin typeface="Century Gothic" panose="020B0502020202020204" pitchFamily="34" charset="0"/>
              </a:rPr>
              <a:t>G. Johnston</a:t>
            </a:r>
          </a:p>
        </p:txBody>
      </p:sp>
      <p:sp>
        <p:nvSpPr>
          <p:cNvPr id="26" name="Rectangle 25">
            <a:extLst>
              <a:ext uri="{FF2B5EF4-FFF2-40B4-BE49-F238E27FC236}">
                <a16:creationId xmlns:a16="http://schemas.microsoft.com/office/drawing/2014/main" id="{61BDC4EA-42B4-0040-9FF1-F8AC4DD253A9}"/>
              </a:ext>
            </a:extLst>
          </p:cNvPr>
          <p:cNvSpPr/>
          <p:nvPr/>
        </p:nvSpPr>
        <p:spPr>
          <a:xfrm>
            <a:off x="4572000" y="5754756"/>
            <a:ext cx="3194525"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entury Gothic" panose="020B0502020202020204" pitchFamily="34" charset="0"/>
              </a:rPr>
              <a:t>IF IN DOUBT – ASK!!!</a:t>
            </a:r>
            <a:endParaRPr lang="en-US" sz="2400" b="1" dirty="0">
              <a:latin typeface="Century Gothic" panose="020B0502020202020204" pitchFamily="34" charset="0"/>
            </a:endParaRPr>
          </a:p>
        </p:txBody>
      </p:sp>
      <p:sp>
        <p:nvSpPr>
          <p:cNvPr id="27" name="Rectangle 26">
            <a:extLst>
              <a:ext uri="{FF2B5EF4-FFF2-40B4-BE49-F238E27FC236}">
                <a16:creationId xmlns:a16="http://schemas.microsoft.com/office/drawing/2014/main" id="{F0901E2C-6DD6-CE41-86EC-5FC67D2E55B3}"/>
              </a:ext>
            </a:extLst>
          </p:cNvPr>
          <p:cNvSpPr/>
          <p:nvPr/>
        </p:nvSpPr>
        <p:spPr>
          <a:xfrm>
            <a:off x="7766525" y="5754756"/>
            <a:ext cx="1009727"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4</a:t>
            </a:r>
          </a:p>
        </p:txBody>
      </p:sp>
      <p:sp>
        <p:nvSpPr>
          <p:cNvPr id="29" name="Rectangle 28">
            <a:extLst>
              <a:ext uri="{FF2B5EF4-FFF2-40B4-BE49-F238E27FC236}">
                <a16:creationId xmlns:a16="http://schemas.microsoft.com/office/drawing/2014/main" id="{145F88CA-CFA6-EE43-A8E7-6E8665C9CDF3}"/>
              </a:ext>
            </a:extLst>
          </p:cNvPr>
          <p:cNvSpPr/>
          <p:nvPr/>
        </p:nvSpPr>
        <p:spPr>
          <a:xfrm>
            <a:off x="3374333" y="5754756"/>
            <a:ext cx="596347"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ISSUE</a:t>
            </a:r>
          </a:p>
        </p:txBody>
      </p:sp>
      <p:sp>
        <p:nvSpPr>
          <p:cNvPr id="30" name="Rectangle 29">
            <a:extLst>
              <a:ext uri="{FF2B5EF4-FFF2-40B4-BE49-F238E27FC236}">
                <a16:creationId xmlns:a16="http://schemas.microsoft.com/office/drawing/2014/main" id="{E4BFECF2-3844-2749-8DCB-ABB2106FEFC6}"/>
              </a:ext>
            </a:extLst>
          </p:cNvPr>
          <p:cNvSpPr/>
          <p:nvPr/>
        </p:nvSpPr>
        <p:spPr>
          <a:xfrm>
            <a:off x="3928916" y="5754756"/>
            <a:ext cx="623206"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1</a:t>
            </a:r>
          </a:p>
        </p:txBody>
      </p:sp>
      <p:sp>
        <p:nvSpPr>
          <p:cNvPr id="32" name="Rounded Rectangle 31">
            <a:extLst>
              <a:ext uri="{FF2B5EF4-FFF2-40B4-BE49-F238E27FC236}">
                <a16:creationId xmlns:a16="http://schemas.microsoft.com/office/drawing/2014/main" id="{B206979B-45E7-9349-84F2-485AADAEA82F}"/>
              </a:ext>
            </a:extLst>
          </p:cNvPr>
          <p:cNvSpPr/>
          <p:nvPr/>
        </p:nvSpPr>
        <p:spPr>
          <a:xfrm>
            <a:off x="4788024" y="1263691"/>
            <a:ext cx="3744416" cy="3240360"/>
          </a:xfrm>
          <a:prstGeom prst="roundRect">
            <a:avLst>
              <a:gd name="adj" fmla="val 13293"/>
            </a:avLst>
          </a:prstGeom>
          <a:gradFill>
            <a:gsLst>
              <a:gs pos="32000">
                <a:srgbClr val="EAEEF3"/>
              </a:gs>
              <a:gs pos="100000">
                <a:schemeClr val="tx2">
                  <a:lumMod val="20000"/>
                  <a:lumOff val="80000"/>
                </a:schemeClr>
              </a:gs>
            </a:gsLst>
            <a:lin ang="13500000" scaled="1"/>
          </a:gra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2">
                    <a:lumMod val="60000"/>
                    <a:lumOff val="40000"/>
                  </a:schemeClr>
                </a:solidFill>
                <a:latin typeface="Century Gothic" panose="020B0502020202020204" pitchFamily="34" charset="0"/>
              </a:rPr>
              <a:t>Replace this shape with a suitable graphic or image.</a:t>
            </a:r>
          </a:p>
        </p:txBody>
      </p:sp>
    </p:spTree>
    <p:extLst>
      <p:ext uri="{BB962C8B-B14F-4D97-AF65-F5344CB8AC3E}">
        <p14:creationId xmlns:p14="http://schemas.microsoft.com/office/powerpoint/2010/main" val="1344814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E25A5C3-A90B-9149-BFEA-6530F3C80ED4}"/>
              </a:ext>
            </a:extLst>
          </p:cNvPr>
          <p:cNvSpPr/>
          <p:nvPr/>
        </p:nvSpPr>
        <p:spPr>
          <a:xfrm>
            <a:off x="248478" y="268357"/>
            <a:ext cx="8527774" cy="6092686"/>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2B8AE6E-C90C-0E4C-8A31-14667DF79C0B}"/>
              </a:ext>
            </a:extLst>
          </p:cNvPr>
          <p:cNvSpPr/>
          <p:nvPr/>
        </p:nvSpPr>
        <p:spPr>
          <a:xfrm>
            <a:off x="248479" y="265044"/>
            <a:ext cx="504462"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SOP</a:t>
            </a:r>
          </a:p>
        </p:txBody>
      </p:sp>
      <p:sp>
        <p:nvSpPr>
          <p:cNvPr id="11" name="Rectangle 10">
            <a:extLst>
              <a:ext uri="{FF2B5EF4-FFF2-40B4-BE49-F238E27FC236}">
                <a16:creationId xmlns:a16="http://schemas.microsoft.com/office/drawing/2014/main" id="{A3030872-3C5E-EF40-BF75-129D7A4AABA4}"/>
              </a:ext>
            </a:extLst>
          </p:cNvPr>
          <p:cNvSpPr/>
          <p:nvPr/>
        </p:nvSpPr>
        <p:spPr>
          <a:xfrm>
            <a:off x="248478" y="268357"/>
            <a:ext cx="8527774" cy="596347"/>
          </a:xfrm>
          <a:prstGeom prst="rect">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5C667FA9-770F-C64D-A8A2-4C4D7401CDA0}"/>
              </a:ext>
            </a:extLst>
          </p:cNvPr>
          <p:cNvSpPr/>
          <p:nvPr/>
        </p:nvSpPr>
        <p:spPr>
          <a:xfrm>
            <a:off x="752941" y="265044"/>
            <a:ext cx="1254763"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a:t>
            </a:r>
          </a:p>
        </p:txBody>
      </p:sp>
      <p:sp>
        <p:nvSpPr>
          <p:cNvPr id="15" name="Rectangle 14">
            <a:extLst>
              <a:ext uri="{FF2B5EF4-FFF2-40B4-BE49-F238E27FC236}">
                <a16:creationId xmlns:a16="http://schemas.microsoft.com/office/drawing/2014/main" id="{04CF97F3-9EF6-B046-A68C-D26CDBAF9A78}"/>
              </a:ext>
            </a:extLst>
          </p:cNvPr>
          <p:cNvSpPr/>
          <p:nvPr/>
        </p:nvSpPr>
        <p:spPr>
          <a:xfrm>
            <a:off x="7067469" y="265044"/>
            <a:ext cx="615478"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DATE</a:t>
            </a:r>
          </a:p>
        </p:txBody>
      </p:sp>
      <p:sp>
        <p:nvSpPr>
          <p:cNvPr id="16" name="Rectangle 15">
            <a:extLst>
              <a:ext uri="{FF2B5EF4-FFF2-40B4-BE49-F238E27FC236}">
                <a16:creationId xmlns:a16="http://schemas.microsoft.com/office/drawing/2014/main" id="{9250DB48-3A7E-E541-B545-D995AA28BFE9}"/>
              </a:ext>
            </a:extLst>
          </p:cNvPr>
          <p:cNvSpPr/>
          <p:nvPr/>
        </p:nvSpPr>
        <p:spPr>
          <a:xfrm>
            <a:off x="7682947" y="265044"/>
            <a:ext cx="1093305"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00/00/00</a:t>
            </a:r>
          </a:p>
        </p:txBody>
      </p:sp>
      <p:sp>
        <p:nvSpPr>
          <p:cNvPr id="17" name="Rectangle 16">
            <a:extLst>
              <a:ext uri="{FF2B5EF4-FFF2-40B4-BE49-F238E27FC236}">
                <a16:creationId xmlns:a16="http://schemas.microsoft.com/office/drawing/2014/main" id="{FE7416B0-436D-4140-B680-09CE95A11044}"/>
              </a:ext>
            </a:extLst>
          </p:cNvPr>
          <p:cNvSpPr/>
          <p:nvPr/>
        </p:nvSpPr>
        <p:spPr>
          <a:xfrm>
            <a:off x="2007702" y="265044"/>
            <a:ext cx="5059755"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“EXAMPLE TITLE”</a:t>
            </a:r>
          </a:p>
        </p:txBody>
      </p:sp>
      <p:sp>
        <p:nvSpPr>
          <p:cNvPr id="18" name="TextBox 17">
            <a:extLst>
              <a:ext uri="{FF2B5EF4-FFF2-40B4-BE49-F238E27FC236}">
                <a16:creationId xmlns:a16="http://schemas.microsoft.com/office/drawing/2014/main" id="{D4B8047B-75EF-594C-B382-8A1E746177EB}"/>
              </a:ext>
            </a:extLst>
          </p:cNvPr>
          <p:cNvSpPr txBox="1"/>
          <p:nvPr/>
        </p:nvSpPr>
        <p:spPr>
          <a:xfrm>
            <a:off x="395536" y="4720075"/>
            <a:ext cx="4032448" cy="769441"/>
          </a:xfrm>
          <a:prstGeom prst="rect">
            <a:avLst/>
          </a:prstGeom>
          <a:noFill/>
        </p:spPr>
        <p:txBody>
          <a:bodyPr wrap="square" rtlCol="0">
            <a:spAutoFit/>
          </a:bodyPr>
          <a:lstStyle/>
          <a:p>
            <a:r>
              <a:rPr lang="en-GB" sz="1100" dirty="0">
                <a:latin typeface="Century Gothic" panose="020B0502020202020204" pitchFamily="34" charset="0"/>
                <a:cs typeface="Arial" pitchFamily="34" charset="0"/>
              </a:rPr>
              <a:t>This is example text to describe the image above and explain clearly what the next step in the process is.</a:t>
            </a:r>
          </a:p>
          <a:p>
            <a:r>
              <a:rPr lang="en-GB" sz="1100" dirty="0">
                <a:latin typeface="Century Gothic" panose="020B0502020202020204" pitchFamily="34" charset="0"/>
                <a:cs typeface="Arial" pitchFamily="34" charset="0"/>
              </a:rPr>
              <a:t>Text boxes can be bigger or smaller to suit the needs of the explanation.</a:t>
            </a:r>
          </a:p>
        </p:txBody>
      </p:sp>
      <p:sp>
        <p:nvSpPr>
          <p:cNvPr id="19" name="TextBox 18">
            <a:extLst>
              <a:ext uri="{FF2B5EF4-FFF2-40B4-BE49-F238E27FC236}">
                <a16:creationId xmlns:a16="http://schemas.microsoft.com/office/drawing/2014/main" id="{7C934C65-7079-F447-938D-9709ABFE623A}"/>
              </a:ext>
            </a:extLst>
          </p:cNvPr>
          <p:cNvSpPr txBox="1"/>
          <p:nvPr/>
        </p:nvSpPr>
        <p:spPr>
          <a:xfrm>
            <a:off x="4644008" y="4720075"/>
            <a:ext cx="4032448" cy="769441"/>
          </a:xfrm>
          <a:prstGeom prst="rect">
            <a:avLst/>
          </a:prstGeom>
          <a:noFill/>
        </p:spPr>
        <p:txBody>
          <a:bodyPr wrap="square" rtlCol="0">
            <a:spAutoFit/>
          </a:bodyPr>
          <a:lstStyle/>
          <a:p>
            <a:r>
              <a:rPr lang="en-GB" sz="1100" dirty="0">
                <a:latin typeface="Century Gothic" panose="020B0502020202020204" pitchFamily="34" charset="0"/>
                <a:cs typeface="Arial" pitchFamily="34" charset="0"/>
              </a:rPr>
              <a:t>This is example text to describe the image above and explain clearly what the next step in the process is.</a:t>
            </a:r>
          </a:p>
          <a:p>
            <a:r>
              <a:rPr lang="en-GB" sz="1100" dirty="0">
                <a:latin typeface="Century Gothic" panose="020B0502020202020204" pitchFamily="34" charset="0"/>
                <a:cs typeface="Arial" pitchFamily="34" charset="0"/>
              </a:rPr>
              <a:t>Text boxes can be bigger or smaller to suit the needs of the explanation.</a:t>
            </a:r>
          </a:p>
        </p:txBody>
      </p:sp>
      <p:sp>
        <p:nvSpPr>
          <p:cNvPr id="20" name="Rounded Rectangle 19">
            <a:extLst>
              <a:ext uri="{FF2B5EF4-FFF2-40B4-BE49-F238E27FC236}">
                <a16:creationId xmlns:a16="http://schemas.microsoft.com/office/drawing/2014/main" id="{4B522C95-7716-3C49-A273-9D5FCF4A0F62}"/>
              </a:ext>
            </a:extLst>
          </p:cNvPr>
          <p:cNvSpPr/>
          <p:nvPr/>
        </p:nvSpPr>
        <p:spPr>
          <a:xfrm>
            <a:off x="467544" y="1263691"/>
            <a:ext cx="3744416" cy="3240360"/>
          </a:xfrm>
          <a:prstGeom prst="roundRect">
            <a:avLst>
              <a:gd name="adj" fmla="val 13293"/>
            </a:avLst>
          </a:prstGeom>
          <a:gradFill>
            <a:gsLst>
              <a:gs pos="32000">
                <a:srgbClr val="EAEEF3"/>
              </a:gs>
              <a:gs pos="100000">
                <a:schemeClr val="tx2">
                  <a:lumMod val="20000"/>
                  <a:lumOff val="80000"/>
                </a:schemeClr>
              </a:gs>
            </a:gsLst>
            <a:lin ang="13500000" scaled="1"/>
          </a:gra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2">
                    <a:lumMod val="60000"/>
                    <a:lumOff val="40000"/>
                  </a:schemeClr>
                </a:solidFill>
                <a:latin typeface="Century Gothic" panose="020B0502020202020204" pitchFamily="34" charset="0"/>
              </a:rPr>
              <a:t>Replace this shape with a suitable graphic or image.</a:t>
            </a:r>
          </a:p>
        </p:txBody>
      </p:sp>
      <p:cxnSp>
        <p:nvCxnSpPr>
          <p:cNvPr id="23" name="Straight Connector 22">
            <a:extLst>
              <a:ext uri="{FF2B5EF4-FFF2-40B4-BE49-F238E27FC236}">
                <a16:creationId xmlns:a16="http://schemas.microsoft.com/office/drawing/2014/main" id="{AD3AFB51-9996-D54D-9A4B-7943F5F65269}"/>
              </a:ext>
            </a:extLst>
          </p:cNvPr>
          <p:cNvCxnSpPr/>
          <p:nvPr/>
        </p:nvCxnSpPr>
        <p:spPr>
          <a:xfrm>
            <a:off x="4552122" y="864704"/>
            <a:ext cx="0" cy="489005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4137DB59-6819-4844-94B9-A45BAF0F228C}"/>
              </a:ext>
            </a:extLst>
          </p:cNvPr>
          <p:cNvSpPr/>
          <p:nvPr/>
        </p:nvSpPr>
        <p:spPr>
          <a:xfrm>
            <a:off x="248478" y="5754756"/>
            <a:ext cx="802636"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AUTHOR</a:t>
            </a:r>
            <a:endParaRPr lang="en-US" sz="1400" dirty="0">
              <a:latin typeface="Century Gothic" panose="020B0502020202020204" pitchFamily="34" charset="0"/>
            </a:endParaRPr>
          </a:p>
        </p:txBody>
      </p:sp>
      <p:sp>
        <p:nvSpPr>
          <p:cNvPr id="25" name="Rectangle 24">
            <a:extLst>
              <a:ext uri="{FF2B5EF4-FFF2-40B4-BE49-F238E27FC236}">
                <a16:creationId xmlns:a16="http://schemas.microsoft.com/office/drawing/2014/main" id="{77A5E973-9594-5045-B380-C9064CA13C5F}"/>
              </a:ext>
            </a:extLst>
          </p:cNvPr>
          <p:cNvSpPr/>
          <p:nvPr/>
        </p:nvSpPr>
        <p:spPr>
          <a:xfrm>
            <a:off x="1051114" y="5754756"/>
            <a:ext cx="2338125"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latin typeface="Century Gothic" panose="020B0502020202020204" pitchFamily="34" charset="0"/>
              </a:rPr>
              <a:t>G. Johnston</a:t>
            </a:r>
          </a:p>
        </p:txBody>
      </p:sp>
      <p:sp>
        <p:nvSpPr>
          <p:cNvPr id="26" name="Rectangle 25">
            <a:extLst>
              <a:ext uri="{FF2B5EF4-FFF2-40B4-BE49-F238E27FC236}">
                <a16:creationId xmlns:a16="http://schemas.microsoft.com/office/drawing/2014/main" id="{61BDC4EA-42B4-0040-9FF1-F8AC4DD253A9}"/>
              </a:ext>
            </a:extLst>
          </p:cNvPr>
          <p:cNvSpPr/>
          <p:nvPr/>
        </p:nvSpPr>
        <p:spPr>
          <a:xfrm>
            <a:off x="4572000" y="5754756"/>
            <a:ext cx="3194525"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entury Gothic" panose="020B0502020202020204" pitchFamily="34" charset="0"/>
              </a:rPr>
              <a:t>IF IN DOUBT – ASK!!!</a:t>
            </a:r>
            <a:endParaRPr lang="en-US" sz="2400" b="1" dirty="0">
              <a:latin typeface="Century Gothic" panose="020B0502020202020204" pitchFamily="34" charset="0"/>
            </a:endParaRPr>
          </a:p>
        </p:txBody>
      </p:sp>
      <p:sp>
        <p:nvSpPr>
          <p:cNvPr id="27" name="Rectangle 26">
            <a:extLst>
              <a:ext uri="{FF2B5EF4-FFF2-40B4-BE49-F238E27FC236}">
                <a16:creationId xmlns:a16="http://schemas.microsoft.com/office/drawing/2014/main" id="{F0901E2C-6DD6-CE41-86EC-5FC67D2E55B3}"/>
              </a:ext>
            </a:extLst>
          </p:cNvPr>
          <p:cNvSpPr/>
          <p:nvPr/>
        </p:nvSpPr>
        <p:spPr>
          <a:xfrm>
            <a:off x="7766525" y="5754756"/>
            <a:ext cx="1009727"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5</a:t>
            </a:r>
          </a:p>
        </p:txBody>
      </p:sp>
      <p:sp>
        <p:nvSpPr>
          <p:cNvPr id="29" name="Rectangle 28">
            <a:extLst>
              <a:ext uri="{FF2B5EF4-FFF2-40B4-BE49-F238E27FC236}">
                <a16:creationId xmlns:a16="http://schemas.microsoft.com/office/drawing/2014/main" id="{145F88CA-CFA6-EE43-A8E7-6E8665C9CDF3}"/>
              </a:ext>
            </a:extLst>
          </p:cNvPr>
          <p:cNvSpPr/>
          <p:nvPr/>
        </p:nvSpPr>
        <p:spPr>
          <a:xfrm>
            <a:off x="3374333" y="5754756"/>
            <a:ext cx="596347" cy="596347"/>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ISSUE</a:t>
            </a:r>
          </a:p>
        </p:txBody>
      </p:sp>
      <p:sp>
        <p:nvSpPr>
          <p:cNvPr id="30" name="Rectangle 29">
            <a:extLst>
              <a:ext uri="{FF2B5EF4-FFF2-40B4-BE49-F238E27FC236}">
                <a16:creationId xmlns:a16="http://schemas.microsoft.com/office/drawing/2014/main" id="{E4BFECF2-3844-2749-8DCB-ABB2106FEFC6}"/>
              </a:ext>
            </a:extLst>
          </p:cNvPr>
          <p:cNvSpPr/>
          <p:nvPr/>
        </p:nvSpPr>
        <p:spPr>
          <a:xfrm>
            <a:off x="3928916" y="5754756"/>
            <a:ext cx="623206" cy="596347"/>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entury Gothic" panose="020B0502020202020204" pitchFamily="34" charset="0"/>
              </a:rPr>
              <a:t>1</a:t>
            </a:r>
          </a:p>
        </p:txBody>
      </p:sp>
      <p:sp>
        <p:nvSpPr>
          <p:cNvPr id="32" name="Rounded Rectangle 31">
            <a:extLst>
              <a:ext uri="{FF2B5EF4-FFF2-40B4-BE49-F238E27FC236}">
                <a16:creationId xmlns:a16="http://schemas.microsoft.com/office/drawing/2014/main" id="{B206979B-45E7-9349-84F2-485AADAEA82F}"/>
              </a:ext>
            </a:extLst>
          </p:cNvPr>
          <p:cNvSpPr/>
          <p:nvPr/>
        </p:nvSpPr>
        <p:spPr>
          <a:xfrm>
            <a:off x="4788024" y="1263691"/>
            <a:ext cx="3744416" cy="3240360"/>
          </a:xfrm>
          <a:prstGeom prst="roundRect">
            <a:avLst>
              <a:gd name="adj" fmla="val 13293"/>
            </a:avLst>
          </a:prstGeom>
          <a:gradFill>
            <a:gsLst>
              <a:gs pos="32000">
                <a:srgbClr val="EAEEF3"/>
              </a:gs>
              <a:gs pos="100000">
                <a:schemeClr val="tx2">
                  <a:lumMod val="20000"/>
                  <a:lumOff val="80000"/>
                </a:schemeClr>
              </a:gs>
            </a:gsLst>
            <a:lin ang="13500000" scaled="1"/>
          </a:gradFill>
          <a:ln w="254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2">
                    <a:lumMod val="60000"/>
                    <a:lumOff val="40000"/>
                  </a:schemeClr>
                </a:solidFill>
                <a:latin typeface="Century Gothic" panose="020B0502020202020204" pitchFamily="34" charset="0"/>
              </a:rPr>
              <a:t>Replace this shape with a suitable graphic or image.</a:t>
            </a:r>
          </a:p>
        </p:txBody>
      </p:sp>
    </p:spTree>
    <p:extLst>
      <p:ext uri="{BB962C8B-B14F-4D97-AF65-F5344CB8AC3E}">
        <p14:creationId xmlns:p14="http://schemas.microsoft.com/office/powerpoint/2010/main" val="3366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590844" y="1645014"/>
          <a:ext cx="7670410" cy="1851264"/>
        </p:xfrm>
        <a:graphic>
          <a:graphicData uri="http://schemas.openxmlformats.org/drawingml/2006/table">
            <a:tbl>
              <a:tblPr firstRow="1" firstCol="1" bandRow="1">
                <a:tableStyleId>{5C22544A-7EE6-4342-B048-85BDC9FD1C3A}</a:tableStyleId>
              </a:tblPr>
              <a:tblGrid>
                <a:gridCol w="7670410">
                  <a:extLst>
                    <a:ext uri="{9D8B030D-6E8A-4147-A177-3AD203B41FA5}">
                      <a16:colId xmlns:a16="http://schemas.microsoft.com/office/drawing/2014/main" val="2161760999"/>
                    </a:ext>
                  </a:extLst>
                </a:gridCol>
              </a:tblGrid>
              <a:tr h="1851264">
                <a:tc>
                  <a:txBody>
                    <a:bodyPr/>
                    <a:lstStyle/>
                    <a:p>
                      <a:pPr marL="0" marR="0" algn="ctr">
                        <a:spcBef>
                          <a:spcPts val="0"/>
                        </a:spcBef>
                        <a:spcAft>
                          <a:spcPts val="0"/>
                        </a:spcAft>
                      </a:pPr>
                      <a:r>
                        <a:rPr lang="en-US" sz="1200" b="1" dirty="0">
                          <a:solidFill>
                            <a:schemeClr val="tx1"/>
                          </a:solidFill>
                          <a:effectLst/>
                          <a:latin typeface="Century Gothic" panose="020B0502020202020204" pitchFamily="34" charset="0"/>
                        </a:rPr>
                        <a:t>DISCLAIMER</a:t>
                      </a:r>
                      <a:endParaRPr lang="en-US" sz="900" b="1" dirty="0">
                        <a:solidFill>
                          <a:schemeClr val="tx1"/>
                        </a:solidFill>
                        <a:effectLst/>
                        <a:latin typeface="Century Gothic" panose="020B0502020202020204" pitchFamily="34" charset="0"/>
                      </a:endParaRPr>
                    </a:p>
                    <a:p>
                      <a:pPr marL="0" marR="0">
                        <a:spcBef>
                          <a:spcPts val="0"/>
                        </a:spcBef>
                        <a:spcAft>
                          <a:spcPts val="0"/>
                        </a:spcAft>
                      </a:pPr>
                      <a:r>
                        <a:rPr lang="en-US" sz="900" b="0" dirty="0">
                          <a:solidFill>
                            <a:schemeClr val="tx1"/>
                          </a:solidFill>
                          <a:effectLst/>
                          <a:latin typeface="Century Gothic" panose="020B0502020202020204" pitchFamily="34" charset="0"/>
                        </a:rPr>
                        <a:t> </a:t>
                      </a:r>
                    </a:p>
                    <a:p>
                      <a:pPr marL="0" marR="0">
                        <a:spcBef>
                          <a:spcPts val="0"/>
                        </a:spcBef>
                        <a:spcAft>
                          <a:spcPts val="0"/>
                        </a:spcAft>
                      </a:pPr>
                      <a:r>
                        <a:rPr lang="en-US" sz="11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1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71450" marR="54769"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Giles-Johnston-Image-SOP-Standard-Operating-Procedures-Template_PowerPoint" id="{9849B731-AFCF-304A-A88B-3E3EFF74ECC7}" vid="{052BC3DA-517B-DB45-8129-1938A3B582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IC-Giles-Johnston-Image-SOP-Standard-Operating-Procedures-Template_PowerPoint</Template>
  <TotalTime>0</TotalTime>
  <Words>593</Words>
  <Application>Microsoft Office PowerPoint</Application>
  <PresentationFormat>Лист Letter (8,5x11")</PresentationFormat>
  <Paragraphs>97</Paragraphs>
  <Slides>7</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2019-06-07T21:25:17Z</dcterms:created>
  <dcterms:modified xsi:type="dcterms:W3CDTF">2019-06-07T21:26:16Z</dcterms:modified>
</cp:coreProperties>
</file>