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chemeClr val="accent1"/>
              </a:solidFill>
              <a:ln w="12700">
                <a:solidFill>
                  <a:schemeClr val="bg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chemeClr val="accent5"/>
              </a:solidFill>
              <a:ln w="9525">
                <a:solidFill>
                  <a:schemeClr val="bg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rgbClr val="00B0F0"/>
              </a:solidFill>
              <a:ln w="12700">
                <a:solidFill>
                  <a:schemeClr val="bg1"/>
                </a:solidFill>
              </a:ln>
              <a:effectLst/>
            </c:spPr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0745120"/>
        <c:axId val="600745680"/>
      </c:lineChart>
      <c:catAx>
        <c:axId val="600745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0745680"/>
        <c:crosses val="autoZero"/>
        <c:auto val="1"/>
        <c:lblAlgn val="ctr"/>
        <c:lblOffset val="100"/>
        <c:noMultiLvlLbl val="0"/>
      </c:catAx>
      <c:valAx>
        <c:axId val="600745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07451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>
        <a:lumMod val="95000"/>
        <a:alpha val="42000"/>
      </a:schemeClr>
    </a:soli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0748480"/>
        <c:axId val="600749040"/>
      </c:barChart>
      <c:catAx>
        <c:axId val="60074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0749040"/>
        <c:crosses val="autoZero"/>
        <c:auto val="1"/>
        <c:lblAlgn val="ctr"/>
        <c:lblOffset val="100"/>
        <c:noMultiLvlLbl val="0"/>
      </c:catAx>
      <c:valAx>
        <c:axId val="60074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600748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://www.smartsheet.com/try-it?trp=8633&amp;utm_source=integrated+content&amp;utm_campaign=/free-Microsoft-Office-templates&amp;utm_medium=marketing+metrics+ppt&amp;lx=X_yCY9mH5ywY9WKANazDYA" TargetMode="External"/><Relationship Id="rId4" Type="http://schemas.openxmlformats.org/officeDocument/2006/relationships/hyperlink" Target="http://www.smartsheet.com/try-it?trp=8633&amp;utm_source=integrated+content&amp;utm_campaign=/free-Microsoft-Office-templates&amp;utm_medium=marketing+plan+template&amp;lx=X_yCY9mH5ywY9WKANazDY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20901" y="4292633"/>
            <a:ext cx="2584570" cy="1872598"/>
          </a:xfrm>
          <a:prstGeom prst="roundRect">
            <a:avLst>
              <a:gd name="adj" fmla="val 8817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47665" y="4310451"/>
            <a:ext cx="210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220901" y="4738114"/>
            <a:ext cx="2584570" cy="160139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tx1"/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35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>
            <a:off x="3252377" y="4292633"/>
            <a:ext cx="2584570" cy="1872598"/>
          </a:xfrm>
          <a:prstGeom prst="roundRect">
            <a:avLst>
              <a:gd name="adj" fmla="val 8817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3379142" y="4310451"/>
            <a:ext cx="210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>
            <a:off x="3252377" y="4738114"/>
            <a:ext cx="2584570" cy="160139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135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>
            <a:off x="6283854" y="4287015"/>
            <a:ext cx="2584570" cy="1872598"/>
          </a:xfrm>
          <a:prstGeom prst="roundRect">
            <a:avLst>
              <a:gd name="adj" fmla="val 8817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6410618" y="4304833"/>
            <a:ext cx="210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>
            <a:off x="6283854" y="4732496"/>
            <a:ext cx="2584570" cy="1601396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rgbClr val="FFC000"/>
              </a:gs>
            </a:gsLst>
            <a:lin ang="135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>
            <a:off x="9315330" y="4287015"/>
            <a:ext cx="2584570" cy="1872598"/>
          </a:xfrm>
          <a:prstGeom prst="roundRect">
            <a:avLst>
              <a:gd name="adj" fmla="val 8817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9442095" y="4304833"/>
            <a:ext cx="210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9315330" y="4732496"/>
            <a:ext cx="2584570" cy="1601396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MARKETING METRICS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68179" y="4755932"/>
            <a:ext cx="2107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399656" y="4755932"/>
            <a:ext cx="2107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431132" y="4750314"/>
            <a:ext cx="2107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462609" y="4750314"/>
            <a:ext cx="2107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142933468"/>
              </p:ext>
            </p:extLst>
          </p:nvPr>
        </p:nvGraphicFramePr>
        <p:xfrm>
          <a:off x="217883" y="204294"/>
          <a:ext cx="5619064" cy="3919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714621705"/>
              </p:ext>
            </p:extLst>
          </p:nvPr>
        </p:nvGraphicFramePr>
        <p:xfrm>
          <a:off x="5956299" y="204295"/>
          <a:ext cx="6108741" cy="2259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6096000" y="2481619"/>
            <a:ext cx="210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096000" y="2895534"/>
            <a:ext cx="2107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Zone de texte 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64468" y="-3742"/>
            <a:ext cx="8189350" cy="553845"/>
          </a:xfrm>
          <a:prstGeom prst="rect">
            <a:avLst/>
          </a:prstGeom>
          <a:solidFill>
            <a:srgbClr val="70AD47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Click here to e</a:t>
            </a:r>
            <a:r>
              <a:rPr lang="en-US" sz="1600" b="1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xplore additional templates and resources for free in</a:t>
            </a:r>
            <a:endParaRPr lang="fr-F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Picture 2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467" y="20656"/>
            <a:ext cx="2267163" cy="49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xdr="http://schemas.openxmlformats.org/drawingml/2006/spreadsheetDrawing" xmlns:a14="http://schemas.microsoft.com/office/drawing/2010/main" xmlns="" xmlns:lc="http://schemas.openxmlformats.org/drawingml/2006/lockedCanvas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xdr="http://schemas.openxmlformats.org/drawingml/2006/spreadsheetDrawing" xmlns:a14="http://schemas.microsoft.com/office/drawing/2010/main" xmlns="" xmlns:lc="http://schemas.openxmlformats.org/drawingml/2006/lockedCanvas" w="1">
                <a:solidFill>
                  <a:srgbClr val="FFFFFF"/>
                </a:solidFill>
                <a:miter lim="800000"/>
                <a:headEnd/>
                <a:tailEnd type="none" w="med" len="med"/>
              </a14:hiddenLine>
            </a:ext>
            <a:ext uri="{AF507438-7753-43e0-B8FC-AC1667EBCBE1}">
              <a14:hiddenEffects xmlns:xdr="http://schemas.openxmlformats.org/drawingml/2006/spreadsheetDrawing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690699C-6CD9-E145-9D22-4106A88CCBAD}" vid="{153954BB-B839-2E44-BCE3-6880D35EC5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Temp_MarketingMetrics_PPT</Template>
  <TotalTime>1</TotalTime>
  <Words>23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Apresentação do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Mariana Sankiewicz</cp:lastModifiedBy>
  <cp:revision>3</cp:revision>
  <dcterms:created xsi:type="dcterms:W3CDTF">2016-08-03T01:09:35Z</dcterms:created>
  <dcterms:modified xsi:type="dcterms:W3CDTF">2016-09-21T22:36:16Z</dcterms:modified>
</cp:coreProperties>
</file>