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D01A"/>
    <a:srgbClr val="FFEC00"/>
    <a:srgbClr val="FFE95D"/>
    <a:srgbClr val="FFAB00"/>
    <a:srgbClr val="FF7100"/>
    <a:srgbClr val="D63D1A"/>
    <a:srgbClr val="FF7D1C"/>
    <a:srgbClr val="A51502"/>
    <a:srgbClr val="F0A622"/>
    <a:srgbClr val="5E91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9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508CD-665D-8244-8840-EBA0DA733708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FB77A-A3E5-6E45-9C4A-6C2CB74845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8FB77A-A3E5-6E45-9C4A-6C2CB74845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46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rtsheet.com/try-it?trp=8633&amp;utm_source=integrated+content&amp;utm_campaign=/free-Microsoft-Office-templates&amp;utm_medium=marketing+plan+template&amp;lx=X_yCY9mH5ywY9WKANazDY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smartsheet.com/try-it?trp=8633&amp;utm_source=integrated+content&amp;utm_campaign=/free-Microsoft-Office-templates&amp;utm_medium=speedometer+ppt&amp;lx=X_yCY9mH5ywY9WKANazD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5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riangle 41"/>
          <p:cNvSpPr/>
          <p:nvPr/>
        </p:nvSpPr>
        <p:spPr>
          <a:xfrm flipH="1">
            <a:off x="6095999" y="4711699"/>
            <a:ext cx="6096000" cy="1952391"/>
          </a:xfrm>
          <a:custGeom>
            <a:avLst/>
            <a:gdLst>
              <a:gd name="connsiteX0" fmla="*/ 0 w 6096000"/>
              <a:gd name="connsiteY0" fmla="*/ 1622191 h 1622191"/>
              <a:gd name="connsiteX1" fmla="*/ 0 w 6096000"/>
              <a:gd name="connsiteY1" fmla="*/ 0 h 1622191"/>
              <a:gd name="connsiteX2" fmla="*/ 6096000 w 6096000"/>
              <a:gd name="connsiteY2" fmla="*/ 1622191 h 1622191"/>
              <a:gd name="connsiteX3" fmla="*/ 0 w 6096000"/>
              <a:gd name="connsiteY3" fmla="*/ 1622191 h 1622191"/>
              <a:gd name="connsiteX0" fmla="*/ 0 w 6096000"/>
              <a:gd name="connsiteY0" fmla="*/ 1622191 h 1625602"/>
              <a:gd name="connsiteX1" fmla="*/ 0 w 6096000"/>
              <a:gd name="connsiteY1" fmla="*/ 0 h 1625602"/>
              <a:gd name="connsiteX2" fmla="*/ 6096000 w 6096000"/>
              <a:gd name="connsiteY2" fmla="*/ 1622191 h 1625602"/>
              <a:gd name="connsiteX3" fmla="*/ 3517899 w 6096000"/>
              <a:gd name="connsiteY3" fmla="*/ 1625602 h 1625602"/>
              <a:gd name="connsiteX4" fmla="*/ 0 w 6096000"/>
              <a:gd name="connsiteY4" fmla="*/ 1622191 h 1625602"/>
              <a:gd name="connsiteX0" fmla="*/ 12700 w 6096000"/>
              <a:gd name="connsiteY0" fmla="*/ 1952391 h 1952391"/>
              <a:gd name="connsiteX1" fmla="*/ 0 w 6096000"/>
              <a:gd name="connsiteY1" fmla="*/ 0 h 1952391"/>
              <a:gd name="connsiteX2" fmla="*/ 6096000 w 6096000"/>
              <a:gd name="connsiteY2" fmla="*/ 1622191 h 1952391"/>
              <a:gd name="connsiteX3" fmla="*/ 3517899 w 6096000"/>
              <a:gd name="connsiteY3" fmla="*/ 1625602 h 1952391"/>
              <a:gd name="connsiteX4" fmla="*/ 12700 w 6096000"/>
              <a:gd name="connsiteY4" fmla="*/ 1952391 h 1952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952391">
                <a:moveTo>
                  <a:pt x="12700" y="1952391"/>
                </a:moveTo>
                <a:cubicBezTo>
                  <a:pt x="8467" y="1301594"/>
                  <a:pt x="4233" y="650797"/>
                  <a:pt x="0" y="0"/>
                </a:cubicBezTo>
                <a:lnTo>
                  <a:pt x="6096000" y="1622191"/>
                </a:lnTo>
                <a:lnTo>
                  <a:pt x="3517899" y="1625602"/>
                </a:lnTo>
                <a:lnTo>
                  <a:pt x="12700" y="1952391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0" y="-2"/>
            <a:ext cx="12191999" cy="6333895"/>
            <a:chOff x="0" y="-2"/>
            <a:chExt cx="12191999" cy="6333895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6096001" cy="6333893"/>
              <a:chOff x="0" y="0"/>
              <a:chExt cx="6096001" cy="6333893"/>
            </a:xfrm>
          </p:grpSpPr>
          <p:sp>
            <p:nvSpPr>
              <p:cNvPr id="9" name="Triangle 8"/>
              <p:cNvSpPr/>
              <p:nvPr/>
            </p:nvSpPr>
            <p:spPr>
              <a:xfrm>
                <a:off x="0" y="4711700"/>
                <a:ext cx="6096000" cy="1622191"/>
              </a:xfrm>
              <a:prstGeom prst="triangle">
                <a:avLst>
                  <a:gd name="adj" fmla="val 0"/>
                </a:avLst>
              </a:prstGeom>
              <a:solidFill>
                <a:srgbClr val="A515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riangle 33"/>
              <p:cNvSpPr/>
              <p:nvPr/>
            </p:nvSpPr>
            <p:spPr>
              <a:xfrm>
                <a:off x="0" y="2206391"/>
                <a:ext cx="6096000" cy="4127500"/>
              </a:xfrm>
              <a:custGeom>
                <a:avLst/>
                <a:gdLst>
                  <a:gd name="connsiteX0" fmla="*/ 0 w 6096000"/>
                  <a:gd name="connsiteY0" fmla="*/ 1622191 h 1622191"/>
                  <a:gd name="connsiteX1" fmla="*/ 0 w 6096000"/>
                  <a:gd name="connsiteY1" fmla="*/ 0 h 1622191"/>
                  <a:gd name="connsiteX2" fmla="*/ 6096000 w 6096000"/>
                  <a:gd name="connsiteY2" fmla="*/ 1622191 h 1622191"/>
                  <a:gd name="connsiteX3" fmla="*/ 0 w 6096000"/>
                  <a:gd name="connsiteY3" fmla="*/ 1622191 h 1622191"/>
                  <a:gd name="connsiteX0" fmla="*/ 0 w 6096000"/>
                  <a:gd name="connsiteY0" fmla="*/ 0 h 4127500"/>
                  <a:gd name="connsiteX1" fmla="*/ 0 w 6096000"/>
                  <a:gd name="connsiteY1" fmla="*/ 2505309 h 4127500"/>
                  <a:gd name="connsiteX2" fmla="*/ 6096000 w 6096000"/>
                  <a:gd name="connsiteY2" fmla="*/ 4127500 h 4127500"/>
                  <a:gd name="connsiteX3" fmla="*/ 0 w 6096000"/>
                  <a:gd name="connsiteY3" fmla="*/ 0 h 4127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6000" h="4127500">
                    <a:moveTo>
                      <a:pt x="0" y="0"/>
                    </a:moveTo>
                    <a:lnTo>
                      <a:pt x="0" y="2505309"/>
                    </a:lnTo>
                    <a:lnTo>
                      <a:pt x="6096000" y="41275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riangle 33"/>
              <p:cNvSpPr/>
              <p:nvPr/>
            </p:nvSpPr>
            <p:spPr>
              <a:xfrm>
                <a:off x="0" y="1032"/>
                <a:ext cx="6096000" cy="6332859"/>
              </a:xfrm>
              <a:custGeom>
                <a:avLst/>
                <a:gdLst>
                  <a:gd name="connsiteX0" fmla="*/ 0 w 6096000"/>
                  <a:gd name="connsiteY0" fmla="*/ 1622191 h 1622191"/>
                  <a:gd name="connsiteX1" fmla="*/ 0 w 6096000"/>
                  <a:gd name="connsiteY1" fmla="*/ 0 h 1622191"/>
                  <a:gd name="connsiteX2" fmla="*/ 6096000 w 6096000"/>
                  <a:gd name="connsiteY2" fmla="*/ 1622191 h 1622191"/>
                  <a:gd name="connsiteX3" fmla="*/ 0 w 6096000"/>
                  <a:gd name="connsiteY3" fmla="*/ 1622191 h 1622191"/>
                  <a:gd name="connsiteX0" fmla="*/ 0 w 6096000"/>
                  <a:gd name="connsiteY0" fmla="*/ 0 h 4127500"/>
                  <a:gd name="connsiteX1" fmla="*/ 0 w 6096000"/>
                  <a:gd name="connsiteY1" fmla="*/ 2505309 h 4127500"/>
                  <a:gd name="connsiteX2" fmla="*/ 6096000 w 6096000"/>
                  <a:gd name="connsiteY2" fmla="*/ 4127500 h 4127500"/>
                  <a:gd name="connsiteX3" fmla="*/ 0 w 6096000"/>
                  <a:gd name="connsiteY3" fmla="*/ 0 h 4127500"/>
                  <a:gd name="connsiteX0" fmla="*/ 0 w 6096000"/>
                  <a:gd name="connsiteY0" fmla="*/ 2193691 h 6321191"/>
                  <a:gd name="connsiteX1" fmla="*/ 0 w 6096000"/>
                  <a:gd name="connsiteY1" fmla="*/ 0 h 6321191"/>
                  <a:gd name="connsiteX2" fmla="*/ 6096000 w 6096000"/>
                  <a:gd name="connsiteY2" fmla="*/ 6321191 h 6321191"/>
                  <a:gd name="connsiteX3" fmla="*/ 0 w 6096000"/>
                  <a:gd name="connsiteY3" fmla="*/ 2193691 h 63211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6000" h="6321191">
                    <a:moveTo>
                      <a:pt x="0" y="2193691"/>
                    </a:moveTo>
                    <a:lnTo>
                      <a:pt x="0" y="0"/>
                    </a:lnTo>
                    <a:lnTo>
                      <a:pt x="6096000" y="6321191"/>
                    </a:lnTo>
                    <a:lnTo>
                      <a:pt x="0" y="2193691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riangle 35"/>
              <p:cNvSpPr/>
              <p:nvPr/>
            </p:nvSpPr>
            <p:spPr>
              <a:xfrm rot="16200000" flipH="1">
                <a:off x="2148296" y="2386187"/>
                <a:ext cx="6333892" cy="1561518"/>
              </a:xfrm>
              <a:prstGeom prst="triangle">
                <a:avLst>
                  <a:gd name="adj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riangle 33"/>
              <p:cNvSpPr/>
              <p:nvPr/>
            </p:nvSpPr>
            <p:spPr>
              <a:xfrm rot="16200000" flipH="1">
                <a:off x="942493" y="1180384"/>
                <a:ext cx="6333892" cy="3973125"/>
              </a:xfrm>
              <a:custGeom>
                <a:avLst/>
                <a:gdLst>
                  <a:gd name="connsiteX0" fmla="*/ 0 w 6096000"/>
                  <a:gd name="connsiteY0" fmla="*/ 1622191 h 1622191"/>
                  <a:gd name="connsiteX1" fmla="*/ 0 w 6096000"/>
                  <a:gd name="connsiteY1" fmla="*/ 0 h 1622191"/>
                  <a:gd name="connsiteX2" fmla="*/ 6096000 w 6096000"/>
                  <a:gd name="connsiteY2" fmla="*/ 1622191 h 1622191"/>
                  <a:gd name="connsiteX3" fmla="*/ 0 w 6096000"/>
                  <a:gd name="connsiteY3" fmla="*/ 1622191 h 1622191"/>
                  <a:gd name="connsiteX0" fmla="*/ 0 w 6096000"/>
                  <a:gd name="connsiteY0" fmla="*/ 0 h 4127500"/>
                  <a:gd name="connsiteX1" fmla="*/ 0 w 6096000"/>
                  <a:gd name="connsiteY1" fmla="*/ 2505309 h 4127500"/>
                  <a:gd name="connsiteX2" fmla="*/ 6096000 w 6096000"/>
                  <a:gd name="connsiteY2" fmla="*/ 4127500 h 4127500"/>
                  <a:gd name="connsiteX3" fmla="*/ 0 w 6096000"/>
                  <a:gd name="connsiteY3" fmla="*/ 0 h 4127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6000" h="4127500">
                    <a:moveTo>
                      <a:pt x="0" y="0"/>
                    </a:moveTo>
                    <a:lnTo>
                      <a:pt x="0" y="2505309"/>
                    </a:lnTo>
                    <a:lnTo>
                      <a:pt x="6096000" y="41275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B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iangle 33"/>
              <p:cNvSpPr/>
              <p:nvPr/>
            </p:nvSpPr>
            <p:spPr>
              <a:xfrm rot="16200000" flipH="1">
                <a:off x="-118945" y="118946"/>
                <a:ext cx="6333892" cy="6096000"/>
              </a:xfrm>
              <a:custGeom>
                <a:avLst/>
                <a:gdLst>
                  <a:gd name="connsiteX0" fmla="*/ 0 w 6096000"/>
                  <a:gd name="connsiteY0" fmla="*/ 1622191 h 1622191"/>
                  <a:gd name="connsiteX1" fmla="*/ 0 w 6096000"/>
                  <a:gd name="connsiteY1" fmla="*/ 0 h 1622191"/>
                  <a:gd name="connsiteX2" fmla="*/ 6096000 w 6096000"/>
                  <a:gd name="connsiteY2" fmla="*/ 1622191 h 1622191"/>
                  <a:gd name="connsiteX3" fmla="*/ 0 w 6096000"/>
                  <a:gd name="connsiteY3" fmla="*/ 1622191 h 1622191"/>
                  <a:gd name="connsiteX0" fmla="*/ 0 w 6096000"/>
                  <a:gd name="connsiteY0" fmla="*/ 0 h 4127500"/>
                  <a:gd name="connsiteX1" fmla="*/ 0 w 6096000"/>
                  <a:gd name="connsiteY1" fmla="*/ 2505309 h 4127500"/>
                  <a:gd name="connsiteX2" fmla="*/ 6096000 w 6096000"/>
                  <a:gd name="connsiteY2" fmla="*/ 4127500 h 4127500"/>
                  <a:gd name="connsiteX3" fmla="*/ 0 w 6096000"/>
                  <a:gd name="connsiteY3" fmla="*/ 0 h 4127500"/>
                  <a:gd name="connsiteX0" fmla="*/ 0 w 6096000"/>
                  <a:gd name="connsiteY0" fmla="*/ 2193691 h 6321191"/>
                  <a:gd name="connsiteX1" fmla="*/ 0 w 6096000"/>
                  <a:gd name="connsiteY1" fmla="*/ 0 h 6321191"/>
                  <a:gd name="connsiteX2" fmla="*/ 6096000 w 6096000"/>
                  <a:gd name="connsiteY2" fmla="*/ 6321191 h 6321191"/>
                  <a:gd name="connsiteX3" fmla="*/ 0 w 6096000"/>
                  <a:gd name="connsiteY3" fmla="*/ 2193691 h 63211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6000" h="6321191">
                    <a:moveTo>
                      <a:pt x="0" y="2193691"/>
                    </a:moveTo>
                    <a:lnTo>
                      <a:pt x="0" y="0"/>
                    </a:lnTo>
                    <a:lnTo>
                      <a:pt x="6096000" y="6321191"/>
                    </a:lnTo>
                    <a:lnTo>
                      <a:pt x="0" y="2193691"/>
                    </a:lnTo>
                    <a:close/>
                  </a:path>
                </a:pathLst>
              </a:custGeom>
              <a:solidFill>
                <a:srgbClr val="FF71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riangle 33"/>
            <p:cNvSpPr/>
            <p:nvPr/>
          </p:nvSpPr>
          <p:spPr>
            <a:xfrm flipH="1">
              <a:off x="6095999" y="2206389"/>
              <a:ext cx="6096000" cy="4127500"/>
            </a:xfrm>
            <a:custGeom>
              <a:avLst/>
              <a:gdLst>
                <a:gd name="connsiteX0" fmla="*/ 0 w 6096000"/>
                <a:gd name="connsiteY0" fmla="*/ 1622191 h 1622191"/>
                <a:gd name="connsiteX1" fmla="*/ 0 w 6096000"/>
                <a:gd name="connsiteY1" fmla="*/ 0 h 1622191"/>
                <a:gd name="connsiteX2" fmla="*/ 6096000 w 6096000"/>
                <a:gd name="connsiteY2" fmla="*/ 1622191 h 1622191"/>
                <a:gd name="connsiteX3" fmla="*/ 0 w 6096000"/>
                <a:gd name="connsiteY3" fmla="*/ 1622191 h 1622191"/>
                <a:gd name="connsiteX0" fmla="*/ 0 w 6096000"/>
                <a:gd name="connsiteY0" fmla="*/ 0 h 4127500"/>
                <a:gd name="connsiteX1" fmla="*/ 0 w 6096000"/>
                <a:gd name="connsiteY1" fmla="*/ 2505309 h 4127500"/>
                <a:gd name="connsiteX2" fmla="*/ 6096000 w 6096000"/>
                <a:gd name="connsiteY2" fmla="*/ 4127500 h 4127500"/>
                <a:gd name="connsiteX3" fmla="*/ 0 w 6096000"/>
                <a:gd name="connsiteY3" fmla="*/ 0 h 41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0" h="4127500">
                  <a:moveTo>
                    <a:pt x="0" y="0"/>
                  </a:moveTo>
                  <a:lnTo>
                    <a:pt x="0" y="2505309"/>
                  </a:lnTo>
                  <a:lnTo>
                    <a:pt x="6096000" y="4127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iangle 33"/>
            <p:cNvSpPr/>
            <p:nvPr/>
          </p:nvSpPr>
          <p:spPr>
            <a:xfrm flipH="1">
              <a:off x="6095999" y="1030"/>
              <a:ext cx="6096000" cy="6332859"/>
            </a:xfrm>
            <a:custGeom>
              <a:avLst/>
              <a:gdLst>
                <a:gd name="connsiteX0" fmla="*/ 0 w 6096000"/>
                <a:gd name="connsiteY0" fmla="*/ 1622191 h 1622191"/>
                <a:gd name="connsiteX1" fmla="*/ 0 w 6096000"/>
                <a:gd name="connsiteY1" fmla="*/ 0 h 1622191"/>
                <a:gd name="connsiteX2" fmla="*/ 6096000 w 6096000"/>
                <a:gd name="connsiteY2" fmla="*/ 1622191 h 1622191"/>
                <a:gd name="connsiteX3" fmla="*/ 0 w 6096000"/>
                <a:gd name="connsiteY3" fmla="*/ 1622191 h 1622191"/>
                <a:gd name="connsiteX0" fmla="*/ 0 w 6096000"/>
                <a:gd name="connsiteY0" fmla="*/ 0 h 4127500"/>
                <a:gd name="connsiteX1" fmla="*/ 0 w 6096000"/>
                <a:gd name="connsiteY1" fmla="*/ 2505309 h 4127500"/>
                <a:gd name="connsiteX2" fmla="*/ 6096000 w 6096000"/>
                <a:gd name="connsiteY2" fmla="*/ 4127500 h 4127500"/>
                <a:gd name="connsiteX3" fmla="*/ 0 w 6096000"/>
                <a:gd name="connsiteY3" fmla="*/ 0 h 4127500"/>
                <a:gd name="connsiteX0" fmla="*/ 0 w 6096000"/>
                <a:gd name="connsiteY0" fmla="*/ 2193691 h 6321191"/>
                <a:gd name="connsiteX1" fmla="*/ 0 w 6096000"/>
                <a:gd name="connsiteY1" fmla="*/ 0 h 6321191"/>
                <a:gd name="connsiteX2" fmla="*/ 6096000 w 6096000"/>
                <a:gd name="connsiteY2" fmla="*/ 6321191 h 6321191"/>
                <a:gd name="connsiteX3" fmla="*/ 0 w 6096000"/>
                <a:gd name="connsiteY3" fmla="*/ 2193691 h 6321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0" h="6321191">
                  <a:moveTo>
                    <a:pt x="0" y="2193691"/>
                  </a:moveTo>
                  <a:lnTo>
                    <a:pt x="0" y="0"/>
                  </a:lnTo>
                  <a:lnTo>
                    <a:pt x="6096000" y="6321191"/>
                  </a:lnTo>
                  <a:lnTo>
                    <a:pt x="0" y="219369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riangle 50"/>
            <p:cNvSpPr/>
            <p:nvPr/>
          </p:nvSpPr>
          <p:spPr>
            <a:xfrm rot="5400000">
              <a:off x="3709811" y="2386185"/>
              <a:ext cx="6333892" cy="1561518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iangle 33"/>
            <p:cNvSpPr/>
            <p:nvPr/>
          </p:nvSpPr>
          <p:spPr>
            <a:xfrm rot="5400000">
              <a:off x="4915614" y="1180382"/>
              <a:ext cx="6333892" cy="3973125"/>
            </a:xfrm>
            <a:custGeom>
              <a:avLst/>
              <a:gdLst>
                <a:gd name="connsiteX0" fmla="*/ 0 w 6096000"/>
                <a:gd name="connsiteY0" fmla="*/ 1622191 h 1622191"/>
                <a:gd name="connsiteX1" fmla="*/ 0 w 6096000"/>
                <a:gd name="connsiteY1" fmla="*/ 0 h 1622191"/>
                <a:gd name="connsiteX2" fmla="*/ 6096000 w 6096000"/>
                <a:gd name="connsiteY2" fmla="*/ 1622191 h 1622191"/>
                <a:gd name="connsiteX3" fmla="*/ 0 w 6096000"/>
                <a:gd name="connsiteY3" fmla="*/ 1622191 h 1622191"/>
                <a:gd name="connsiteX0" fmla="*/ 0 w 6096000"/>
                <a:gd name="connsiteY0" fmla="*/ 0 h 4127500"/>
                <a:gd name="connsiteX1" fmla="*/ 0 w 6096000"/>
                <a:gd name="connsiteY1" fmla="*/ 2505309 h 4127500"/>
                <a:gd name="connsiteX2" fmla="*/ 6096000 w 6096000"/>
                <a:gd name="connsiteY2" fmla="*/ 4127500 h 4127500"/>
                <a:gd name="connsiteX3" fmla="*/ 0 w 6096000"/>
                <a:gd name="connsiteY3" fmla="*/ 0 h 412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0" h="4127500">
                  <a:moveTo>
                    <a:pt x="0" y="0"/>
                  </a:moveTo>
                  <a:lnTo>
                    <a:pt x="0" y="2505309"/>
                  </a:lnTo>
                  <a:lnTo>
                    <a:pt x="6096000" y="4127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iangle 33"/>
            <p:cNvSpPr/>
            <p:nvPr/>
          </p:nvSpPr>
          <p:spPr>
            <a:xfrm rot="5400000">
              <a:off x="5977052" y="118944"/>
              <a:ext cx="6333892" cy="6096000"/>
            </a:xfrm>
            <a:custGeom>
              <a:avLst/>
              <a:gdLst>
                <a:gd name="connsiteX0" fmla="*/ 0 w 6096000"/>
                <a:gd name="connsiteY0" fmla="*/ 1622191 h 1622191"/>
                <a:gd name="connsiteX1" fmla="*/ 0 w 6096000"/>
                <a:gd name="connsiteY1" fmla="*/ 0 h 1622191"/>
                <a:gd name="connsiteX2" fmla="*/ 6096000 w 6096000"/>
                <a:gd name="connsiteY2" fmla="*/ 1622191 h 1622191"/>
                <a:gd name="connsiteX3" fmla="*/ 0 w 6096000"/>
                <a:gd name="connsiteY3" fmla="*/ 1622191 h 1622191"/>
                <a:gd name="connsiteX0" fmla="*/ 0 w 6096000"/>
                <a:gd name="connsiteY0" fmla="*/ 0 h 4127500"/>
                <a:gd name="connsiteX1" fmla="*/ 0 w 6096000"/>
                <a:gd name="connsiteY1" fmla="*/ 2505309 h 4127500"/>
                <a:gd name="connsiteX2" fmla="*/ 6096000 w 6096000"/>
                <a:gd name="connsiteY2" fmla="*/ 4127500 h 4127500"/>
                <a:gd name="connsiteX3" fmla="*/ 0 w 6096000"/>
                <a:gd name="connsiteY3" fmla="*/ 0 h 4127500"/>
                <a:gd name="connsiteX0" fmla="*/ 0 w 6096000"/>
                <a:gd name="connsiteY0" fmla="*/ 2193691 h 6321191"/>
                <a:gd name="connsiteX1" fmla="*/ 0 w 6096000"/>
                <a:gd name="connsiteY1" fmla="*/ 0 h 6321191"/>
                <a:gd name="connsiteX2" fmla="*/ 6096000 w 6096000"/>
                <a:gd name="connsiteY2" fmla="*/ 6321191 h 6321191"/>
                <a:gd name="connsiteX3" fmla="*/ 0 w 6096000"/>
                <a:gd name="connsiteY3" fmla="*/ 2193691 h 6321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6000" h="6321191">
                  <a:moveTo>
                    <a:pt x="0" y="2193691"/>
                  </a:moveTo>
                  <a:lnTo>
                    <a:pt x="0" y="0"/>
                  </a:lnTo>
                  <a:lnTo>
                    <a:pt x="6096000" y="6321191"/>
                  </a:lnTo>
                  <a:lnTo>
                    <a:pt x="0" y="2193691"/>
                  </a:lnTo>
                  <a:close/>
                </a:path>
              </a:pathLst>
            </a:custGeom>
            <a:solidFill>
              <a:srgbClr val="B5D0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" y="-2"/>
            <a:ext cx="12191998" cy="6595947"/>
          </a:xfrm>
          <a:custGeom>
            <a:avLst/>
            <a:gdLst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0 w 12191998"/>
              <a:gd name="connsiteY3" fmla="*/ 6595947 h 6595947"/>
              <a:gd name="connsiteX4" fmla="*/ 0 w 12191998"/>
              <a:gd name="connsiteY4" fmla="*/ 0 h 6595947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2463800 w 12191998"/>
              <a:gd name="connsiteY3" fmla="*/ 6591302 h 6595947"/>
              <a:gd name="connsiteX4" fmla="*/ 0 w 12191998"/>
              <a:gd name="connsiteY4" fmla="*/ 6595947 h 6595947"/>
              <a:gd name="connsiteX5" fmla="*/ 0 w 12191998"/>
              <a:gd name="connsiteY5" fmla="*/ 0 h 6595947"/>
              <a:gd name="connsiteX0" fmla="*/ 0 w 12191998"/>
              <a:gd name="connsiteY0" fmla="*/ 0 h 6604002"/>
              <a:gd name="connsiteX1" fmla="*/ 12191998 w 12191998"/>
              <a:gd name="connsiteY1" fmla="*/ 0 h 6604002"/>
              <a:gd name="connsiteX2" fmla="*/ 12191998 w 12191998"/>
              <a:gd name="connsiteY2" fmla="*/ 6595947 h 6604002"/>
              <a:gd name="connsiteX3" fmla="*/ 6096000 w 12191998"/>
              <a:gd name="connsiteY3" fmla="*/ 6604002 h 6604002"/>
              <a:gd name="connsiteX4" fmla="*/ 2463800 w 12191998"/>
              <a:gd name="connsiteY4" fmla="*/ 6591302 h 6604002"/>
              <a:gd name="connsiteX5" fmla="*/ 0 w 12191998"/>
              <a:gd name="connsiteY5" fmla="*/ 6595947 h 6604002"/>
              <a:gd name="connsiteX6" fmla="*/ 0 w 12191998"/>
              <a:gd name="connsiteY6" fmla="*/ 0 h 6604002"/>
              <a:gd name="connsiteX0" fmla="*/ 0 w 12191998"/>
              <a:gd name="connsiteY0" fmla="*/ 0 h 6604002"/>
              <a:gd name="connsiteX1" fmla="*/ 12191998 w 12191998"/>
              <a:gd name="connsiteY1" fmla="*/ 0 h 6604002"/>
              <a:gd name="connsiteX2" fmla="*/ 12191998 w 12191998"/>
              <a:gd name="connsiteY2" fmla="*/ 6595947 h 6604002"/>
              <a:gd name="connsiteX3" fmla="*/ 9880600 w 12191998"/>
              <a:gd name="connsiteY3" fmla="*/ 6591301 h 6604002"/>
              <a:gd name="connsiteX4" fmla="*/ 6096000 w 12191998"/>
              <a:gd name="connsiteY4" fmla="*/ 6604002 h 6604002"/>
              <a:gd name="connsiteX5" fmla="*/ 2463800 w 12191998"/>
              <a:gd name="connsiteY5" fmla="*/ 6591302 h 6604002"/>
              <a:gd name="connsiteX6" fmla="*/ 0 w 12191998"/>
              <a:gd name="connsiteY6" fmla="*/ 6595947 h 6604002"/>
              <a:gd name="connsiteX7" fmla="*/ 0 w 12191998"/>
              <a:gd name="connsiteY7" fmla="*/ 0 h 6604002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9880600 w 12191998"/>
              <a:gd name="connsiteY3" fmla="*/ 6591301 h 6595947"/>
              <a:gd name="connsiteX4" fmla="*/ 2463800 w 12191998"/>
              <a:gd name="connsiteY4" fmla="*/ 6591302 h 6595947"/>
              <a:gd name="connsiteX5" fmla="*/ 0 w 12191998"/>
              <a:gd name="connsiteY5" fmla="*/ 6595947 h 6595947"/>
              <a:gd name="connsiteX6" fmla="*/ 0 w 12191998"/>
              <a:gd name="connsiteY6" fmla="*/ 0 h 6595947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9880600 w 12191998"/>
              <a:gd name="connsiteY3" fmla="*/ 6591301 h 6595947"/>
              <a:gd name="connsiteX4" fmla="*/ 6070600 w 12191998"/>
              <a:gd name="connsiteY4" fmla="*/ 6591302 h 6595947"/>
              <a:gd name="connsiteX5" fmla="*/ 2463800 w 12191998"/>
              <a:gd name="connsiteY5" fmla="*/ 6591302 h 6595947"/>
              <a:gd name="connsiteX6" fmla="*/ 0 w 12191998"/>
              <a:gd name="connsiteY6" fmla="*/ 6595947 h 6595947"/>
              <a:gd name="connsiteX7" fmla="*/ 0 w 12191998"/>
              <a:gd name="connsiteY7" fmla="*/ 0 h 6595947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9880600 w 12191998"/>
              <a:gd name="connsiteY3" fmla="*/ 6591301 h 6595947"/>
              <a:gd name="connsiteX4" fmla="*/ 6096000 w 12191998"/>
              <a:gd name="connsiteY4" fmla="*/ 2806702 h 6595947"/>
              <a:gd name="connsiteX5" fmla="*/ 2463800 w 12191998"/>
              <a:gd name="connsiteY5" fmla="*/ 6591302 h 6595947"/>
              <a:gd name="connsiteX6" fmla="*/ 0 w 12191998"/>
              <a:gd name="connsiteY6" fmla="*/ 6595947 h 6595947"/>
              <a:gd name="connsiteX7" fmla="*/ 0 w 12191998"/>
              <a:gd name="connsiteY7" fmla="*/ 0 h 6595947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9880600 w 12191998"/>
              <a:gd name="connsiteY3" fmla="*/ 6591301 h 6595947"/>
              <a:gd name="connsiteX4" fmla="*/ 6096000 w 12191998"/>
              <a:gd name="connsiteY4" fmla="*/ 2806702 h 6595947"/>
              <a:gd name="connsiteX5" fmla="*/ 2463800 w 12191998"/>
              <a:gd name="connsiteY5" fmla="*/ 6591302 h 6595947"/>
              <a:gd name="connsiteX6" fmla="*/ 0 w 12191998"/>
              <a:gd name="connsiteY6" fmla="*/ 6595947 h 6595947"/>
              <a:gd name="connsiteX7" fmla="*/ 0 w 12191998"/>
              <a:gd name="connsiteY7" fmla="*/ 0 h 6595947"/>
              <a:gd name="connsiteX0" fmla="*/ 0 w 12191998"/>
              <a:gd name="connsiteY0" fmla="*/ 0 h 6595947"/>
              <a:gd name="connsiteX1" fmla="*/ 12191998 w 12191998"/>
              <a:gd name="connsiteY1" fmla="*/ 0 h 6595947"/>
              <a:gd name="connsiteX2" fmla="*/ 12191998 w 12191998"/>
              <a:gd name="connsiteY2" fmla="*/ 6595947 h 6595947"/>
              <a:gd name="connsiteX3" fmla="*/ 9880600 w 12191998"/>
              <a:gd name="connsiteY3" fmla="*/ 6591301 h 6595947"/>
              <a:gd name="connsiteX4" fmla="*/ 6096000 w 12191998"/>
              <a:gd name="connsiteY4" fmla="*/ 2806702 h 6595947"/>
              <a:gd name="connsiteX5" fmla="*/ 2463800 w 12191998"/>
              <a:gd name="connsiteY5" fmla="*/ 6591302 h 6595947"/>
              <a:gd name="connsiteX6" fmla="*/ 0 w 12191998"/>
              <a:gd name="connsiteY6" fmla="*/ 6595947 h 6595947"/>
              <a:gd name="connsiteX7" fmla="*/ 0 w 12191998"/>
              <a:gd name="connsiteY7" fmla="*/ 0 h 659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8" h="6595947">
                <a:moveTo>
                  <a:pt x="0" y="0"/>
                </a:moveTo>
                <a:lnTo>
                  <a:pt x="12191998" y="0"/>
                </a:lnTo>
                <a:lnTo>
                  <a:pt x="12191998" y="6595947"/>
                </a:lnTo>
                <a:lnTo>
                  <a:pt x="9880600" y="6591301"/>
                </a:lnTo>
                <a:cubicBezTo>
                  <a:pt x="8619067" y="5329768"/>
                  <a:pt x="8678333" y="3293535"/>
                  <a:pt x="6096000" y="2806702"/>
                </a:cubicBezTo>
                <a:cubicBezTo>
                  <a:pt x="3234267" y="3217335"/>
                  <a:pt x="3674533" y="5329769"/>
                  <a:pt x="2463800" y="6591302"/>
                </a:cubicBezTo>
                <a:lnTo>
                  <a:pt x="0" y="65959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lock Arc 17"/>
          <p:cNvSpPr/>
          <p:nvPr/>
        </p:nvSpPr>
        <p:spPr>
          <a:xfrm>
            <a:off x="1386587" y="1896243"/>
            <a:ext cx="9376596" cy="9376596"/>
          </a:xfrm>
          <a:prstGeom prst="blockArc">
            <a:avLst>
              <a:gd name="adj1" fmla="val 10800000"/>
              <a:gd name="adj2" fmla="val 0"/>
              <a:gd name="adj3" fmla="val 19582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71000">
                <a:schemeClr val="tx1"/>
              </a:gs>
            </a:gsLst>
            <a:lin ang="5400000" scaled="1"/>
            <a:tileRect/>
          </a:gradFill>
          <a:ln>
            <a:noFill/>
          </a:ln>
          <a:effectLst>
            <a:outerShdw blurRad="38100" dist="1397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/>
          </a:scene3d>
          <a:sp3d extrusionH="50800" contourW="44450" prstMaterial="plastic">
            <a:bevelT w="133350" h="57150" prst="relaxedInset"/>
            <a:bevelB w="203200" h="101600" prst="hardEdge"/>
            <a:contourClr>
              <a:schemeClr val="bg1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SPEEDOMETER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07241" y="794193"/>
            <a:ext cx="2309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07241" y="1208108"/>
            <a:ext cx="2309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38136" y="2946400"/>
            <a:ext cx="6861804" cy="629682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826499"/>
              </a:avLst>
            </a:prstTxWarp>
            <a:spAutoFit/>
          </a:bodyPr>
          <a:lstStyle/>
          <a:p>
            <a:pPr algn="ctr"/>
            <a:r>
              <a:rPr lang="en-US" sz="4800" b="1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POOR     </a:t>
            </a:r>
            <a:r>
              <a:rPr lang="en-US" sz="5400" b="1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GOOD      </a:t>
            </a:r>
            <a:r>
              <a:rPr lang="en-US" sz="6000" b="1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FAIR</a:t>
            </a:r>
            <a:r>
              <a:rPr lang="en-US" sz="5400" b="1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r>
              <a:rPr lang="en-US" sz="6600" b="1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BEST</a:t>
            </a:r>
            <a:endParaRPr lang="en-US" sz="66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6096000" y="5163366"/>
            <a:ext cx="2728927" cy="1170523"/>
          </a:xfrm>
          <a:prstGeom prst="straightConnector1">
            <a:avLst/>
          </a:prstGeom>
          <a:ln w="120650">
            <a:solidFill>
              <a:schemeClr val="bg1">
                <a:lumMod val="75000"/>
              </a:schemeClr>
            </a:solidFill>
            <a:round/>
            <a:headEnd type="oval"/>
            <a:tailEnd type="stealth" w="lg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 de texte 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64468" y="-3742"/>
            <a:ext cx="8189350" cy="553845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Click here to e</a:t>
            </a:r>
            <a:r>
              <a:rPr lang="en-US" sz="1600" b="1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xplore additional templates and resources for free in</a:t>
            </a:r>
            <a:endParaRPr lang="fr-F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467" y="20656"/>
            <a:ext cx="2267163" cy="4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xdr="http://schemas.openxmlformats.org/drawingml/2006/spreadsheetDrawing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xdr="http://schemas.openxmlformats.org/drawingml/2006/spreadsheetDrawing" w="1">
                <a:solidFill>
                  <a:srgbClr val="FFFFFF"/>
                </a:solidFill>
                <a:miter lim="800000"/>
                <a:headEnd/>
                <a:tailEnd type="none" w="med" len="med"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xdr="http://schemas.openxmlformats.org/drawingml/2006/spreadsheetDrawing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peedometer_PPT" id="{F70942E9-60BD-474C-B8FF-6D6A1CE5F05F}" vid="{9D9EE84C-5525-2F4D-B990-8C4CD94131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Temp_Speedometer_PPT</Template>
  <TotalTime>1</TotalTime>
  <Words>19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Apresentação do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Mariana Sankiewicz</cp:lastModifiedBy>
  <cp:revision>2</cp:revision>
  <dcterms:created xsi:type="dcterms:W3CDTF">2016-08-03T01:18:58Z</dcterms:created>
  <dcterms:modified xsi:type="dcterms:W3CDTF">2016-09-21T22:37:53Z</dcterms:modified>
</cp:coreProperties>
</file>