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913E"/>
    <a:srgbClr val="F0A622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8"/>
    <p:restoredTop sz="94674"/>
  </p:normalViewPr>
  <p:slideViewPr>
    <p:cSldViewPr snapToGrid="0" snapToObjects="1">
      <p:cViewPr varScale="1">
        <p:scale>
          <a:sx n="83" d="100"/>
          <a:sy n="83" d="100"/>
        </p:scale>
        <p:origin x="48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martsheet.com/try-it?trp=8633&amp;utm_source=integrated+content&amp;utm_campaign=/free-Microsoft-Office-templates&amp;utm_medium=target+growth+ppt&amp;lx=X_yCY9mH5ywY9WKANazDYA" TargetMode="External"/><Relationship Id="rId5" Type="http://schemas.openxmlformats.org/officeDocument/2006/relationships/hyperlink" Target="http://www.smartsheet.com/try-it?trp=8633&amp;utm_source=integrated+content&amp;utm_campaign=/free-Microsoft-Office-templates&amp;utm_medium=marketing+plan+template&amp;lx=X_yCY9mH5ywY9WKANazDYA" TargetMode="Externa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 rot="10800000">
            <a:off x="4717714" y="-2596022"/>
            <a:ext cx="4543845" cy="6467524"/>
            <a:chOff x="5191453" y="10232"/>
            <a:chExt cx="6702280" cy="9539755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>
              <a:alphaModFix amt="17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>
                          <a14:foregroundMark x1="96979" y1="4628" x2="96979" y2="4628"/>
                          <a14:backgroundMark x1="90521" y1="39235" x2="90521" y2="39235"/>
                          <a14:backgroundMark x1="88958" y1="42656" x2="88958" y2="42656"/>
                          <a14:backgroundMark x1="86354" y1="44668" x2="86354" y2="44668"/>
                          <a14:backgroundMark x1="84375" y1="42455" x2="84375" y2="42455"/>
                          <a14:backgroundMark x1="82396" y1="44668" x2="82396" y2="44668"/>
                          <a14:backgroundMark x1="77708" y1="44668" x2="77708" y2="44668"/>
                          <a14:backgroundMark x1="70000" y1="42857" x2="70000" y2="42857"/>
                          <a14:backgroundMark x1="64688" y1="43461" x2="64688" y2="43461"/>
                          <a14:backgroundMark x1="66771" y1="40845" x2="66771" y2="40845"/>
                          <a14:backgroundMark x1="70521" y1="37223" x2="70521" y2="37223"/>
                          <a14:backgroundMark x1="80938" y1="28169" x2="80938" y2="28169"/>
                          <a14:backgroundMark x1="82188" y1="29779" x2="82188" y2="29779"/>
                          <a14:backgroundMark x1="79271" y1="32998" x2="79271" y2="32998"/>
                          <a14:backgroundMark x1="81146" y1="31388" x2="81146" y2="31388"/>
                          <a14:backgroundMark x1="85521" y1="34205" x2="85521" y2="34205"/>
                          <a14:backgroundMark x1="89271" y1="33400" x2="89271" y2="33400"/>
                          <a14:backgroundMark x1="91771" y1="31590" x2="91771" y2="31590"/>
                          <a14:backgroundMark x1="96146" y1="19115" x2="96146" y2="19115"/>
                          <a14:backgroundMark x1="96875" y1="21529" x2="96875" y2="21529"/>
                          <a14:backgroundMark x1="90729" y1="10865" x2="90729" y2="10865"/>
                          <a14:backgroundMark x1="88125" y1="13481" x2="88125" y2="13481"/>
                          <a14:backgroundMark x1="84896" y1="14688" x2="84896" y2="14688"/>
                          <a14:backgroundMark x1="82292" y1="18511" x2="82292" y2="18511"/>
                          <a14:backgroundMark x1="71458" y1="31388" x2="71458" y2="31388"/>
                          <a14:backgroundMark x1="68646" y1="35211" x2="68646" y2="35211"/>
                          <a14:backgroundMark x1="97708" y1="42052" x2="97708" y2="42052"/>
                          <a14:backgroundMark x1="8750" y1="92354" x2="8750" y2="92354"/>
                          <a14:backgroundMark x1="4896" y1="95775" x2="4896" y2="95775"/>
                          <a14:backgroundMark x1="3750" y1="96982" x2="3750" y2="96982"/>
                          <a14:backgroundMark x1="97500" y1="6237" x2="97500" y2="6237"/>
                        </a14:backgroundRemoval>
                      </a14:imgEffect>
                      <a14:imgEffect>
                        <a14:brightnessContrast bright="6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2888333">
              <a:off x="5620403" y="4325251"/>
              <a:ext cx="6885033" cy="3564439"/>
            </a:xfrm>
            <a:prstGeom prst="rect">
              <a:avLst/>
            </a:prstGeom>
          </p:spPr>
        </p:pic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2">
              <a:alphaModFix amt="2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>
                          <a14:foregroundMark x1="96979" y1="4628" x2="96979" y2="4628"/>
                          <a14:backgroundMark x1="90521" y1="39235" x2="90521" y2="39235"/>
                          <a14:backgroundMark x1="88958" y1="42656" x2="88958" y2="42656"/>
                          <a14:backgroundMark x1="86354" y1="44668" x2="86354" y2="44668"/>
                          <a14:backgroundMark x1="84375" y1="42455" x2="84375" y2="42455"/>
                          <a14:backgroundMark x1="82396" y1="44668" x2="82396" y2="44668"/>
                          <a14:backgroundMark x1="77708" y1="44668" x2="77708" y2="44668"/>
                          <a14:backgroundMark x1="70000" y1="42857" x2="70000" y2="42857"/>
                          <a14:backgroundMark x1="64688" y1="43461" x2="64688" y2="43461"/>
                          <a14:backgroundMark x1="66771" y1="40845" x2="66771" y2="40845"/>
                          <a14:backgroundMark x1="70521" y1="37223" x2="70521" y2="37223"/>
                          <a14:backgroundMark x1="80938" y1="28169" x2="80938" y2="28169"/>
                          <a14:backgroundMark x1="82188" y1="29779" x2="82188" y2="29779"/>
                          <a14:backgroundMark x1="79271" y1="32998" x2="79271" y2="32998"/>
                          <a14:backgroundMark x1="81146" y1="31388" x2="81146" y2="31388"/>
                          <a14:backgroundMark x1="85521" y1="34205" x2="85521" y2="34205"/>
                          <a14:backgroundMark x1="89271" y1="33400" x2="89271" y2="33400"/>
                          <a14:backgroundMark x1="91771" y1="31590" x2="91771" y2="31590"/>
                          <a14:backgroundMark x1="96146" y1="19115" x2="96146" y2="19115"/>
                          <a14:backgroundMark x1="96875" y1="21529" x2="96875" y2="21529"/>
                          <a14:backgroundMark x1="90729" y1="10865" x2="90729" y2="10865"/>
                          <a14:backgroundMark x1="88125" y1="13481" x2="88125" y2="13481"/>
                          <a14:backgroundMark x1="84896" y1="14688" x2="84896" y2="14688"/>
                          <a14:backgroundMark x1="82292" y1="18511" x2="82292" y2="18511"/>
                          <a14:backgroundMark x1="71458" y1="31388" x2="71458" y2="31388"/>
                          <a14:backgroundMark x1="68646" y1="35211" x2="68646" y2="35211"/>
                          <a14:backgroundMark x1="97708" y1="42052" x2="97708" y2="42052"/>
                          <a14:backgroundMark x1="8750" y1="92354" x2="8750" y2="92354"/>
                          <a14:backgroundMark x1="4896" y1="95775" x2="4896" y2="95775"/>
                          <a14:backgroundMark x1="3750" y1="96982" x2="3750" y2="96982"/>
                          <a14:backgroundMark x1="97500" y1="6237" x2="97500" y2="6237"/>
                        </a14:backgroundRemoval>
                      </a14:imgEffect>
                      <a14:imgEffect>
                        <a14:brightnessContrast bright="6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971586">
              <a:off x="6926601" y="1270542"/>
              <a:ext cx="4967132" cy="2571526"/>
            </a:xfrm>
            <a:prstGeom prst="rect">
              <a:avLst/>
            </a:prstGeom>
          </p:spPr>
        </p:pic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2">
              <a:alphaModFix amt="19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>
                          <a14:foregroundMark x1="96979" y1="4628" x2="96979" y2="4628"/>
                          <a14:backgroundMark x1="90521" y1="39235" x2="90521" y2="39235"/>
                          <a14:backgroundMark x1="88958" y1="42656" x2="88958" y2="42656"/>
                          <a14:backgroundMark x1="86354" y1="44668" x2="86354" y2="44668"/>
                          <a14:backgroundMark x1="84375" y1="42455" x2="84375" y2="42455"/>
                          <a14:backgroundMark x1="82396" y1="44668" x2="82396" y2="44668"/>
                          <a14:backgroundMark x1="77708" y1="44668" x2="77708" y2="44668"/>
                          <a14:backgroundMark x1="70000" y1="42857" x2="70000" y2="42857"/>
                          <a14:backgroundMark x1="64688" y1="43461" x2="64688" y2="43461"/>
                          <a14:backgroundMark x1="66771" y1="40845" x2="66771" y2="40845"/>
                          <a14:backgroundMark x1="70521" y1="37223" x2="70521" y2="37223"/>
                          <a14:backgroundMark x1="80938" y1="28169" x2="80938" y2="28169"/>
                          <a14:backgroundMark x1="82188" y1="29779" x2="82188" y2="29779"/>
                          <a14:backgroundMark x1="79271" y1="32998" x2="79271" y2="32998"/>
                          <a14:backgroundMark x1="81146" y1="31388" x2="81146" y2="31388"/>
                          <a14:backgroundMark x1="85521" y1="34205" x2="85521" y2="34205"/>
                          <a14:backgroundMark x1="89271" y1="33400" x2="89271" y2="33400"/>
                          <a14:backgroundMark x1="91771" y1="31590" x2="91771" y2="31590"/>
                          <a14:backgroundMark x1="96146" y1="19115" x2="96146" y2="19115"/>
                          <a14:backgroundMark x1="96875" y1="21529" x2="96875" y2="21529"/>
                          <a14:backgroundMark x1="90729" y1="10865" x2="90729" y2="10865"/>
                          <a14:backgroundMark x1="88125" y1="13481" x2="88125" y2="13481"/>
                          <a14:backgroundMark x1="84896" y1="14688" x2="84896" y2="14688"/>
                          <a14:backgroundMark x1="82292" y1="18511" x2="82292" y2="18511"/>
                          <a14:backgroundMark x1="71458" y1="31388" x2="71458" y2="31388"/>
                          <a14:backgroundMark x1="68646" y1="35211" x2="68646" y2="35211"/>
                          <a14:backgroundMark x1="97708" y1="42052" x2="97708" y2="42052"/>
                          <a14:backgroundMark x1="8750" y1="92354" x2="8750" y2="92354"/>
                          <a14:backgroundMark x1="4896" y1="95775" x2="4896" y2="95775"/>
                          <a14:backgroundMark x1="3750" y1="96982" x2="3750" y2="96982"/>
                          <a14:backgroundMark x1="97500" y1="6237" x2="97500" y2="6237"/>
                        </a14:backgroundRemoval>
                      </a14:imgEffect>
                      <a14:imgEffect>
                        <a14:saturation sat="29000"/>
                      </a14:imgEffect>
                      <a14:imgEffect>
                        <a14:brightnessContrast bright="6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20955396">
              <a:off x="5191453" y="10232"/>
              <a:ext cx="3449586" cy="1785880"/>
            </a:xfrm>
            <a:prstGeom prst="rect">
              <a:avLst/>
            </a:prstGeom>
          </p:spPr>
        </p:pic>
      </p:grpSp>
      <p:sp>
        <p:nvSpPr>
          <p:cNvPr id="37" name="Rectangle 36"/>
          <p:cNvSpPr/>
          <p:nvPr/>
        </p:nvSpPr>
        <p:spPr>
          <a:xfrm>
            <a:off x="7039704" y="3356655"/>
            <a:ext cx="1353007" cy="3120345"/>
          </a:xfrm>
          <a:prstGeom prst="rect">
            <a:avLst/>
          </a:prstGeom>
          <a:ln>
            <a:noFill/>
          </a:ln>
          <a:effectLst>
            <a:reflection blurRad="6350" stA="50000" endA="300" endPos="55000" dir="5400000" sy="-100000" algn="bl" rotWithShape="0"/>
            <a:softEdge rad="0"/>
          </a:effectLst>
          <a:scene3d>
            <a:camera prst="orthographicFront"/>
            <a:lightRig rig="flood" dir="t"/>
          </a:scene3d>
          <a:sp3d extrusionH="88900" contourW="12700" prstMaterial="flat">
            <a:bevelT w="25400" h="114300"/>
            <a:extrusionClr>
              <a:schemeClr val="accent3">
                <a:lumMod val="50000"/>
              </a:schemeClr>
            </a:extrusionClr>
            <a:contourClr>
              <a:schemeClr val="accent5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 rot="3241804">
            <a:off x="9207410" y="62526"/>
            <a:ext cx="3028816" cy="3028814"/>
            <a:chOff x="473092" y="404999"/>
            <a:chExt cx="6024986" cy="6024984"/>
          </a:xfrm>
          <a:scene3d>
            <a:camera prst="obliqueTopLeft">
              <a:rot lat="813975" lon="1846159" rev="687638"/>
            </a:camera>
            <a:lightRig rig="threePt" dir="t"/>
          </a:scene3d>
        </p:grpSpPr>
        <p:sp>
          <p:nvSpPr>
            <p:cNvPr id="45" name="Oval 44"/>
            <p:cNvSpPr/>
            <p:nvPr/>
          </p:nvSpPr>
          <p:spPr>
            <a:xfrm>
              <a:off x="473092" y="404999"/>
              <a:ext cx="6024986" cy="6024984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</a:ln>
            <a:sp3d extrusionH="88900" prstMaterial="metal">
              <a:bevelT w="114300" prst="hardEdge"/>
              <a:bevelB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901554" y="833461"/>
              <a:ext cx="5168062" cy="516806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p3d extrusionH="88900" prstMaterial="metal">
              <a:bevelT w="114300" prst="hardEdge"/>
              <a:bevelB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342416" y="1274323"/>
              <a:ext cx="4286338" cy="4286336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38100">
              <a:solidFill>
                <a:schemeClr val="bg1"/>
              </a:solidFill>
            </a:ln>
            <a:sp3d extrusionH="88900" prstMaterial="metal">
              <a:bevelT w="114300" prst="hardEdge"/>
              <a:bevelB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776599" y="1708506"/>
              <a:ext cx="3417972" cy="3417970"/>
            </a:xfrm>
            <a:prstGeom prst="ellipse">
              <a:avLst/>
            </a:prstGeom>
            <a:solidFill>
              <a:srgbClr val="5E913E"/>
            </a:solidFill>
            <a:ln>
              <a:noFill/>
            </a:ln>
            <a:sp3d extrusionH="88900" prstMaterial="metal">
              <a:bevelT w="114300" prst="hardEdge"/>
              <a:bevelB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2155979" y="2087886"/>
              <a:ext cx="2659212" cy="2659210"/>
            </a:xfrm>
            <a:prstGeom prst="ellipse">
              <a:avLst/>
            </a:prstGeom>
            <a:solidFill>
              <a:srgbClr val="F0A622"/>
            </a:solidFill>
            <a:ln w="38100">
              <a:solidFill>
                <a:schemeClr val="bg1"/>
              </a:solidFill>
            </a:ln>
            <a:sp3d extrusionH="88900" prstMaterial="metal">
              <a:bevelT w="114300" prst="hardEdge"/>
              <a:bevelB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2544754" y="2476661"/>
              <a:ext cx="1881662" cy="188166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sp3d extrusionH="88900" prstMaterial="metal">
              <a:bevelT w="114300" prst="hardEdge"/>
              <a:bevelB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2860916" y="2792822"/>
              <a:ext cx="1249338" cy="1249338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  <a:sp3d extrusionH="88900" prstMaterial="metal">
              <a:bevelT w="114300" prst="hardEdge"/>
              <a:bevelB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128743" y="3060649"/>
              <a:ext cx="713684" cy="713684"/>
            </a:xfrm>
            <a:prstGeom prst="ellipse">
              <a:avLst/>
            </a:prstGeom>
            <a:solidFill>
              <a:srgbClr val="CE1D02"/>
            </a:solidFill>
            <a:ln>
              <a:noFill/>
            </a:ln>
            <a:sp3d extrusionH="88900" prstMaterial="metal">
              <a:bevelT w="114300" prst="hardEdge"/>
              <a:bevelB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7248993" y="3466096"/>
            <a:ext cx="94527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2604" y="5418240"/>
            <a:ext cx="1353007" cy="1058760"/>
          </a:xfrm>
          <a:prstGeom prst="rect">
            <a:avLst/>
          </a:prstGeom>
          <a:ln>
            <a:noFill/>
          </a:ln>
          <a:effectLst>
            <a:reflection blurRad="6350" stA="50000" endA="300" endPos="55000" dir="5400000" sy="-100000" algn="bl" rotWithShape="0"/>
            <a:softEdge rad="0"/>
          </a:effectLst>
          <a:scene3d>
            <a:camera prst="orthographicFront"/>
            <a:lightRig rig="flood" dir="t"/>
          </a:scene3d>
          <a:sp3d extrusionH="88900" contourW="12700" prstMaterial="flat">
            <a:bevelT w="25400" h="114300"/>
            <a:extrusionClr>
              <a:schemeClr val="accent3">
                <a:lumMod val="50000"/>
              </a:schemeClr>
            </a:extrusionClr>
            <a:contourClr>
              <a:schemeClr val="accent5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903294" y="4701017"/>
            <a:ext cx="1353007" cy="177598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reflection blurRad="6350" stA="50000" endA="300" endPos="55000" dir="5400000" sy="-100000" algn="bl" rotWithShape="0"/>
            <a:softEdge rad="0"/>
          </a:effectLst>
          <a:scene3d>
            <a:camera prst="orthographicFront"/>
            <a:lightRig rig="flood" dir="t"/>
          </a:scene3d>
          <a:sp3d extrusionH="88900" contourW="12700" prstMaterial="flat">
            <a:bevelT w="25400" h="114300"/>
            <a:extrusionClr>
              <a:schemeClr val="accent3">
                <a:lumMod val="50000"/>
              </a:schemeClr>
            </a:extrusionClr>
            <a:contourClr>
              <a:schemeClr val="accent5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594688" y="4117361"/>
            <a:ext cx="1353007" cy="23596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reflection blurRad="6350" stA="50000" endA="300" endPos="55000" dir="5400000" sy="-100000" algn="bl" rotWithShape="0"/>
            <a:softEdge rad="0"/>
          </a:effectLst>
          <a:scene3d>
            <a:camera prst="orthographicFront"/>
            <a:lightRig rig="flood" dir="t"/>
          </a:scene3d>
          <a:sp3d extrusionH="88900" contourW="12700" prstMaterial="flat">
            <a:bevelT w="25400" h="114300"/>
            <a:extrusionClr>
              <a:schemeClr val="accent3">
                <a:lumMod val="50000"/>
              </a:schemeClr>
            </a:extrusionClr>
            <a:contourClr>
              <a:schemeClr val="accent5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324179" y="3692084"/>
            <a:ext cx="1353007" cy="2784916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reflection blurRad="6350" stA="50000" endA="300" endPos="55000" dir="5400000" sy="-100000" algn="bl" rotWithShape="0"/>
            <a:softEdge rad="0"/>
          </a:effectLst>
          <a:scene3d>
            <a:camera prst="orthographicFront"/>
            <a:lightRig rig="flood" dir="t"/>
          </a:scene3d>
          <a:sp3d extrusionH="88900" contourW="12700" prstMaterial="flat">
            <a:bevelT w="25400" h="114300"/>
            <a:extrusionClr>
              <a:schemeClr val="accent3">
                <a:lumMod val="50000"/>
              </a:schemeClr>
            </a:extrusionClr>
            <a:contourClr>
              <a:schemeClr val="accent5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5528042" y="3841128"/>
            <a:ext cx="94527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758505" y="4227563"/>
            <a:ext cx="94527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87342" y="4852059"/>
            <a:ext cx="94527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72264" y="5508061"/>
            <a:ext cx="94527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30981" y="315496"/>
            <a:ext cx="3848568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28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743627" y="3058577"/>
            <a:ext cx="1353007" cy="3418423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reflection blurRad="6350" stA="50000" endA="300" endPos="55000" dir="5400000" sy="-100000" algn="bl" rotWithShape="0"/>
            <a:softEdge rad="0"/>
          </a:effectLst>
          <a:scene3d>
            <a:camera prst="orthographicFront"/>
            <a:lightRig rig="flood" dir="t"/>
          </a:scene3d>
          <a:sp3d extrusionH="88900" contourW="12700" prstMaterial="flat">
            <a:bevelT w="25400" h="114300"/>
            <a:extrusionClr>
              <a:schemeClr val="accent3">
                <a:lumMod val="50000"/>
              </a:schemeClr>
            </a:extrusionClr>
            <a:contourClr>
              <a:schemeClr val="accent5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8952916" y="3168018"/>
            <a:ext cx="94527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TARGET GROWTH</a:t>
            </a:r>
            <a:endParaRPr lang="en-US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Zone de texte 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95450" y="-1395"/>
            <a:ext cx="8189350" cy="553845"/>
          </a:xfrm>
          <a:prstGeom prst="rect">
            <a:avLst/>
          </a:prstGeom>
          <a:solidFill>
            <a:srgbClr val="70AD47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Click here to e</a:t>
            </a:r>
            <a:r>
              <a:rPr lang="en-US" sz="1600" b="1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xplore additional templates and resources for free in</a:t>
            </a:r>
            <a:endParaRPr lang="fr-FR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2" name="Picture 2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8640" y="28065"/>
            <a:ext cx="2267163" cy="493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xdr="http://schemas.openxmlformats.org/drawingml/2006/spreadsheetDrawing" xmlns:a14="http://schemas.microsoft.com/office/drawing/2010/main" xmlns="" xmlns:lc="http://schemas.openxmlformats.org/drawingml/2006/lockedCanvas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xdr="http://schemas.openxmlformats.org/drawingml/2006/spreadsheetDrawing" xmlns:a14="http://schemas.microsoft.com/office/drawing/2010/main" xmlns="" xmlns:lc="http://schemas.openxmlformats.org/drawingml/2006/lockedCanvas" w="1">
                <a:solidFill>
                  <a:srgbClr val="FFFFFF"/>
                </a:solidFill>
                <a:miter lim="800000"/>
                <a:headEnd/>
                <a:tailEnd type="none" w="med" len="med"/>
              </a14:hiddenLine>
            </a:ext>
            <a:ext uri="{AF507438-7753-43e0-B8FC-AC1667EBCBE1}">
              <a14:hiddenEffects xmlns:xdr="http://schemas.openxmlformats.org/drawingml/2006/spreadsheetDrawing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TargetGrowth_PPT" id="{49538249-BB2F-774F-99E7-62C7736051FB}" vid="{E50F3AED-788D-1F4E-A436-8C7D05BB67B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Temp_TargetGrowth_PPT</Template>
  <TotalTime>1</TotalTime>
  <Words>20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Apresentação do PowerPoint</vt:lpstr>
    </vt:vector>
  </TitlesOfParts>
  <Company>Smartsheet.com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Catherine Ploue-Smith</dc:creator>
  <cp:lastModifiedBy>Mariana Sankiewicz</cp:lastModifiedBy>
  <cp:revision>3</cp:revision>
  <dcterms:created xsi:type="dcterms:W3CDTF">2016-08-03T00:56:59Z</dcterms:created>
  <dcterms:modified xsi:type="dcterms:W3CDTF">2016-09-21T22:39:59Z</dcterms:modified>
</cp:coreProperties>
</file>