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8" y="-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9EFF53-2992-47B3-B4E3-2442F1296F83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8CDE5758-83A6-404D-A1E3-B42B41667C43}">
      <dgm:prSet phldrT="[Text]" custT="1"/>
      <dgm:spPr/>
      <dgm:t>
        <a:bodyPr/>
        <a:lstStyle/>
        <a:p>
          <a:r>
            <a:rPr lang="en-US" sz="1400" dirty="0" smtClean="0"/>
            <a:t>3/1</a:t>
          </a:r>
          <a:br>
            <a:rPr lang="en-US" sz="1400" dirty="0" smtClean="0"/>
          </a:br>
          <a:r>
            <a:rPr lang="en-US" sz="1400" dirty="0" smtClean="0"/>
            <a:t>Layout Logistics</a:t>
          </a:r>
          <a:endParaRPr lang="en-US" sz="1400" dirty="0"/>
        </a:p>
      </dgm:t>
    </dgm:pt>
    <dgm:pt modelId="{EE88BD38-64B3-4F34-BC5C-969E628DC7EB}" type="parTrans" cxnId="{39AE5033-B961-401F-BA9D-F2682B007875}">
      <dgm:prSet/>
      <dgm:spPr/>
      <dgm:t>
        <a:bodyPr/>
        <a:lstStyle/>
        <a:p>
          <a:endParaRPr lang="en-US"/>
        </a:p>
      </dgm:t>
    </dgm:pt>
    <dgm:pt modelId="{9DDB2776-8F0F-4F90-B3D8-77C8CC7678B3}" type="sibTrans" cxnId="{39AE5033-B961-401F-BA9D-F2682B007875}">
      <dgm:prSet/>
      <dgm:spPr/>
      <dgm:t>
        <a:bodyPr/>
        <a:lstStyle/>
        <a:p>
          <a:endParaRPr lang="en-US"/>
        </a:p>
      </dgm:t>
    </dgm:pt>
    <dgm:pt modelId="{2489A072-3B50-43BE-9DC8-D3409FB2F459}">
      <dgm:prSet phldrT="[Text]" custT="1"/>
      <dgm:spPr/>
      <dgm:t>
        <a:bodyPr/>
        <a:lstStyle/>
        <a:p>
          <a:r>
            <a:rPr lang="en-US" sz="1400" dirty="0" smtClean="0"/>
            <a:t>3/7</a:t>
          </a:r>
          <a:br>
            <a:rPr lang="en-US" sz="1400" dirty="0" smtClean="0"/>
          </a:br>
          <a:r>
            <a:rPr lang="en-US" sz="1400" dirty="0" smtClean="0"/>
            <a:t>Select Vendors</a:t>
          </a:r>
          <a:endParaRPr lang="en-US" sz="1400" dirty="0"/>
        </a:p>
      </dgm:t>
    </dgm:pt>
    <dgm:pt modelId="{5CB471E1-CE0C-40A3-908C-BD10C51206F0}" type="parTrans" cxnId="{CD6D5139-B01E-4B24-BC0A-0E347E332092}">
      <dgm:prSet/>
      <dgm:spPr/>
      <dgm:t>
        <a:bodyPr/>
        <a:lstStyle/>
        <a:p>
          <a:endParaRPr lang="en-US"/>
        </a:p>
      </dgm:t>
    </dgm:pt>
    <dgm:pt modelId="{7666303E-529A-4508-AB43-D4EB7C834F7A}" type="sibTrans" cxnId="{CD6D5139-B01E-4B24-BC0A-0E347E332092}">
      <dgm:prSet/>
      <dgm:spPr/>
      <dgm:t>
        <a:bodyPr/>
        <a:lstStyle/>
        <a:p>
          <a:endParaRPr lang="en-US"/>
        </a:p>
      </dgm:t>
    </dgm:pt>
    <dgm:pt modelId="{CDAA4402-EA51-48AF-B5FA-3CBEB7596AED}">
      <dgm:prSet phldrT="[Text]" custT="1"/>
      <dgm:spPr/>
      <dgm:t>
        <a:bodyPr/>
        <a:lstStyle/>
        <a:p>
          <a:r>
            <a:rPr lang="en-US" sz="1400" dirty="0" smtClean="0"/>
            <a:t>3/11</a:t>
          </a:r>
          <a:br>
            <a:rPr lang="en-US" sz="1400" dirty="0" smtClean="0"/>
          </a:br>
          <a:r>
            <a:rPr lang="en-US" sz="1400" dirty="0" smtClean="0"/>
            <a:t>Hire Caterer</a:t>
          </a:r>
          <a:endParaRPr lang="en-US" sz="1400" dirty="0"/>
        </a:p>
      </dgm:t>
    </dgm:pt>
    <dgm:pt modelId="{F73F4E88-019C-4453-9AAE-7B16375DA315}" type="parTrans" cxnId="{B8F5DB9B-FE29-444D-A0B4-DE9FEF4B7A58}">
      <dgm:prSet/>
      <dgm:spPr/>
      <dgm:t>
        <a:bodyPr/>
        <a:lstStyle/>
        <a:p>
          <a:endParaRPr lang="en-US"/>
        </a:p>
      </dgm:t>
    </dgm:pt>
    <dgm:pt modelId="{472FC7C5-B720-4A14-9AF7-3B233B6840C8}" type="sibTrans" cxnId="{B8F5DB9B-FE29-444D-A0B4-DE9FEF4B7A58}">
      <dgm:prSet/>
      <dgm:spPr/>
      <dgm:t>
        <a:bodyPr/>
        <a:lstStyle/>
        <a:p>
          <a:endParaRPr lang="en-US"/>
        </a:p>
      </dgm:t>
    </dgm:pt>
    <dgm:pt modelId="{6193C66F-7587-41FE-BEC8-106AE77F8E92}">
      <dgm:prSet phldrT="[Text]" custT="1"/>
      <dgm:spPr/>
      <dgm:t>
        <a:bodyPr/>
        <a:lstStyle/>
        <a:p>
          <a:r>
            <a:rPr lang="en-US" sz="1400" dirty="0" smtClean="0"/>
            <a:t>3/13</a:t>
          </a:r>
          <a:br>
            <a:rPr lang="en-US" sz="1400" dirty="0" smtClean="0"/>
          </a:br>
          <a:r>
            <a:rPr lang="en-US" sz="1400" dirty="0" smtClean="0"/>
            <a:t>Buy </a:t>
          </a:r>
          <a:br>
            <a:rPr lang="en-US" sz="1400" dirty="0" smtClean="0"/>
          </a:br>
          <a:r>
            <a:rPr lang="en-US" sz="1400" dirty="0" smtClean="0"/>
            <a:t>Decorations</a:t>
          </a:r>
          <a:endParaRPr lang="en-US" sz="1400" dirty="0"/>
        </a:p>
      </dgm:t>
    </dgm:pt>
    <dgm:pt modelId="{36596FF5-76A5-43E7-A849-2466F3A0E53A}" type="parTrans" cxnId="{BB480B4F-C30C-489A-BF8C-00E40C52DCF5}">
      <dgm:prSet/>
      <dgm:spPr/>
      <dgm:t>
        <a:bodyPr/>
        <a:lstStyle/>
        <a:p>
          <a:endParaRPr lang="en-US"/>
        </a:p>
      </dgm:t>
    </dgm:pt>
    <dgm:pt modelId="{514593AA-9CB7-4E4E-945D-A436C0E4F470}" type="sibTrans" cxnId="{BB480B4F-C30C-489A-BF8C-00E40C52DCF5}">
      <dgm:prSet/>
      <dgm:spPr/>
      <dgm:t>
        <a:bodyPr/>
        <a:lstStyle/>
        <a:p>
          <a:endParaRPr lang="en-US"/>
        </a:p>
      </dgm:t>
    </dgm:pt>
    <dgm:pt modelId="{74CEA831-BCC1-4C6B-AD17-4D63DC7348FF}">
      <dgm:prSet phldrT="[Text]" custT="1"/>
      <dgm:spPr/>
      <dgm:t>
        <a:bodyPr/>
        <a:lstStyle/>
        <a:p>
          <a:r>
            <a:rPr lang="en-US" sz="1400" dirty="0" smtClean="0"/>
            <a:t>3/10</a:t>
          </a:r>
          <a:br>
            <a:rPr lang="en-US" sz="1400" dirty="0" smtClean="0"/>
          </a:br>
          <a:r>
            <a:rPr lang="en-US" sz="1400" dirty="0" smtClean="0"/>
            <a:t>Hire Venue</a:t>
          </a:r>
          <a:endParaRPr lang="en-US" sz="1400" dirty="0"/>
        </a:p>
      </dgm:t>
    </dgm:pt>
    <dgm:pt modelId="{15319FA5-BF8D-40A5-97FD-69C7E3672F6C}" type="parTrans" cxnId="{C0BDF742-9793-49E3-969B-D8464A8A8B91}">
      <dgm:prSet/>
      <dgm:spPr/>
      <dgm:t>
        <a:bodyPr/>
        <a:lstStyle/>
        <a:p>
          <a:endParaRPr lang="en-US"/>
        </a:p>
      </dgm:t>
    </dgm:pt>
    <dgm:pt modelId="{4B80684B-FB34-4B01-9249-F924E64054AB}" type="sibTrans" cxnId="{C0BDF742-9793-49E3-969B-D8464A8A8B91}">
      <dgm:prSet/>
      <dgm:spPr/>
      <dgm:t>
        <a:bodyPr/>
        <a:lstStyle/>
        <a:p>
          <a:endParaRPr lang="en-US"/>
        </a:p>
      </dgm:t>
    </dgm:pt>
    <dgm:pt modelId="{C8101D8B-1DDB-44CA-AA5E-7B3B5F8694FB}">
      <dgm:prSet phldrT="[Text]" custT="1"/>
      <dgm:spPr/>
      <dgm:t>
        <a:bodyPr/>
        <a:lstStyle/>
        <a:p>
          <a:r>
            <a:rPr lang="en-US" sz="1400" dirty="0" smtClean="0"/>
            <a:t>3/15</a:t>
          </a:r>
        </a:p>
        <a:p>
          <a:r>
            <a:rPr lang="en-US" sz="1400" dirty="0" smtClean="0"/>
            <a:t>Hire Designer</a:t>
          </a:r>
          <a:endParaRPr lang="en-US" sz="1400" dirty="0"/>
        </a:p>
      </dgm:t>
    </dgm:pt>
    <dgm:pt modelId="{636D8859-8976-45E8-A40F-F0F891A9E3AB}" type="parTrans" cxnId="{3F0EF9DA-9DDC-4159-B08A-7E04AE0B3E65}">
      <dgm:prSet/>
      <dgm:spPr/>
      <dgm:t>
        <a:bodyPr/>
        <a:lstStyle/>
        <a:p>
          <a:endParaRPr lang="en-US"/>
        </a:p>
      </dgm:t>
    </dgm:pt>
    <dgm:pt modelId="{EFA44DBE-6490-4CC2-BC4B-1F58DE8C8230}" type="sibTrans" cxnId="{3F0EF9DA-9DDC-4159-B08A-7E04AE0B3E65}">
      <dgm:prSet/>
      <dgm:spPr/>
      <dgm:t>
        <a:bodyPr/>
        <a:lstStyle/>
        <a:p>
          <a:endParaRPr lang="en-US"/>
        </a:p>
      </dgm:t>
    </dgm:pt>
    <dgm:pt modelId="{77A60D1A-E3D3-4D6F-9626-36BFD72BABE9}" type="pres">
      <dgm:prSet presAssocID="{769EFF53-2992-47B3-B4E3-2442F1296F83}" presName="Name0" presStyleCnt="0">
        <dgm:presLayoutVars>
          <dgm:dir/>
          <dgm:resizeHandles val="exact"/>
        </dgm:presLayoutVars>
      </dgm:prSet>
      <dgm:spPr/>
    </dgm:pt>
    <dgm:pt modelId="{B7B1F846-3FED-46CB-BA95-C240A5897728}" type="pres">
      <dgm:prSet presAssocID="{769EFF53-2992-47B3-B4E3-2442F1296F83}" presName="arrow" presStyleLbl="bgShp" presStyleIdx="0" presStyleCnt="1" custLinFactNeighborX="2311" custLinFactNeighborY="4041"/>
      <dgm:spPr>
        <a:solidFill>
          <a:schemeClr val="accent1">
            <a:lumMod val="75000"/>
          </a:schemeClr>
        </a:solidFill>
      </dgm:spPr>
    </dgm:pt>
    <dgm:pt modelId="{0B6EA473-6165-4D70-8896-499B509780DC}" type="pres">
      <dgm:prSet presAssocID="{769EFF53-2992-47B3-B4E3-2442F1296F83}" presName="points" presStyleCnt="0"/>
      <dgm:spPr/>
    </dgm:pt>
    <dgm:pt modelId="{26980467-3568-4FF8-825C-6199A03C23B0}" type="pres">
      <dgm:prSet presAssocID="{8CDE5758-83A6-404D-A1E3-B42B41667C43}" presName="compositeA" presStyleCnt="0"/>
      <dgm:spPr/>
    </dgm:pt>
    <dgm:pt modelId="{2E4AC085-8C08-4233-86AD-C754C5F13FBE}" type="pres">
      <dgm:prSet presAssocID="{8CDE5758-83A6-404D-A1E3-B42B41667C43}" presName="textA" presStyleLbl="revTx" presStyleIdx="0" presStyleCnt="6" custScaleX="116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09F06-0238-455B-9A0F-4BC2A6250A00}" type="pres">
      <dgm:prSet presAssocID="{8CDE5758-83A6-404D-A1E3-B42B41667C43}" presName="circleA" presStyleLbl="node1" presStyleIdx="0" presStyleCnt="6" custLinFactNeighborY="16165"/>
      <dgm:spPr>
        <a:solidFill>
          <a:schemeClr val="bg1">
            <a:lumMod val="65000"/>
          </a:schemeClr>
        </a:solidFill>
      </dgm:spPr>
    </dgm:pt>
    <dgm:pt modelId="{7C8FC2E5-81C6-4B58-8954-AE2674089877}" type="pres">
      <dgm:prSet presAssocID="{8CDE5758-83A6-404D-A1E3-B42B41667C43}" presName="spaceA" presStyleCnt="0"/>
      <dgm:spPr/>
    </dgm:pt>
    <dgm:pt modelId="{B7A0C2B2-85BA-44CC-9D5A-97D73ED23851}" type="pres">
      <dgm:prSet presAssocID="{9DDB2776-8F0F-4F90-B3D8-77C8CC7678B3}" presName="space" presStyleCnt="0"/>
      <dgm:spPr/>
    </dgm:pt>
    <dgm:pt modelId="{C4B35EB2-3303-4680-9332-1D5CCF1E31EC}" type="pres">
      <dgm:prSet presAssocID="{2489A072-3B50-43BE-9DC8-D3409FB2F459}" presName="compositeB" presStyleCnt="0"/>
      <dgm:spPr/>
    </dgm:pt>
    <dgm:pt modelId="{927422F0-4A4D-4329-A70A-2273D05FFBF4}" type="pres">
      <dgm:prSet presAssocID="{2489A072-3B50-43BE-9DC8-D3409FB2F459}" presName="textB" presStyleLbl="revTx" presStyleIdx="1" presStyleCnt="6" custScaleX="130162" custLinFactNeighborX="-616" custLinFactNeighborY="6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DBD66-C901-4BE7-81EF-B57F4464AA7C}" type="pres">
      <dgm:prSet presAssocID="{2489A072-3B50-43BE-9DC8-D3409FB2F459}" presName="circleB" presStyleLbl="node1" presStyleIdx="1" presStyleCnt="6" custLinFactNeighborY="16165"/>
      <dgm:spPr>
        <a:solidFill>
          <a:schemeClr val="bg1">
            <a:lumMod val="65000"/>
          </a:schemeClr>
        </a:solidFill>
      </dgm:spPr>
    </dgm:pt>
    <dgm:pt modelId="{4337E76D-36E0-4308-B8EF-C53BECFC339A}" type="pres">
      <dgm:prSet presAssocID="{2489A072-3B50-43BE-9DC8-D3409FB2F459}" presName="spaceB" presStyleCnt="0"/>
      <dgm:spPr/>
    </dgm:pt>
    <dgm:pt modelId="{31CBB2CF-E295-41AE-A3CC-C46A520D9103}" type="pres">
      <dgm:prSet presAssocID="{7666303E-529A-4508-AB43-D4EB7C834F7A}" presName="space" presStyleCnt="0"/>
      <dgm:spPr/>
    </dgm:pt>
    <dgm:pt modelId="{B743305B-8ED8-421C-BB47-34B5C3C3D4DB}" type="pres">
      <dgm:prSet presAssocID="{74CEA831-BCC1-4C6B-AD17-4D63DC7348FF}" presName="compositeA" presStyleCnt="0"/>
      <dgm:spPr/>
    </dgm:pt>
    <dgm:pt modelId="{23FB249E-59CE-4EC7-BFEE-221FDB8A807E}" type="pres">
      <dgm:prSet presAssocID="{74CEA831-BCC1-4C6B-AD17-4D63DC7348F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94A6E-22C2-46CA-907C-C1C9CAFD88A9}" type="pres">
      <dgm:prSet presAssocID="{74CEA831-BCC1-4C6B-AD17-4D63DC7348FF}" presName="circleA" presStyleLbl="node1" presStyleIdx="2" presStyleCnt="6" custLinFactNeighborY="16165"/>
      <dgm:spPr>
        <a:solidFill>
          <a:schemeClr val="bg1">
            <a:lumMod val="65000"/>
          </a:schemeClr>
        </a:solidFill>
      </dgm:spPr>
    </dgm:pt>
    <dgm:pt modelId="{6B09E729-71C7-4D7E-A9EB-1FE256C0548C}" type="pres">
      <dgm:prSet presAssocID="{74CEA831-BCC1-4C6B-AD17-4D63DC7348FF}" presName="spaceA" presStyleCnt="0"/>
      <dgm:spPr/>
    </dgm:pt>
    <dgm:pt modelId="{6075BE8C-69B1-4274-A5AF-5694B89CF52A}" type="pres">
      <dgm:prSet presAssocID="{4B80684B-FB34-4B01-9249-F924E64054AB}" presName="space" presStyleCnt="0"/>
      <dgm:spPr/>
    </dgm:pt>
    <dgm:pt modelId="{764638CA-4C77-44D2-A4C4-EF75725ABCFD}" type="pres">
      <dgm:prSet presAssocID="{CDAA4402-EA51-48AF-B5FA-3CBEB7596AED}" presName="compositeB" presStyleCnt="0"/>
      <dgm:spPr/>
    </dgm:pt>
    <dgm:pt modelId="{A49F2AEF-4105-47AC-AB34-7EFF930F4978}" type="pres">
      <dgm:prSet presAssocID="{CDAA4402-EA51-48AF-B5FA-3CBEB7596AED}" presName="textB" presStyleLbl="revTx" presStyleIdx="3" presStyleCnt="6" custScaleX="112702" custLinFactNeighborY="5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A32BE-41D6-4683-93D9-BF6120C4C2CD}" type="pres">
      <dgm:prSet presAssocID="{CDAA4402-EA51-48AF-B5FA-3CBEB7596AED}" presName="circleB" presStyleLbl="node1" presStyleIdx="3" presStyleCnt="6" custLinFactNeighborY="16164"/>
      <dgm:spPr>
        <a:solidFill>
          <a:schemeClr val="bg1">
            <a:lumMod val="65000"/>
          </a:schemeClr>
        </a:solidFill>
      </dgm:spPr>
    </dgm:pt>
    <dgm:pt modelId="{70B348F4-A7D8-4B2A-A1EC-DF2A5D0EF7B7}" type="pres">
      <dgm:prSet presAssocID="{CDAA4402-EA51-48AF-B5FA-3CBEB7596AED}" presName="spaceB" presStyleCnt="0"/>
      <dgm:spPr/>
    </dgm:pt>
    <dgm:pt modelId="{89527960-8A2A-42BA-940C-C4FD51302DD3}" type="pres">
      <dgm:prSet presAssocID="{472FC7C5-B720-4A14-9AF7-3B233B6840C8}" presName="space" presStyleCnt="0"/>
      <dgm:spPr/>
    </dgm:pt>
    <dgm:pt modelId="{8868B4BD-F574-4570-A255-5E44351551F6}" type="pres">
      <dgm:prSet presAssocID="{6193C66F-7587-41FE-BEC8-106AE77F8E92}" presName="compositeA" presStyleCnt="0"/>
      <dgm:spPr/>
    </dgm:pt>
    <dgm:pt modelId="{2458DCDD-5F9E-4264-8168-3F573223A563}" type="pres">
      <dgm:prSet presAssocID="{6193C66F-7587-41FE-BEC8-106AE77F8E92}" presName="textA" presStyleLbl="revTx" presStyleIdx="4" presStyleCnt="6" custScaleX="1635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12FA1-9DF3-4EEB-91F8-C12FA9EBD0B0}" type="pres">
      <dgm:prSet presAssocID="{6193C66F-7587-41FE-BEC8-106AE77F8E92}" presName="circleA" presStyleLbl="node1" presStyleIdx="4" presStyleCnt="6" custLinFactNeighborY="12123"/>
      <dgm:spPr>
        <a:solidFill>
          <a:schemeClr val="bg1">
            <a:lumMod val="65000"/>
          </a:schemeClr>
        </a:solidFill>
      </dgm:spPr>
    </dgm:pt>
    <dgm:pt modelId="{D7F90AD8-8C5D-48A8-A703-B1D5FAC7879C}" type="pres">
      <dgm:prSet presAssocID="{6193C66F-7587-41FE-BEC8-106AE77F8E92}" presName="spaceA" presStyleCnt="0"/>
      <dgm:spPr/>
    </dgm:pt>
    <dgm:pt modelId="{0326D653-BBC7-409E-9C87-59BCA2F7B203}" type="pres">
      <dgm:prSet presAssocID="{514593AA-9CB7-4E4E-945D-A436C0E4F470}" presName="space" presStyleCnt="0"/>
      <dgm:spPr/>
    </dgm:pt>
    <dgm:pt modelId="{A5A67E87-C0AE-4083-8478-B48D048B106F}" type="pres">
      <dgm:prSet presAssocID="{C8101D8B-1DDB-44CA-AA5E-7B3B5F8694FB}" presName="compositeB" presStyleCnt="0"/>
      <dgm:spPr/>
    </dgm:pt>
    <dgm:pt modelId="{C76C1D37-377E-474C-B1EC-BF2AC9A1FD03}" type="pres">
      <dgm:prSet presAssocID="{C8101D8B-1DDB-44CA-AA5E-7B3B5F8694FB}" presName="textB" presStyleLbl="revTx" presStyleIdx="5" presStyleCnt="6" custScaleX="148401" custLinFactNeighborX="23694" custLinFactNeighborY="-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87EEB5-6449-4342-9F20-1EC6E2CAA772}" type="pres">
      <dgm:prSet presAssocID="{C8101D8B-1DDB-44CA-AA5E-7B3B5F8694FB}" presName="circleB" presStyleLbl="node1" presStyleIdx="5" presStyleCnt="6" custLinFactNeighborY="16164"/>
      <dgm:spPr>
        <a:solidFill>
          <a:schemeClr val="bg1">
            <a:lumMod val="65000"/>
          </a:schemeClr>
        </a:solidFill>
      </dgm:spPr>
    </dgm:pt>
    <dgm:pt modelId="{94266F10-3BBB-4581-AE01-646B09FAB9CB}" type="pres">
      <dgm:prSet presAssocID="{C8101D8B-1DDB-44CA-AA5E-7B3B5F8694FB}" presName="spaceB" presStyleCnt="0"/>
      <dgm:spPr/>
    </dgm:pt>
  </dgm:ptLst>
  <dgm:cxnLst>
    <dgm:cxn modelId="{39AE5033-B961-401F-BA9D-F2682B007875}" srcId="{769EFF53-2992-47B3-B4E3-2442F1296F83}" destId="{8CDE5758-83A6-404D-A1E3-B42B41667C43}" srcOrd="0" destOrd="0" parTransId="{EE88BD38-64B3-4F34-BC5C-969E628DC7EB}" sibTransId="{9DDB2776-8F0F-4F90-B3D8-77C8CC7678B3}"/>
    <dgm:cxn modelId="{6EF8A2C6-9233-4D0F-8209-7E6397216F71}" type="presOf" srcId="{769EFF53-2992-47B3-B4E3-2442F1296F83}" destId="{77A60D1A-E3D3-4D6F-9626-36BFD72BABE9}" srcOrd="0" destOrd="0" presId="urn:microsoft.com/office/officeart/2005/8/layout/hProcess11"/>
    <dgm:cxn modelId="{C0BDF742-9793-49E3-969B-D8464A8A8B91}" srcId="{769EFF53-2992-47B3-B4E3-2442F1296F83}" destId="{74CEA831-BCC1-4C6B-AD17-4D63DC7348FF}" srcOrd="2" destOrd="0" parTransId="{15319FA5-BF8D-40A5-97FD-69C7E3672F6C}" sibTransId="{4B80684B-FB34-4B01-9249-F924E64054AB}"/>
    <dgm:cxn modelId="{B8F5DB9B-FE29-444D-A0B4-DE9FEF4B7A58}" srcId="{769EFF53-2992-47B3-B4E3-2442F1296F83}" destId="{CDAA4402-EA51-48AF-B5FA-3CBEB7596AED}" srcOrd="3" destOrd="0" parTransId="{F73F4E88-019C-4453-9AAE-7B16375DA315}" sibTransId="{472FC7C5-B720-4A14-9AF7-3B233B6840C8}"/>
    <dgm:cxn modelId="{BB480B4F-C30C-489A-BF8C-00E40C52DCF5}" srcId="{769EFF53-2992-47B3-B4E3-2442F1296F83}" destId="{6193C66F-7587-41FE-BEC8-106AE77F8E92}" srcOrd="4" destOrd="0" parTransId="{36596FF5-76A5-43E7-A849-2466F3A0E53A}" sibTransId="{514593AA-9CB7-4E4E-945D-A436C0E4F470}"/>
    <dgm:cxn modelId="{EBBD979B-7E7D-49A6-B667-72B2DC15BB0F}" type="presOf" srcId="{CDAA4402-EA51-48AF-B5FA-3CBEB7596AED}" destId="{A49F2AEF-4105-47AC-AB34-7EFF930F4978}" srcOrd="0" destOrd="0" presId="urn:microsoft.com/office/officeart/2005/8/layout/hProcess11"/>
    <dgm:cxn modelId="{3339C985-1E13-4ECD-89B9-3435791F3BC0}" type="presOf" srcId="{8CDE5758-83A6-404D-A1E3-B42B41667C43}" destId="{2E4AC085-8C08-4233-86AD-C754C5F13FBE}" srcOrd="0" destOrd="0" presId="urn:microsoft.com/office/officeart/2005/8/layout/hProcess11"/>
    <dgm:cxn modelId="{268EFC4D-0036-4241-89F9-A487D2C3B3F3}" type="presOf" srcId="{74CEA831-BCC1-4C6B-AD17-4D63DC7348FF}" destId="{23FB249E-59CE-4EC7-BFEE-221FDB8A807E}" srcOrd="0" destOrd="0" presId="urn:microsoft.com/office/officeart/2005/8/layout/hProcess11"/>
    <dgm:cxn modelId="{42D40C75-7F5F-4340-8CD3-4F29F6AF9ABC}" type="presOf" srcId="{6193C66F-7587-41FE-BEC8-106AE77F8E92}" destId="{2458DCDD-5F9E-4264-8168-3F573223A563}" srcOrd="0" destOrd="0" presId="urn:microsoft.com/office/officeart/2005/8/layout/hProcess11"/>
    <dgm:cxn modelId="{1E62425B-423F-4FFE-9C19-5BD04CE929A4}" type="presOf" srcId="{C8101D8B-1DDB-44CA-AA5E-7B3B5F8694FB}" destId="{C76C1D37-377E-474C-B1EC-BF2AC9A1FD03}" srcOrd="0" destOrd="0" presId="urn:microsoft.com/office/officeart/2005/8/layout/hProcess11"/>
    <dgm:cxn modelId="{3F0EF9DA-9DDC-4159-B08A-7E04AE0B3E65}" srcId="{769EFF53-2992-47B3-B4E3-2442F1296F83}" destId="{C8101D8B-1DDB-44CA-AA5E-7B3B5F8694FB}" srcOrd="5" destOrd="0" parTransId="{636D8859-8976-45E8-A40F-F0F891A9E3AB}" sibTransId="{EFA44DBE-6490-4CC2-BC4B-1F58DE8C8230}"/>
    <dgm:cxn modelId="{CD6D5139-B01E-4B24-BC0A-0E347E332092}" srcId="{769EFF53-2992-47B3-B4E3-2442F1296F83}" destId="{2489A072-3B50-43BE-9DC8-D3409FB2F459}" srcOrd="1" destOrd="0" parTransId="{5CB471E1-CE0C-40A3-908C-BD10C51206F0}" sibTransId="{7666303E-529A-4508-AB43-D4EB7C834F7A}"/>
    <dgm:cxn modelId="{1E393732-EDAD-4BFB-9D04-8FC6E586161D}" type="presOf" srcId="{2489A072-3B50-43BE-9DC8-D3409FB2F459}" destId="{927422F0-4A4D-4329-A70A-2273D05FFBF4}" srcOrd="0" destOrd="0" presId="urn:microsoft.com/office/officeart/2005/8/layout/hProcess11"/>
    <dgm:cxn modelId="{D43C4E2E-0199-4B32-A036-6CE85EB1ED66}" type="presParOf" srcId="{77A60D1A-E3D3-4D6F-9626-36BFD72BABE9}" destId="{B7B1F846-3FED-46CB-BA95-C240A5897728}" srcOrd="0" destOrd="0" presId="urn:microsoft.com/office/officeart/2005/8/layout/hProcess11"/>
    <dgm:cxn modelId="{26963021-0774-46AF-BEFE-3D811856DC63}" type="presParOf" srcId="{77A60D1A-E3D3-4D6F-9626-36BFD72BABE9}" destId="{0B6EA473-6165-4D70-8896-499B509780DC}" srcOrd="1" destOrd="0" presId="urn:microsoft.com/office/officeart/2005/8/layout/hProcess11"/>
    <dgm:cxn modelId="{2874A24C-8D4C-4849-AF9E-077A776FA477}" type="presParOf" srcId="{0B6EA473-6165-4D70-8896-499B509780DC}" destId="{26980467-3568-4FF8-825C-6199A03C23B0}" srcOrd="0" destOrd="0" presId="urn:microsoft.com/office/officeart/2005/8/layout/hProcess11"/>
    <dgm:cxn modelId="{1C4A1266-50A3-436C-9A87-2B05C7BE91C4}" type="presParOf" srcId="{26980467-3568-4FF8-825C-6199A03C23B0}" destId="{2E4AC085-8C08-4233-86AD-C754C5F13FBE}" srcOrd="0" destOrd="0" presId="urn:microsoft.com/office/officeart/2005/8/layout/hProcess11"/>
    <dgm:cxn modelId="{5712DE0D-10BF-497D-B861-DA5EDC274EDE}" type="presParOf" srcId="{26980467-3568-4FF8-825C-6199A03C23B0}" destId="{0D509F06-0238-455B-9A0F-4BC2A6250A00}" srcOrd="1" destOrd="0" presId="urn:microsoft.com/office/officeart/2005/8/layout/hProcess11"/>
    <dgm:cxn modelId="{F0B5FF57-3881-4326-8B35-EC2833BDC381}" type="presParOf" srcId="{26980467-3568-4FF8-825C-6199A03C23B0}" destId="{7C8FC2E5-81C6-4B58-8954-AE2674089877}" srcOrd="2" destOrd="0" presId="urn:microsoft.com/office/officeart/2005/8/layout/hProcess11"/>
    <dgm:cxn modelId="{5F6EA0EE-A734-4B0A-B539-FE8557B51A46}" type="presParOf" srcId="{0B6EA473-6165-4D70-8896-499B509780DC}" destId="{B7A0C2B2-85BA-44CC-9D5A-97D73ED23851}" srcOrd="1" destOrd="0" presId="urn:microsoft.com/office/officeart/2005/8/layout/hProcess11"/>
    <dgm:cxn modelId="{E797B167-93F7-4E62-A80D-0F1DA35CE0A1}" type="presParOf" srcId="{0B6EA473-6165-4D70-8896-499B509780DC}" destId="{C4B35EB2-3303-4680-9332-1D5CCF1E31EC}" srcOrd="2" destOrd="0" presId="urn:microsoft.com/office/officeart/2005/8/layout/hProcess11"/>
    <dgm:cxn modelId="{7D6EB2EC-3E00-4906-99EE-46BF3B4B460B}" type="presParOf" srcId="{C4B35EB2-3303-4680-9332-1D5CCF1E31EC}" destId="{927422F0-4A4D-4329-A70A-2273D05FFBF4}" srcOrd="0" destOrd="0" presId="urn:microsoft.com/office/officeart/2005/8/layout/hProcess11"/>
    <dgm:cxn modelId="{34241F9A-8552-4AC1-BBD9-0119AA9AE9AC}" type="presParOf" srcId="{C4B35EB2-3303-4680-9332-1D5CCF1E31EC}" destId="{DFADBD66-C901-4BE7-81EF-B57F4464AA7C}" srcOrd="1" destOrd="0" presId="urn:microsoft.com/office/officeart/2005/8/layout/hProcess11"/>
    <dgm:cxn modelId="{54A3C42A-B47F-47C5-BB8D-CDE58A682956}" type="presParOf" srcId="{C4B35EB2-3303-4680-9332-1D5CCF1E31EC}" destId="{4337E76D-36E0-4308-B8EF-C53BECFC339A}" srcOrd="2" destOrd="0" presId="urn:microsoft.com/office/officeart/2005/8/layout/hProcess11"/>
    <dgm:cxn modelId="{EE81B2D5-C4A4-4013-AFCC-3D007B350E26}" type="presParOf" srcId="{0B6EA473-6165-4D70-8896-499B509780DC}" destId="{31CBB2CF-E295-41AE-A3CC-C46A520D9103}" srcOrd="3" destOrd="0" presId="urn:microsoft.com/office/officeart/2005/8/layout/hProcess11"/>
    <dgm:cxn modelId="{945987C4-752E-444D-94D1-39B163A6AD8C}" type="presParOf" srcId="{0B6EA473-6165-4D70-8896-499B509780DC}" destId="{B743305B-8ED8-421C-BB47-34B5C3C3D4DB}" srcOrd="4" destOrd="0" presId="urn:microsoft.com/office/officeart/2005/8/layout/hProcess11"/>
    <dgm:cxn modelId="{4FD58EEE-42D1-4EFE-9D76-67EEB8B1693C}" type="presParOf" srcId="{B743305B-8ED8-421C-BB47-34B5C3C3D4DB}" destId="{23FB249E-59CE-4EC7-BFEE-221FDB8A807E}" srcOrd="0" destOrd="0" presId="urn:microsoft.com/office/officeart/2005/8/layout/hProcess11"/>
    <dgm:cxn modelId="{AB036A50-9E7F-403B-AADA-88AD1A5BCFE9}" type="presParOf" srcId="{B743305B-8ED8-421C-BB47-34B5C3C3D4DB}" destId="{9D394A6E-22C2-46CA-907C-C1C9CAFD88A9}" srcOrd="1" destOrd="0" presId="urn:microsoft.com/office/officeart/2005/8/layout/hProcess11"/>
    <dgm:cxn modelId="{32049D01-DBE7-4EB7-BB97-829B8EAC7E16}" type="presParOf" srcId="{B743305B-8ED8-421C-BB47-34B5C3C3D4DB}" destId="{6B09E729-71C7-4D7E-A9EB-1FE256C0548C}" srcOrd="2" destOrd="0" presId="urn:microsoft.com/office/officeart/2005/8/layout/hProcess11"/>
    <dgm:cxn modelId="{29B61BD5-2B66-488B-A1E8-5F091E4B32D4}" type="presParOf" srcId="{0B6EA473-6165-4D70-8896-499B509780DC}" destId="{6075BE8C-69B1-4274-A5AF-5694B89CF52A}" srcOrd="5" destOrd="0" presId="urn:microsoft.com/office/officeart/2005/8/layout/hProcess11"/>
    <dgm:cxn modelId="{51CEF105-EA3A-47A9-B111-EDCB8A0915B0}" type="presParOf" srcId="{0B6EA473-6165-4D70-8896-499B509780DC}" destId="{764638CA-4C77-44D2-A4C4-EF75725ABCFD}" srcOrd="6" destOrd="0" presId="urn:microsoft.com/office/officeart/2005/8/layout/hProcess11"/>
    <dgm:cxn modelId="{C1E668BD-3F1A-465D-A0CF-62D3EB22917C}" type="presParOf" srcId="{764638CA-4C77-44D2-A4C4-EF75725ABCFD}" destId="{A49F2AEF-4105-47AC-AB34-7EFF930F4978}" srcOrd="0" destOrd="0" presId="urn:microsoft.com/office/officeart/2005/8/layout/hProcess11"/>
    <dgm:cxn modelId="{23EF76B7-A375-4357-BD03-FC3D9C41380D}" type="presParOf" srcId="{764638CA-4C77-44D2-A4C4-EF75725ABCFD}" destId="{091A32BE-41D6-4683-93D9-BF6120C4C2CD}" srcOrd="1" destOrd="0" presId="urn:microsoft.com/office/officeart/2005/8/layout/hProcess11"/>
    <dgm:cxn modelId="{82FF4C4F-1EB3-40C9-A8B0-DC33EAA39F09}" type="presParOf" srcId="{764638CA-4C77-44D2-A4C4-EF75725ABCFD}" destId="{70B348F4-A7D8-4B2A-A1EC-DF2A5D0EF7B7}" srcOrd="2" destOrd="0" presId="urn:microsoft.com/office/officeart/2005/8/layout/hProcess11"/>
    <dgm:cxn modelId="{0E3B003F-508C-45C5-9A42-75C33D3E4F3C}" type="presParOf" srcId="{0B6EA473-6165-4D70-8896-499B509780DC}" destId="{89527960-8A2A-42BA-940C-C4FD51302DD3}" srcOrd="7" destOrd="0" presId="urn:microsoft.com/office/officeart/2005/8/layout/hProcess11"/>
    <dgm:cxn modelId="{B7B72546-2B3D-465A-9732-ACC90E0B6E73}" type="presParOf" srcId="{0B6EA473-6165-4D70-8896-499B509780DC}" destId="{8868B4BD-F574-4570-A255-5E44351551F6}" srcOrd="8" destOrd="0" presId="urn:microsoft.com/office/officeart/2005/8/layout/hProcess11"/>
    <dgm:cxn modelId="{11B69B00-D957-49B3-8D65-3717DB59ABBA}" type="presParOf" srcId="{8868B4BD-F574-4570-A255-5E44351551F6}" destId="{2458DCDD-5F9E-4264-8168-3F573223A563}" srcOrd="0" destOrd="0" presId="urn:microsoft.com/office/officeart/2005/8/layout/hProcess11"/>
    <dgm:cxn modelId="{F93BA03E-86A6-41AB-A1FC-40CC2CA4F9D5}" type="presParOf" srcId="{8868B4BD-F574-4570-A255-5E44351551F6}" destId="{B1312FA1-9DF3-4EEB-91F8-C12FA9EBD0B0}" srcOrd="1" destOrd="0" presId="urn:microsoft.com/office/officeart/2005/8/layout/hProcess11"/>
    <dgm:cxn modelId="{F0E41A59-9F88-481B-BFFA-FEA3B00A7F31}" type="presParOf" srcId="{8868B4BD-F574-4570-A255-5E44351551F6}" destId="{D7F90AD8-8C5D-48A8-A703-B1D5FAC7879C}" srcOrd="2" destOrd="0" presId="urn:microsoft.com/office/officeart/2005/8/layout/hProcess11"/>
    <dgm:cxn modelId="{E8FFD40C-7E82-4EC8-9537-CE42D60522C8}" type="presParOf" srcId="{0B6EA473-6165-4D70-8896-499B509780DC}" destId="{0326D653-BBC7-409E-9C87-59BCA2F7B203}" srcOrd="9" destOrd="0" presId="urn:microsoft.com/office/officeart/2005/8/layout/hProcess11"/>
    <dgm:cxn modelId="{2732F728-E8EF-4F91-92D1-6774F2EE0D63}" type="presParOf" srcId="{0B6EA473-6165-4D70-8896-499B509780DC}" destId="{A5A67E87-C0AE-4083-8478-B48D048B106F}" srcOrd="10" destOrd="0" presId="urn:microsoft.com/office/officeart/2005/8/layout/hProcess11"/>
    <dgm:cxn modelId="{29396268-223B-4760-800A-6ABE52C3707E}" type="presParOf" srcId="{A5A67E87-C0AE-4083-8478-B48D048B106F}" destId="{C76C1D37-377E-474C-B1EC-BF2AC9A1FD03}" srcOrd="0" destOrd="0" presId="urn:microsoft.com/office/officeart/2005/8/layout/hProcess11"/>
    <dgm:cxn modelId="{6C1CAC01-C23B-40D7-B10E-743A0E677782}" type="presParOf" srcId="{A5A67E87-C0AE-4083-8478-B48D048B106F}" destId="{F587EEB5-6449-4342-9F20-1EC6E2CAA772}" srcOrd="1" destOrd="0" presId="urn:microsoft.com/office/officeart/2005/8/layout/hProcess11"/>
    <dgm:cxn modelId="{73F9C74D-8A74-4972-9BC0-EEF6D9B037A0}" type="presParOf" srcId="{A5A67E87-C0AE-4083-8478-B48D048B106F}" destId="{94266F10-3BBB-4581-AE01-646B09FAB9C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1F846-3FED-46CB-BA95-C240A5897728}">
      <dsp:nvSpPr>
        <dsp:cNvPr id="0" name=""/>
        <dsp:cNvSpPr/>
      </dsp:nvSpPr>
      <dsp:spPr>
        <a:xfrm>
          <a:off x="0" y="775551"/>
          <a:ext cx="7214447" cy="981201"/>
        </a:xfrm>
        <a:prstGeom prst="notchedRightArrow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4AC085-8C08-4233-86AD-C754C5F13FBE}">
      <dsp:nvSpPr>
        <dsp:cNvPr id="0" name=""/>
        <dsp:cNvSpPr/>
      </dsp:nvSpPr>
      <dsp:spPr>
        <a:xfrm>
          <a:off x="611" y="0"/>
          <a:ext cx="952805" cy="98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3/1</a:t>
          </a:r>
          <a:br>
            <a:rPr lang="en-US" sz="1400" kern="1200" dirty="0" smtClean="0"/>
          </a:br>
          <a:r>
            <a:rPr lang="en-US" sz="1400" kern="1200" dirty="0" smtClean="0"/>
            <a:t>Layout Logistics</a:t>
          </a:r>
          <a:endParaRPr lang="en-US" sz="1400" kern="1200" dirty="0"/>
        </a:p>
      </dsp:txBody>
      <dsp:txXfrm>
        <a:off x="611" y="0"/>
        <a:ext cx="952805" cy="981201"/>
      </dsp:txXfrm>
    </dsp:sp>
    <dsp:sp modelId="{0D509F06-0238-455B-9A0F-4BC2A6250A00}">
      <dsp:nvSpPr>
        <dsp:cNvPr id="0" name=""/>
        <dsp:cNvSpPr/>
      </dsp:nvSpPr>
      <dsp:spPr>
        <a:xfrm>
          <a:off x="354364" y="1143504"/>
          <a:ext cx="245300" cy="245300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22F0-4A4D-4329-A70A-2273D05FFBF4}">
      <dsp:nvSpPr>
        <dsp:cNvPr id="0" name=""/>
        <dsp:cNvSpPr/>
      </dsp:nvSpPr>
      <dsp:spPr>
        <a:xfrm>
          <a:off x="989138" y="1471802"/>
          <a:ext cx="1060554" cy="98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3/7</a:t>
          </a:r>
          <a:br>
            <a:rPr lang="en-US" sz="1400" kern="1200" dirty="0" smtClean="0"/>
          </a:br>
          <a:r>
            <a:rPr lang="en-US" sz="1400" kern="1200" dirty="0" smtClean="0"/>
            <a:t>Select Vendors</a:t>
          </a:r>
          <a:endParaRPr lang="en-US" sz="1400" kern="1200" dirty="0"/>
        </a:p>
      </dsp:txBody>
      <dsp:txXfrm>
        <a:off x="989138" y="1471802"/>
        <a:ext cx="1060554" cy="981201"/>
      </dsp:txXfrm>
    </dsp:sp>
    <dsp:sp modelId="{DFADBD66-C901-4BE7-81EF-B57F4464AA7C}">
      <dsp:nvSpPr>
        <dsp:cNvPr id="0" name=""/>
        <dsp:cNvSpPr/>
      </dsp:nvSpPr>
      <dsp:spPr>
        <a:xfrm>
          <a:off x="1401784" y="1143504"/>
          <a:ext cx="245300" cy="245300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B249E-59CE-4EC7-BFEE-221FDB8A807E}">
      <dsp:nvSpPr>
        <dsp:cNvPr id="0" name=""/>
        <dsp:cNvSpPr/>
      </dsp:nvSpPr>
      <dsp:spPr>
        <a:xfrm>
          <a:off x="2095451" y="0"/>
          <a:ext cx="814795" cy="98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3/10</a:t>
          </a:r>
          <a:br>
            <a:rPr lang="en-US" sz="1400" kern="1200" dirty="0" smtClean="0"/>
          </a:br>
          <a:r>
            <a:rPr lang="en-US" sz="1400" kern="1200" dirty="0" smtClean="0"/>
            <a:t>Hire Venue</a:t>
          </a:r>
          <a:endParaRPr lang="en-US" sz="1400" kern="1200" dirty="0"/>
        </a:p>
      </dsp:txBody>
      <dsp:txXfrm>
        <a:off x="2095451" y="0"/>
        <a:ext cx="814795" cy="981201"/>
      </dsp:txXfrm>
    </dsp:sp>
    <dsp:sp modelId="{9D394A6E-22C2-46CA-907C-C1C9CAFD88A9}">
      <dsp:nvSpPr>
        <dsp:cNvPr id="0" name=""/>
        <dsp:cNvSpPr/>
      </dsp:nvSpPr>
      <dsp:spPr>
        <a:xfrm>
          <a:off x="2380199" y="1143504"/>
          <a:ext cx="245300" cy="245300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F2AEF-4105-47AC-AB34-7EFF930F4978}">
      <dsp:nvSpPr>
        <dsp:cNvPr id="0" name=""/>
        <dsp:cNvSpPr/>
      </dsp:nvSpPr>
      <dsp:spPr>
        <a:xfrm>
          <a:off x="2950986" y="1471802"/>
          <a:ext cx="918291" cy="98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3/11</a:t>
          </a:r>
          <a:br>
            <a:rPr lang="en-US" sz="1400" kern="1200" dirty="0" smtClean="0"/>
          </a:br>
          <a:r>
            <a:rPr lang="en-US" sz="1400" kern="1200" dirty="0" smtClean="0"/>
            <a:t>Hire Caterer</a:t>
          </a:r>
          <a:endParaRPr lang="en-US" sz="1400" kern="1200" dirty="0"/>
        </a:p>
      </dsp:txBody>
      <dsp:txXfrm>
        <a:off x="2950986" y="1471802"/>
        <a:ext cx="918291" cy="981201"/>
      </dsp:txXfrm>
    </dsp:sp>
    <dsp:sp modelId="{091A32BE-41D6-4683-93D9-BF6120C4C2CD}">
      <dsp:nvSpPr>
        <dsp:cNvPr id="0" name=""/>
        <dsp:cNvSpPr/>
      </dsp:nvSpPr>
      <dsp:spPr>
        <a:xfrm>
          <a:off x="3287482" y="1143502"/>
          <a:ext cx="245300" cy="245300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8DCDD-5F9E-4264-8168-3F573223A563}">
      <dsp:nvSpPr>
        <dsp:cNvPr id="0" name=""/>
        <dsp:cNvSpPr/>
      </dsp:nvSpPr>
      <dsp:spPr>
        <a:xfrm>
          <a:off x="3910017" y="0"/>
          <a:ext cx="1332467" cy="98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3/13</a:t>
          </a:r>
          <a:br>
            <a:rPr lang="en-US" sz="1400" kern="1200" dirty="0" smtClean="0"/>
          </a:br>
          <a:r>
            <a:rPr lang="en-US" sz="1400" kern="1200" dirty="0" smtClean="0"/>
            <a:t>Buy </a:t>
          </a:r>
          <a:br>
            <a:rPr lang="en-US" sz="1400" kern="1200" dirty="0" smtClean="0"/>
          </a:br>
          <a:r>
            <a:rPr lang="en-US" sz="1400" kern="1200" dirty="0" smtClean="0"/>
            <a:t>Decorations</a:t>
          </a:r>
          <a:endParaRPr lang="en-US" sz="1400" kern="1200" dirty="0"/>
        </a:p>
      </dsp:txBody>
      <dsp:txXfrm>
        <a:off x="3910017" y="0"/>
        <a:ext cx="1332467" cy="981201"/>
      </dsp:txXfrm>
    </dsp:sp>
    <dsp:sp modelId="{B1312FA1-9DF3-4EEB-91F8-C12FA9EBD0B0}">
      <dsp:nvSpPr>
        <dsp:cNvPr id="0" name=""/>
        <dsp:cNvSpPr/>
      </dsp:nvSpPr>
      <dsp:spPr>
        <a:xfrm>
          <a:off x="4453601" y="1133589"/>
          <a:ext cx="245300" cy="245300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C1D37-377E-474C-B1EC-BF2AC9A1FD03}">
      <dsp:nvSpPr>
        <dsp:cNvPr id="0" name=""/>
        <dsp:cNvSpPr/>
      </dsp:nvSpPr>
      <dsp:spPr>
        <a:xfrm>
          <a:off x="5476283" y="1471792"/>
          <a:ext cx="1209164" cy="981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3/15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Hire Designer</a:t>
          </a:r>
          <a:endParaRPr lang="en-US" sz="1400" kern="1200" dirty="0"/>
        </a:p>
      </dsp:txBody>
      <dsp:txXfrm>
        <a:off x="5476283" y="1471792"/>
        <a:ext cx="1209164" cy="981201"/>
      </dsp:txXfrm>
    </dsp:sp>
    <dsp:sp modelId="{F587EEB5-6449-4342-9F20-1EC6E2CAA772}">
      <dsp:nvSpPr>
        <dsp:cNvPr id="0" name=""/>
        <dsp:cNvSpPr/>
      </dsp:nvSpPr>
      <dsp:spPr>
        <a:xfrm>
          <a:off x="5765157" y="1143502"/>
          <a:ext cx="245300" cy="245300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6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3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8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2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4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1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2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E99C-F9B1-4C85-9444-A0EE382B39F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7932-7B7A-4544-A9BD-54A62BB84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hyperlink" Target="https://www.smartsheet.com/try-it?trp=8529&amp;lpv=pptop" TargetMode="Externa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22759" y="3840582"/>
            <a:ext cx="12192000" cy="30174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856" y="-223841"/>
            <a:ext cx="10515600" cy="89918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PowerPoint Timeline Template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316778"/>
              </p:ext>
            </p:extLst>
          </p:nvPr>
        </p:nvGraphicFramePr>
        <p:xfrm>
          <a:off x="2077720" y="656986"/>
          <a:ext cx="7214447" cy="2453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hlinkClick r:id="rId7"/>
          </p:cNvPr>
          <p:cNvSpPr txBox="1">
            <a:spLocks/>
          </p:cNvSpPr>
          <p:nvPr/>
        </p:nvSpPr>
        <p:spPr>
          <a:xfrm>
            <a:off x="71694" y="2867635"/>
            <a:ext cx="12120305" cy="1106088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200" dirty="0" smtClean="0">
                <a:solidFill>
                  <a:schemeClr val="bg1"/>
                </a:solidFill>
              </a:rPr>
              <a:t/>
            </a:r>
            <a:br>
              <a:rPr lang="en-US" sz="11200" dirty="0" smtClean="0">
                <a:solidFill>
                  <a:schemeClr val="bg1"/>
                </a:solidFill>
              </a:rPr>
            </a:br>
            <a:r>
              <a:rPr lang="en-US" sz="11200" dirty="0" smtClean="0">
                <a:solidFill>
                  <a:schemeClr val="bg1"/>
                </a:solidFill>
              </a:rPr>
              <a:t>Or, Make Your Own Timeline in Smartsheet</a:t>
            </a:r>
            <a:br>
              <a:rPr lang="en-US" sz="11200" dirty="0" smtClean="0">
                <a:solidFill>
                  <a:schemeClr val="bg1"/>
                </a:solidFill>
              </a:rPr>
            </a:br>
            <a:r>
              <a:rPr lang="en-US" sz="11200" dirty="0" smtClean="0">
                <a:solidFill>
                  <a:schemeClr val="bg1"/>
                </a:solidFill>
              </a:rPr>
              <a:t/>
            </a:r>
            <a:br>
              <a:rPr lang="en-US" sz="11200" dirty="0" smtClean="0">
                <a:solidFill>
                  <a:schemeClr val="bg1"/>
                </a:solidFill>
              </a:rPr>
            </a:br>
            <a:r>
              <a:rPr lang="en-US" sz="11200" dirty="0" smtClean="0">
                <a:solidFill>
                  <a:schemeClr val="bg1"/>
                </a:solidFill>
              </a:rPr>
              <a:t>Copy and Paste this Link: </a:t>
            </a:r>
            <a:r>
              <a:rPr lang="en-US" sz="11200" dirty="0">
                <a:solidFill>
                  <a:srgbClr val="0000FF"/>
                </a:solidFill>
              </a:rPr>
              <a:t>http://</a:t>
            </a:r>
            <a:r>
              <a:rPr lang="en-US" sz="11200" dirty="0" err="1">
                <a:solidFill>
                  <a:srgbClr val="0000FF"/>
                </a:solidFill>
              </a:rPr>
              <a:t>bit.ly</a:t>
            </a:r>
            <a:r>
              <a:rPr lang="en-US" sz="11200" dirty="0">
                <a:solidFill>
                  <a:srgbClr val="0000FF"/>
                </a:solidFill>
              </a:rPr>
              <a:t>/</a:t>
            </a:r>
            <a:r>
              <a:rPr lang="en-US" sz="11200" dirty="0" err="1">
                <a:solidFill>
                  <a:srgbClr val="0000FF"/>
                </a:solidFill>
              </a:rPr>
              <a:t>smartsheet</a:t>
            </a:r>
            <a:r>
              <a:rPr lang="en-US" sz="11200" dirty="0">
                <a:solidFill>
                  <a:srgbClr val="0000FF"/>
                </a:solidFill>
              </a:rPr>
              <a:t>-timeline-</a:t>
            </a:r>
            <a:r>
              <a:rPr lang="en-US" sz="11200">
                <a:solidFill>
                  <a:srgbClr val="0000FF"/>
                </a:solidFill>
              </a:rPr>
              <a:t>ppt</a:t>
            </a:r>
            <a:r>
              <a:rPr lang="en-US" sz="5100" dirty="0" smtClean="0">
                <a:solidFill>
                  <a:schemeClr val="bg1"/>
                </a:solidFill>
              </a:rPr>
              <a:t/>
            </a:r>
            <a:br>
              <a:rPr lang="en-US" sz="51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" name="Picture 9" descr="imag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05" y="4049028"/>
            <a:ext cx="6071231" cy="276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59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23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Timeline Template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IEUser</dc:creator>
  <cp:lastModifiedBy>Kendra Dalley</cp:lastModifiedBy>
  <cp:revision>13</cp:revision>
  <dcterms:created xsi:type="dcterms:W3CDTF">2015-10-05T18:05:13Z</dcterms:created>
  <dcterms:modified xsi:type="dcterms:W3CDTF">2015-12-21T18:05:23Z</dcterms:modified>
</cp:coreProperties>
</file>